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4"/>
  </p:notesMasterIdLst>
  <p:handoutMasterIdLst>
    <p:handoutMasterId r:id="rId25"/>
  </p:handoutMasterIdLst>
  <p:sldIdLst>
    <p:sldId id="423" r:id="rId2"/>
    <p:sldId id="760" r:id="rId3"/>
    <p:sldId id="778" r:id="rId4"/>
    <p:sldId id="776" r:id="rId5"/>
    <p:sldId id="777" r:id="rId6"/>
    <p:sldId id="771" r:id="rId7"/>
    <p:sldId id="435" r:id="rId8"/>
    <p:sldId id="772" r:id="rId9"/>
    <p:sldId id="436" r:id="rId10"/>
    <p:sldId id="439" r:id="rId11"/>
    <p:sldId id="440" r:id="rId12"/>
    <p:sldId id="850" r:id="rId13"/>
    <p:sldId id="779" r:id="rId14"/>
    <p:sldId id="868" r:id="rId15"/>
    <p:sldId id="851" r:id="rId16"/>
    <p:sldId id="780" r:id="rId17"/>
    <p:sldId id="773" r:id="rId18"/>
    <p:sldId id="782" r:id="rId19"/>
    <p:sldId id="783" r:id="rId20"/>
    <p:sldId id="930" r:id="rId21"/>
    <p:sldId id="932" r:id="rId22"/>
    <p:sldId id="933" r:id="rId23"/>
  </p:sldIdLst>
  <p:sldSz cx="9144000" cy="6858000" type="screen4x3"/>
  <p:notesSz cx="6797675" cy="99298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000000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916" autoAdjust="0"/>
    <p:restoredTop sz="95783" autoAdjust="0"/>
  </p:normalViewPr>
  <p:slideViewPr>
    <p:cSldViewPr>
      <p:cViewPr varScale="1">
        <p:scale>
          <a:sx n="91" d="100"/>
          <a:sy n="91" d="100"/>
        </p:scale>
        <p:origin x="581" y="67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6A954-0EF3-4381-9975-9E7A0261CB6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4F1B4ECD-3209-4290-B06A-5694CC6F82C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Güter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A762681D-5C86-4CD2-B137-07581FB64D96}" type="parTrans" cxnId="{6E47021E-9F21-4215-AB25-018D1E64457E}">
      <dgm:prSet/>
      <dgm:spPr/>
      <dgm:t>
        <a:bodyPr/>
        <a:lstStyle/>
        <a:p>
          <a:endParaRPr lang="de-DE"/>
        </a:p>
      </dgm:t>
    </dgm:pt>
    <dgm:pt modelId="{39B4E3E2-58FA-4FDF-B8FC-FA8EA4AB1ED5}" type="sibTrans" cxnId="{6E47021E-9F21-4215-AB25-018D1E64457E}">
      <dgm:prSet/>
      <dgm:spPr/>
      <dgm:t>
        <a:bodyPr/>
        <a:lstStyle/>
        <a:p>
          <a:endParaRPr lang="de-DE"/>
        </a:p>
      </dgm:t>
    </dgm:pt>
    <dgm:pt modelId="{6E728FBC-4232-4B1B-A510-970C418DA9E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Ubiquitäten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07CDE7FA-0E88-4F51-8B0D-FE6606233FBD}" type="parTrans" cxnId="{EF0A2E05-9F29-4E42-ABA6-ABD434F95BA1}">
      <dgm:prSet/>
      <dgm:spPr/>
      <dgm:t>
        <a:bodyPr/>
        <a:lstStyle/>
        <a:p>
          <a:endParaRPr lang="de-DE"/>
        </a:p>
      </dgm:t>
    </dgm:pt>
    <dgm:pt modelId="{E1D6F252-8915-4920-ADEB-7445F413DA1A}" type="sibTrans" cxnId="{EF0A2E05-9F29-4E42-ABA6-ABD434F95BA1}">
      <dgm:prSet/>
      <dgm:spPr/>
      <dgm:t>
        <a:bodyPr/>
        <a:lstStyle/>
        <a:p>
          <a:endParaRPr lang="de-DE"/>
        </a:p>
      </dgm:t>
    </dgm:pt>
    <dgm:pt modelId="{C7433CF3-1002-4AD4-907B-592830CF65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Wirtschaftsgüter</a:t>
          </a:r>
          <a:endParaRPr kumimoji="0" lang="de-DE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5097591E-566D-43B6-8C59-24CEEA1B204C}" type="parTrans" cxnId="{FD066025-E844-430D-A30C-33C7C0A35D28}">
      <dgm:prSet/>
      <dgm:spPr/>
      <dgm:t>
        <a:bodyPr/>
        <a:lstStyle/>
        <a:p>
          <a:endParaRPr lang="de-DE"/>
        </a:p>
      </dgm:t>
    </dgm:pt>
    <dgm:pt modelId="{368EA524-0094-4CFF-A716-B16238EF027D}" type="sibTrans" cxnId="{FD066025-E844-430D-A30C-33C7C0A35D28}">
      <dgm:prSet/>
      <dgm:spPr/>
      <dgm:t>
        <a:bodyPr/>
        <a:lstStyle/>
        <a:p>
          <a:endParaRPr lang="de-DE"/>
        </a:p>
      </dgm:t>
    </dgm:pt>
    <dgm:pt modelId="{AC3929B4-84B8-4817-8C1E-F6024BECBF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Realgüter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82787C81-732E-4BF3-BD4A-6D51E40102C0}" type="parTrans" cxnId="{784B7EF6-0BDB-4107-B236-705C9D1470AB}">
      <dgm:prSet/>
      <dgm:spPr/>
      <dgm:t>
        <a:bodyPr/>
        <a:lstStyle/>
        <a:p>
          <a:endParaRPr lang="de-DE"/>
        </a:p>
      </dgm:t>
    </dgm:pt>
    <dgm:pt modelId="{214B8E46-CF5B-44DB-A023-0B67FD210C16}" type="sibTrans" cxnId="{784B7EF6-0BDB-4107-B236-705C9D1470AB}">
      <dgm:prSet/>
      <dgm:spPr/>
      <dgm:t>
        <a:bodyPr/>
        <a:lstStyle/>
        <a:p>
          <a:endParaRPr lang="de-DE"/>
        </a:p>
      </dgm:t>
    </dgm:pt>
    <dgm:pt modelId="{582D1467-AEA8-40E0-A564-3FF68490AA8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Sachgüter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8CDAB530-F172-4F9F-ACE8-A02F5BF3B860}" type="parTrans" cxnId="{AA609D29-F822-4630-94D8-9C77F6F699D4}">
      <dgm:prSet/>
      <dgm:spPr/>
      <dgm:t>
        <a:bodyPr/>
        <a:lstStyle/>
        <a:p>
          <a:endParaRPr lang="de-DE"/>
        </a:p>
      </dgm:t>
    </dgm:pt>
    <dgm:pt modelId="{B2E746B6-FC81-42F4-9CED-33361DA42C13}" type="sibTrans" cxnId="{AA609D29-F822-4630-94D8-9C77F6F699D4}">
      <dgm:prSet/>
      <dgm:spPr/>
      <dgm:t>
        <a:bodyPr/>
        <a:lstStyle/>
        <a:p>
          <a:endParaRPr lang="de-DE"/>
        </a:p>
      </dgm:t>
    </dgm:pt>
    <dgm:pt modelId="{CCDBED45-83F4-4A23-A42D-3BC19A34259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immaterielle Güter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C617A7AB-64E1-4FC3-8C9F-6CD56A009B11}" type="parTrans" cxnId="{310637FA-5DA8-440B-98B8-41B3016262BC}">
      <dgm:prSet/>
      <dgm:spPr/>
      <dgm:t>
        <a:bodyPr/>
        <a:lstStyle/>
        <a:p>
          <a:endParaRPr lang="de-DE"/>
        </a:p>
      </dgm:t>
    </dgm:pt>
    <dgm:pt modelId="{FAAB7F62-B119-454B-AACA-B4F77122638D}" type="sibTrans" cxnId="{310637FA-5DA8-440B-98B8-41B3016262BC}">
      <dgm:prSet/>
      <dgm:spPr/>
      <dgm:t>
        <a:bodyPr/>
        <a:lstStyle/>
        <a:p>
          <a:endParaRPr lang="de-DE"/>
        </a:p>
      </dgm:t>
    </dgm:pt>
    <dgm:pt modelId="{F41988ED-FBBE-4E83-AB7B-71975D7FC9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Dienstleistungen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E9E32B31-CABC-4219-9157-F4EC28D37B2D}" type="parTrans" cxnId="{231B632D-E62D-4AD5-81B8-7DEE33CCD433}">
      <dgm:prSet/>
      <dgm:spPr/>
      <dgm:t>
        <a:bodyPr/>
        <a:lstStyle/>
        <a:p>
          <a:endParaRPr lang="de-DE"/>
        </a:p>
      </dgm:t>
    </dgm:pt>
    <dgm:pt modelId="{960CB4FD-1A5C-4BCA-A513-91C81B4CB4B2}" type="sibTrans" cxnId="{231B632D-E62D-4AD5-81B8-7DEE33CCD433}">
      <dgm:prSet/>
      <dgm:spPr/>
      <dgm:t>
        <a:bodyPr/>
        <a:lstStyle/>
        <a:p>
          <a:endParaRPr lang="de-DE"/>
        </a:p>
      </dgm:t>
    </dgm:pt>
    <dgm:pt modelId="{72E4EB71-0F80-4658-9AC8-B2110D97ADD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Wartung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18208D0F-22F8-4B16-8EF3-64634CB4C4F8}" type="parTrans" cxnId="{FAE48279-A91E-40A1-9B05-D3C4C9F0E59B}">
      <dgm:prSet/>
      <dgm:spPr/>
      <dgm:t>
        <a:bodyPr/>
        <a:lstStyle/>
        <a:p>
          <a:endParaRPr lang="de-DE"/>
        </a:p>
      </dgm:t>
    </dgm:pt>
    <dgm:pt modelId="{DF3969CF-88C9-4CB7-A6BE-2C904035FE2A}" type="sibTrans" cxnId="{FAE48279-A91E-40A1-9B05-D3C4C9F0E59B}">
      <dgm:prSet/>
      <dgm:spPr/>
      <dgm:t>
        <a:bodyPr/>
        <a:lstStyle/>
        <a:p>
          <a:endParaRPr lang="de-DE"/>
        </a:p>
      </dgm:t>
    </dgm:pt>
    <dgm:pt modelId="{7A76C3B5-A4AF-44DD-BC1B-69204185289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Beratung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E8C32E90-0AA6-4EB4-B792-EC8AC635DE93}" type="parTrans" cxnId="{2CD4023D-CCDF-41E3-A425-251018E430C5}">
      <dgm:prSet/>
      <dgm:spPr/>
      <dgm:t>
        <a:bodyPr/>
        <a:lstStyle/>
        <a:p>
          <a:endParaRPr lang="de-DE"/>
        </a:p>
      </dgm:t>
    </dgm:pt>
    <dgm:pt modelId="{DDEAF1B9-3807-49F0-B2F5-B8662F91C7CC}" type="sibTrans" cxnId="{2CD4023D-CCDF-41E3-A425-251018E430C5}">
      <dgm:prSet/>
      <dgm:spPr/>
      <dgm:t>
        <a:bodyPr/>
        <a:lstStyle/>
        <a:p>
          <a:endParaRPr lang="de-DE"/>
        </a:p>
      </dgm:t>
    </dgm:pt>
    <dgm:pt modelId="{FF5E82A9-E36B-47A0-B1C7-34D2785132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kundenpräsenzbed</a:t>
          </a: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Dienstleistung</a:t>
          </a:r>
          <a:endParaRPr kumimoji="0" lang="de-DE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D7BEDB99-53DA-4D03-A77C-94366776B4F8}" type="parTrans" cxnId="{A33B72F8-B267-486D-96C3-55D031B92830}">
      <dgm:prSet/>
      <dgm:spPr/>
      <dgm:t>
        <a:bodyPr/>
        <a:lstStyle/>
        <a:p>
          <a:endParaRPr lang="de-DE"/>
        </a:p>
      </dgm:t>
    </dgm:pt>
    <dgm:pt modelId="{2EDE8C18-4893-444A-94D9-4EF7DBF207C1}" type="sibTrans" cxnId="{A33B72F8-B267-486D-96C3-55D031B92830}">
      <dgm:prSet/>
      <dgm:spPr/>
      <dgm:t>
        <a:bodyPr/>
        <a:lstStyle/>
        <a:p>
          <a:endParaRPr lang="de-DE"/>
        </a:p>
      </dgm:t>
    </dgm:pt>
    <dgm:pt modelId="{1008412F-9EA2-403C-A6A5-C244EBBC4C7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.....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ED9AF4CA-A518-4CBD-BCC1-5D388BF9A35D}" type="parTrans" cxnId="{31A75AAE-AA03-4004-A2A0-F5E441103182}">
      <dgm:prSet/>
      <dgm:spPr/>
      <dgm:t>
        <a:bodyPr/>
        <a:lstStyle/>
        <a:p>
          <a:endParaRPr lang="de-DE"/>
        </a:p>
      </dgm:t>
    </dgm:pt>
    <dgm:pt modelId="{46C66EAE-078D-4778-9004-17DFCDD1EAF9}" type="sibTrans" cxnId="{31A75AAE-AA03-4004-A2A0-F5E441103182}">
      <dgm:prSet/>
      <dgm:spPr/>
      <dgm:t>
        <a:bodyPr/>
        <a:lstStyle/>
        <a:p>
          <a:endParaRPr lang="de-DE"/>
        </a:p>
      </dgm:t>
    </dgm:pt>
    <dgm:pt modelId="{D0B0710C-5D06-486D-853E-96EAA5ADEBF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Rechte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3151E409-F810-460E-80DD-D308D96EC459}" type="parTrans" cxnId="{791ED41C-3A30-4EEA-84CA-56DD53266BCC}">
      <dgm:prSet/>
      <dgm:spPr/>
      <dgm:t>
        <a:bodyPr/>
        <a:lstStyle/>
        <a:p>
          <a:endParaRPr lang="de-DE"/>
        </a:p>
      </dgm:t>
    </dgm:pt>
    <dgm:pt modelId="{C5B09CB4-B2BA-4742-8A97-F2D4A96C8589}" type="sibTrans" cxnId="{791ED41C-3A30-4EEA-84CA-56DD53266BCC}">
      <dgm:prSet/>
      <dgm:spPr/>
      <dgm:t>
        <a:bodyPr/>
        <a:lstStyle/>
        <a:p>
          <a:endParaRPr lang="de-DE"/>
        </a:p>
      </dgm:t>
    </dgm:pt>
    <dgm:pt modelId="{982B7C29-E9F9-45A4-B6A9-46F5CA824702}">
      <dgm:prSet custT="1"/>
      <dgm:spPr>
        <a:solidFill>
          <a:srgbClr val="0070C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charset="0"/>
            </a:rPr>
            <a:t>Informationen</a:t>
          </a:r>
          <a:endParaRPr kumimoji="0" lang="de-DE" sz="11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charset="0"/>
          </a:endParaRPr>
        </a:p>
      </dgm:t>
    </dgm:pt>
    <dgm:pt modelId="{B00AA7C8-8F99-4D90-9B89-4D8B9F802555}" type="parTrans" cxnId="{734855E1-841C-4969-A09C-03B8D38E92EE}">
      <dgm:prSet/>
      <dgm:spPr/>
      <dgm:t>
        <a:bodyPr/>
        <a:lstStyle/>
        <a:p>
          <a:endParaRPr lang="de-DE"/>
        </a:p>
      </dgm:t>
    </dgm:pt>
    <dgm:pt modelId="{8E872E83-86F9-43E8-ABB9-BF3CCB8E70B8}" type="sibTrans" cxnId="{734855E1-841C-4969-A09C-03B8D38E92EE}">
      <dgm:prSet/>
      <dgm:spPr/>
      <dgm:t>
        <a:bodyPr/>
        <a:lstStyle/>
        <a:p>
          <a:endParaRPr lang="de-DE"/>
        </a:p>
      </dgm:t>
    </dgm:pt>
    <dgm:pt modelId="{4DBFA363-BC53-4352-B2E1-F8ECABE7B6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Nominalgüter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gm:t>
    </dgm:pt>
    <dgm:pt modelId="{B3EF284A-929E-4896-A7F6-88C1E2E92109}" type="parTrans" cxnId="{8A0E40E8-FDE5-429F-A0CB-D354B2455C57}">
      <dgm:prSet/>
      <dgm:spPr/>
      <dgm:t>
        <a:bodyPr/>
        <a:lstStyle/>
        <a:p>
          <a:endParaRPr lang="de-DE"/>
        </a:p>
      </dgm:t>
    </dgm:pt>
    <dgm:pt modelId="{DDBE08BA-B3CC-47F7-A4CE-BF6B47F7F48F}" type="sibTrans" cxnId="{8A0E40E8-FDE5-429F-A0CB-D354B2455C57}">
      <dgm:prSet/>
      <dgm:spPr/>
      <dgm:t>
        <a:bodyPr/>
        <a:lstStyle/>
        <a:p>
          <a:endParaRPr lang="de-DE"/>
        </a:p>
      </dgm:t>
    </dgm:pt>
    <dgm:pt modelId="{0F3D273B-3BA5-4094-941F-C34402E791FB}" type="pres">
      <dgm:prSet presAssocID="{2E06A954-0EF3-4381-9975-9E7A0261CB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97D88D-0166-44F5-BC32-8D11A793E44D}" type="pres">
      <dgm:prSet presAssocID="{4F1B4ECD-3209-4290-B06A-5694CC6F82CD}" presName="hierRoot1" presStyleCnt="0">
        <dgm:presLayoutVars>
          <dgm:hierBranch/>
        </dgm:presLayoutVars>
      </dgm:prSet>
      <dgm:spPr/>
    </dgm:pt>
    <dgm:pt modelId="{EB306141-C501-4572-9F1E-872DCEC120F4}" type="pres">
      <dgm:prSet presAssocID="{4F1B4ECD-3209-4290-B06A-5694CC6F82CD}" presName="rootComposite1" presStyleCnt="0"/>
      <dgm:spPr/>
    </dgm:pt>
    <dgm:pt modelId="{BE5BC9D6-74EE-4C68-9DE0-7CC15BA7A664}" type="pres">
      <dgm:prSet presAssocID="{4F1B4ECD-3209-4290-B06A-5694CC6F82C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17DBF17-342B-4801-A3ED-5FF50DF8630A}" type="pres">
      <dgm:prSet presAssocID="{4F1B4ECD-3209-4290-B06A-5694CC6F82CD}" presName="rootConnector1" presStyleLbl="node1" presStyleIdx="0" presStyleCnt="0"/>
      <dgm:spPr/>
      <dgm:t>
        <a:bodyPr/>
        <a:lstStyle/>
        <a:p>
          <a:endParaRPr lang="de-DE"/>
        </a:p>
      </dgm:t>
    </dgm:pt>
    <dgm:pt modelId="{F9572E7F-B750-4F8B-99A5-9E37A942B0E4}" type="pres">
      <dgm:prSet presAssocID="{4F1B4ECD-3209-4290-B06A-5694CC6F82CD}" presName="hierChild2" presStyleCnt="0"/>
      <dgm:spPr/>
    </dgm:pt>
    <dgm:pt modelId="{13D2F425-50FA-4AE2-B99A-74338A85FC78}" type="pres">
      <dgm:prSet presAssocID="{07CDE7FA-0E88-4F51-8B0D-FE6606233FBD}" presName="Name35" presStyleLbl="parChTrans1D2" presStyleIdx="0" presStyleCnt="2"/>
      <dgm:spPr/>
      <dgm:t>
        <a:bodyPr/>
        <a:lstStyle/>
        <a:p>
          <a:endParaRPr lang="de-DE"/>
        </a:p>
      </dgm:t>
    </dgm:pt>
    <dgm:pt modelId="{0796FF55-E01F-4CA3-8830-722E2E46A19A}" type="pres">
      <dgm:prSet presAssocID="{6E728FBC-4232-4B1B-A510-970C418DA9EE}" presName="hierRoot2" presStyleCnt="0">
        <dgm:presLayoutVars>
          <dgm:hierBranch/>
        </dgm:presLayoutVars>
      </dgm:prSet>
      <dgm:spPr/>
    </dgm:pt>
    <dgm:pt modelId="{6B1AFB02-ABB9-4C65-939C-BDE83FF32896}" type="pres">
      <dgm:prSet presAssocID="{6E728FBC-4232-4B1B-A510-970C418DA9EE}" presName="rootComposite" presStyleCnt="0"/>
      <dgm:spPr/>
    </dgm:pt>
    <dgm:pt modelId="{12D2A905-7D31-46A3-B815-D9A46862B09E}" type="pres">
      <dgm:prSet presAssocID="{6E728FBC-4232-4B1B-A510-970C418DA9E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C578B28-868C-47C4-88EA-86D04D5EC497}" type="pres">
      <dgm:prSet presAssocID="{6E728FBC-4232-4B1B-A510-970C418DA9EE}" presName="rootConnector" presStyleLbl="node2" presStyleIdx="0" presStyleCnt="2"/>
      <dgm:spPr/>
      <dgm:t>
        <a:bodyPr/>
        <a:lstStyle/>
        <a:p>
          <a:endParaRPr lang="de-DE"/>
        </a:p>
      </dgm:t>
    </dgm:pt>
    <dgm:pt modelId="{E9CD7D00-88CB-4707-ABC6-24439201778C}" type="pres">
      <dgm:prSet presAssocID="{6E728FBC-4232-4B1B-A510-970C418DA9EE}" presName="hierChild4" presStyleCnt="0"/>
      <dgm:spPr/>
    </dgm:pt>
    <dgm:pt modelId="{8F5C44E3-EABC-4CA4-B80E-F47BFE7318B3}" type="pres">
      <dgm:prSet presAssocID="{6E728FBC-4232-4B1B-A510-970C418DA9EE}" presName="hierChild5" presStyleCnt="0"/>
      <dgm:spPr/>
    </dgm:pt>
    <dgm:pt modelId="{14802B7E-7DDD-4700-A32B-FDF1411F7454}" type="pres">
      <dgm:prSet presAssocID="{5097591E-566D-43B6-8C59-24CEEA1B204C}" presName="Name35" presStyleLbl="parChTrans1D2" presStyleIdx="1" presStyleCnt="2"/>
      <dgm:spPr/>
      <dgm:t>
        <a:bodyPr/>
        <a:lstStyle/>
        <a:p>
          <a:endParaRPr lang="de-DE"/>
        </a:p>
      </dgm:t>
    </dgm:pt>
    <dgm:pt modelId="{BC9F43BD-8E68-4C11-9F84-C3A67FF84125}" type="pres">
      <dgm:prSet presAssocID="{C7433CF3-1002-4AD4-907B-592830CF652B}" presName="hierRoot2" presStyleCnt="0">
        <dgm:presLayoutVars>
          <dgm:hierBranch/>
        </dgm:presLayoutVars>
      </dgm:prSet>
      <dgm:spPr/>
    </dgm:pt>
    <dgm:pt modelId="{20EC595E-42AA-4DEC-B7CD-78C00C49F182}" type="pres">
      <dgm:prSet presAssocID="{C7433CF3-1002-4AD4-907B-592830CF652B}" presName="rootComposite" presStyleCnt="0"/>
      <dgm:spPr/>
    </dgm:pt>
    <dgm:pt modelId="{0FE63C5F-6FA2-4B99-B794-5A8FCA5B6986}" type="pres">
      <dgm:prSet presAssocID="{C7433CF3-1002-4AD4-907B-592830CF652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C3FABC9-36B6-4163-A9D0-0F2B00A45233}" type="pres">
      <dgm:prSet presAssocID="{C7433CF3-1002-4AD4-907B-592830CF652B}" presName="rootConnector" presStyleLbl="node2" presStyleIdx="1" presStyleCnt="2"/>
      <dgm:spPr/>
      <dgm:t>
        <a:bodyPr/>
        <a:lstStyle/>
        <a:p>
          <a:endParaRPr lang="de-DE"/>
        </a:p>
      </dgm:t>
    </dgm:pt>
    <dgm:pt modelId="{19A7BA46-F295-4ABE-AE71-20FC292868C1}" type="pres">
      <dgm:prSet presAssocID="{C7433CF3-1002-4AD4-907B-592830CF652B}" presName="hierChild4" presStyleCnt="0"/>
      <dgm:spPr/>
    </dgm:pt>
    <dgm:pt modelId="{B90BE641-B729-4CEA-AF98-6710AEB11002}" type="pres">
      <dgm:prSet presAssocID="{82787C81-732E-4BF3-BD4A-6D51E40102C0}" presName="Name35" presStyleLbl="parChTrans1D3" presStyleIdx="0" presStyleCnt="2"/>
      <dgm:spPr/>
      <dgm:t>
        <a:bodyPr/>
        <a:lstStyle/>
        <a:p>
          <a:endParaRPr lang="de-DE"/>
        </a:p>
      </dgm:t>
    </dgm:pt>
    <dgm:pt modelId="{D4470BAB-D00A-43F6-8BAF-22AFFDE48534}" type="pres">
      <dgm:prSet presAssocID="{AC3929B4-84B8-4817-8C1E-F6024BECBFCF}" presName="hierRoot2" presStyleCnt="0">
        <dgm:presLayoutVars>
          <dgm:hierBranch/>
        </dgm:presLayoutVars>
      </dgm:prSet>
      <dgm:spPr/>
    </dgm:pt>
    <dgm:pt modelId="{AF00B4D2-3DDC-47F1-80CD-F5AA7176C2C4}" type="pres">
      <dgm:prSet presAssocID="{AC3929B4-84B8-4817-8C1E-F6024BECBFCF}" presName="rootComposite" presStyleCnt="0"/>
      <dgm:spPr/>
    </dgm:pt>
    <dgm:pt modelId="{1F6CF31D-B57B-4029-A7A7-B5BCCB00122D}" type="pres">
      <dgm:prSet presAssocID="{AC3929B4-84B8-4817-8C1E-F6024BECBFCF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3C1D9D-01C8-424E-B577-3AF585749606}" type="pres">
      <dgm:prSet presAssocID="{AC3929B4-84B8-4817-8C1E-F6024BECBFCF}" presName="rootConnector" presStyleLbl="node3" presStyleIdx="0" presStyleCnt="2"/>
      <dgm:spPr/>
      <dgm:t>
        <a:bodyPr/>
        <a:lstStyle/>
        <a:p>
          <a:endParaRPr lang="de-DE"/>
        </a:p>
      </dgm:t>
    </dgm:pt>
    <dgm:pt modelId="{05F7EF85-6846-4470-9115-64F0BA88FD7A}" type="pres">
      <dgm:prSet presAssocID="{AC3929B4-84B8-4817-8C1E-F6024BECBFCF}" presName="hierChild4" presStyleCnt="0"/>
      <dgm:spPr/>
    </dgm:pt>
    <dgm:pt modelId="{2B363FC0-3650-4D7B-81B6-220769ADCBAB}" type="pres">
      <dgm:prSet presAssocID="{8CDAB530-F172-4F9F-ACE8-A02F5BF3B860}" presName="Name35" presStyleLbl="parChTrans1D4" presStyleIdx="0" presStyleCnt="9"/>
      <dgm:spPr/>
      <dgm:t>
        <a:bodyPr/>
        <a:lstStyle/>
        <a:p>
          <a:endParaRPr lang="de-DE"/>
        </a:p>
      </dgm:t>
    </dgm:pt>
    <dgm:pt modelId="{10E47390-5E8D-4BB3-9C13-B2BC91B1FDAE}" type="pres">
      <dgm:prSet presAssocID="{582D1467-AEA8-40E0-A564-3FF68490AA8E}" presName="hierRoot2" presStyleCnt="0">
        <dgm:presLayoutVars>
          <dgm:hierBranch val="r"/>
        </dgm:presLayoutVars>
      </dgm:prSet>
      <dgm:spPr/>
    </dgm:pt>
    <dgm:pt modelId="{FFF80C14-4056-43BA-B138-2FDC2164220A}" type="pres">
      <dgm:prSet presAssocID="{582D1467-AEA8-40E0-A564-3FF68490AA8E}" presName="rootComposite" presStyleCnt="0"/>
      <dgm:spPr/>
    </dgm:pt>
    <dgm:pt modelId="{0ED7AA00-81B5-4D34-84E1-D082E2FBDBEB}" type="pres">
      <dgm:prSet presAssocID="{582D1467-AEA8-40E0-A564-3FF68490AA8E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A1D8CC6-E562-4D25-B3EF-8F972F2CF655}" type="pres">
      <dgm:prSet presAssocID="{582D1467-AEA8-40E0-A564-3FF68490AA8E}" presName="rootConnector" presStyleLbl="node4" presStyleIdx="0" presStyleCnt="9"/>
      <dgm:spPr/>
      <dgm:t>
        <a:bodyPr/>
        <a:lstStyle/>
        <a:p>
          <a:endParaRPr lang="de-DE"/>
        </a:p>
      </dgm:t>
    </dgm:pt>
    <dgm:pt modelId="{EB39C9D1-7E43-4DF6-9F36-5FFF03AD0A90}" type="pres">
      <dgm:prSet presAssocID="{582D1467-AEA8-40E0-A564-3FF68490AA8E}" presName="hierChild4" presStyleCnt="0"/>
      <dgm:spPr/>
    </dgm:pt>
    <dgm:pt modelId="{042685FB-023E-4016-A7A9-30FB546CEE93}" type="pres">
      <dgm:prSet presAssocID="{582D1467-AEA8-40E0-A564-3FF68490AA8E}" presName="hierChild5" presStyleCnt="0"/>
      <dgm:spPr/>
    </dgm:pt>
    <dgm:pt modelId="{E380D9C0-07BD-43DC-8C70-8C841C77C5A6}" type="pres">
      <dgm:prSet presAssocID="{C617A7AB-64E1-4FC3-8C9F-6CD56A009B11}" presName="Name35" presStyleLbl="parChTrans1D4" presStyleIdx="1" presStyleCnt="9"/>
      <dgm:spPr/>
      <dgm:t>
        <a:bodyPr/>
        <a:lstStyle/>
        <a:p>
          <a:endParaRPr lang="de-DE"/>
        </a:p>
      </dgm:t>
    </dgm:pt>
    <dgm:pt modelId="{7EB340CB-6F8C-4708-8F44-91A550B294EA}" type="pres">
      <dgm:prSet presAssocID="{CCDBED45-83F4-4A23-A42D-3BC19A342592}" presName="hierRoot2" presStyleCnt="0">
        <dgm:presLayoutVars>
          <dgm:hierBranch/>
        </dgm:presLayoutVars>
      </dgm:prSet>
      <dgm:spPr/>
    </dgm:pt>
    <dgm:pt modelId="{B8240730-E4B4-4967-AAD8-DCF98F829444}" type="pres">
      <dgm:prSet presAssocID="{CCDBED45-83F4-4A23-A42D-3BC19A342592}" presName="rootComposite" presStyleCnt="0"/>
      <dgm:spPr/>
    </dgm:pt>
    <dgm:pt modelId="{CAA1077E-1D77-4C78-8708-C1BA441F08C7}" type="pres">
      <dgm:prSet presAssocID="{CCDBED45-83F4-4A23-A42D-3BC19A342592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536FD08-0909-4914-8E9D-5E63437F0048}" type="pres">
      <dgm:prSet presAssocID="{CCDBED45-83F4-4A23-A42D-3BC19A342592}" presName="rootConnector" presStyleLbl="node4" presStyleIdx="1" presStyleCnt="9"/>
      <dgm:spPr/>
      <dgm:t>
        <a:bodyPr/>
        <a:lstStyle/>
        <a:p>
          <a:endParaRPr lang="de-DE"/>
        </a:p>
      </dgm:t>
    </dgm:pt>
    <dgm:pt modelId="{A3D536FC-B17E-4618-BC5B-5BDAD7BA8A1B}" type="pres">
      <dgm:prSet presAssocID="{CCDBED45-83F4-4A23-A42D-3BC19A342592}" presName="hierChild4" presStyleCnt="0"/>
      <dgm:spPr/>
    </dgm:pt>
    <dgm:pt modelId="{E1A211F0-089E-49BA-AF67-F0A7B8D3009D}" type="pres">
      <dgm:prSet presAssocID="{E9E32B31-CABC-4219-9157-F4EC28D37B2D}" presName="Name35" presStyleLbl="parChTrans1D4" presStyleIdx="2" presStyleCnt="9"/>
      <dgm:spPr/>
      <dgm:t>
        <a:bodyPr/>
        <a:lstStyle/>
        <a:p>
          <a:endParaRPr lang="de-DE"/>
        </a:p>
      </dgm:t>
    </dgm:pt>
    <dgm:pt modelId="{6C84B532-3162-476B-8BBD-545FB9BD27ED}" type="pres">
      <dgm:prSet presAssocID="{F41988ED-FBBE-4E83-AB7B-71975D7FC94A}" presName="hierRoot2" presStyleCnt="0">
        <dgm:presLayoutVars>
          <dgm:hierBranch val="hang"/>
        </dgm:presLayoutVars>
      </dgm:prSet>
      <dgm:spPr/>
    </dgm:pt>
    <dgm:pt modelId="{0FD09FCC-5ED0-48B0-88F0-EC27209FF8B2}" type="pres">
      <dgm:prSet presAssocID="{F41988ED-FBBE-4E83-AB7B-71975D7FC94A}" presName="rootComposite" presStyleCnt="0"/>
      <dgm:spPr/>
    </dgm:pt>
    <dgm:pt modelId="{C6D0F9EE-98D9-429A-8B6C-013D44839958}" type="pres">
      <dgm:prSet presAssocID="{F41988ED-FBBE-4E83-AB7B-71975D7FC94A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70654AA-D303-4D9F-8903-CE6A14A55D27}" type="pres">
      <dgm:prSet presAssocID="{F41988ED-FBBE-4E83-AB7B-71975D7FC94A}" presName="rootConnector" presStyleLbl="node4" presStyleIdx="2" presStyleCnt="9"/>
      <dgm:spPr/>
      <dgm:t>
        <a:bodyPr/>
        <a:lstStyle/>
        <a:p>
          <a:endParaRPr lang="de-DE"/>
        </a:p>
      </dgm:t>
    </dgm:pt>
    <dgm:pt modelId="{A5220B4C-BF38-46A5-9C47-13F824256457}" type="pres">
      <dgm:prSet presAssocID="{F41988ED-FBBE-4E83-AB7B-71975D7FC94A}" presName="hierChild4" presStyleCnt="0"/>
      <dgm:spPr/>
    </dgm:pt>
    <dgm:pt modelId="{A1E18800-7A04-4432-A241-6121BD3187EB}" type="pres">
      <dgm:prSet presAssocID="{18208D0F-22F8-4B16-8EF3-64634CB4C4F8}" presName="Name48" presStyleLbl="parChTrans1D4" presStyleIdx="3" presStyleCnt="9"/>
      <dgm:spPr/>
      <dgm:t>
        <a:bodyPr/>
        <a:lstStyle/>
        <a:p>
          <a:endParaRPr lang="de-DE"/>
        </a:p>
      </dgm:t>
    </dgm:pt>
    <dgm:pt modelId="{0EA70806-07A5-4B37-9CD5-7B56DA3E42BF}" type="pres">
      <dgm:prSet presAssocID="{72E4EB71-0F80-4658-9AC8-B2110D97ADD6}" presName="hierRoot2" presStyleCnt="0">
        <dgm:presLayoutVars>
          <dgm:hierBranch val="r"/>
        </dgm:presLayoutVars>
      </dgm:prSet>
      <dgm:spPr/>
    </dgm:pt>
    <dgm:pt modelId="{9200EE11-389B-41AC-8A14-93A4244FA625}" type="pres">
      <dgm:prSet presAssocID="{72E4EB71-0F80-4658-9AC8-B2110D97ADD6}" presName="rootComposite" presStyleCnt="0"/>
      <dgm:spPr/>
    </dgm:pt>
    <dgm:pt modelId="{C090CF85-8EFC-4FF8-A590-9A3E028E9250}" type="pres">
      <dgm:prSet presAssocID="{72E4EB71-0F80-4658-9AC8-B2110D97ADD6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87830A3-6F9B-4FF8-B101-322731EB93FD}" type="pres">
      <dgm:prSet presAssocID="{72E4EB71-0F80-4658-9AC8-B2110D97ADD6}" presName="rootConnector" presStyleLbl="node4" presStyleIdx="3" presStyleCnt="9"/>
      <dgm:spPr/>
      <dgm:t>
        <a:bodyPr/>
        <a:lstStyle/>
        <a:p>
          <a:endParaRPr lang="de-DE"/>
        </a:p>
      </dgm:t>
    </dgm:pt>
    <dgm:pt modelId="{52A41931-B4BA-4884-AFCB-78DE1B3DF425}" type="pres">
      <dgm:prSet presAssocID="{72E4EB71-0F80-4658-9AC8-B2110D97ADD6}" presName="hierChild4" presStyleCnt="0"/>
      <dgm:spPr/>
    </dgm:pt>
    <dgm:pt modelId="{B144B7F1-09D3-4365-94D0-C0AFC09CB993}" type="pres">
      <dgm:prSet presAssocID="{72E4EB71-0F80-4658-9AC8-B2110D97ADD6}" presName="hierChild5" presStyleCnt="0"/>
      <dgm:spPr/>
    </dgm:pt>
    <dgm:pt modelId="{942592A9-550D-4A02-AE49-B4F7B4384F03}" type="pres">
      <dgm:prSet presAssocID="{E8C32E90-0AA6-4EB4-B792-EC8AC635DE93}" presName="Name48" presStyleLbl="parChTrans1D4" presStyleIdx="4" presStyleCnt="9"/>
      <dgm:spPr/>
      <dgm:t>
        <a:bodyPr/>
        <a:lstStyle/>
        <a:p>
          <a:endParaRPr lang="de-DE"/>
        </a:p>
      </dgm:t>
    </dgm:pt>
    <dgm:pt modelId="{FF53BA59-B483-43E2-9590-25A6A8B3B6C3}" type="pres">
      <dgm:prSet presAssocID="{7A76C3B5-A4AF-44DD-BC1B-69204185289D}" presName="hierRoot2" presStyleCnt="0">
        <dgm:presLayoutVars>
          <dgm:hierBranch val="r"/>
        </dgm:presLayoutVars>
      </dgm:prSet>
      <dgm:spPr/>
    </dgm:pt>
    <dgm:pt modelId="{BFA547F2-4D3B-446F-8C66-938BFD33D230}" type="pres">
      <dgm:prSet presAssocID="{7A76C3B5-A4AF-44DD-BC1B-69204185289D}" presName="rootComposite" presStyleCnt="0"/>
      <dgm:spPr/>
    </dgm:pt>
    <dgm:pt modelId="{3857C6A7-65E8-4762-97E9-FA080D8F5512}" type="pres">
      <dgm:prSet presAssocID="{7A76C3B5-A4AF-44DD-BC1B-69204185289D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2CD2AEB-2AC7-47E6-8C63-64E2575FA072}" type="pres">
      <dgm:prSet presAssocID="{7A76C3B5-A4AF-44DD-BC1B-69204185289D}" presName="rootConnector" presStyleLbl="node4" presStyleIdx="4" presStyleCnt="9"/>
      <dgm:spPr/>
      <dgm:t>
        <a:bodyPr/>
        <a:lstStyle/>
        <a:p>
          <a:endParaRPr lang="de-DE"/>
        </a:p>
      </dgm:t>
    </dgm:pt>
    <dgm:pt modelId="{6BB9DAFA-1AC7-432F-B40B-A1470CD4FC8F}" type="pres">
      <dgm:prSet presAssocID="{7A76C3B5-A4AF-44DD-BC1B-69204185289D}" presName="hierChild4" presStyleCnt="0"/>
      <dgm:spPr/>
    </dgm:pt>
    <dgm:pt modelId="{99F68EC3-DF3B-4F04-9250-6E55B462B79B}" type="pres">
      <dgm:prSet presAssocID="{7A76C3B5-A4AF-44DD-BC1B-69204185289D}" presName="hierChild5" presStyleCnt="0"/>
      <dgm:spPr/>
    </dgm:pt>
    <dgm:pt modelId="{2EB66580-FFA2-4254-98D4-17B37E5F524B}" type="pres">
      <dgm:prSet presAssocID="{D7BEDB99-53DA-4D03-A77C-94366776B4F8}" presName="Name48" presStyleLbl="parChTrans1D4" presStyleIdx="5" presStyleCnt="9"/>
      <dgm:spPr/>
      <dgm:t>
        <a:bodyPr/>
        <a:lstStyle/>
        <a:p>
          <a:endParaRPr lang="de-DE"/>
        </a:p>
      </dgm:t>
    </dgm:pt>
    <dgm:pt modelId="{755CD3DE-CFBF-47A0-9155-8D0C2524E6EF}" type="pres">
      <dgm:prSet presAssocID="{FF5E82A9-E36B-47A0-B1C7-34D2785132B6}" presName="hierRoot2" presStyleCnt="0">
        <dgm:presLayoutVars>
          <dgm:hierBranch val="r"/>
        </dgm:presLayoutVars>
      </dgm:prSet>
      <dgm:spPr/>
    </dgm:pt>
    <dgm:pt modelId="{BF56663B-FAB3-47D9-A1AC-28A06D65244A}" type="pres">
      <dgm:prSet presAssocID="{FF5E82A9-E36B-47A0-B1C7-34D2785132B6}" presName="rootComposite" presStyleCnt="0"/>
      <dgm:spPr/>
    </dgm:pt>
    <dgm:pt modelId="{C504F55F-F1FA-4E02-9C3C-BE34B4A40775}" type="pres">
      <dgm:prSet presAssocID="{FF5E82A9-E36B-47A0-B1C7-34D2785132B6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4BA507B-A918-49C3-B01B-CFB465D78088}" type="pres">
      <dgm:prSet presAssocID="{FF5E82A9-E36B-47A0-B1C7-34D2785132B6}" presName="rootConnector" presStyleLbl="node4" presStyleIdx="5" presStyleCnt="9"/>
      <dgm:spPr/>
      <dgm:t>
        <a:bodyPr/>
        <a:lstStyle/>
        <a:p>
          <a:endParaRPr lang="de-DE"/>
        </a:p>
      </dgm:t>
    </dgm:pt>
    <dgm:pt modelId="{6DAD5317-7305-4B48-81CF-046EB8148B49}" type="pres">
      <dgm:prSet presAssocID="{FF5E82A9-E36B-47A0-B1C7-34D2785132B6}" presName="hierChild4" presStyleCnt="0"/>
      <dgm:spPr/>
    </dgm:pt>
    <dgm:pt modelId="{7014BDAE-3D81-4F44-8A2B-FE3E58BB7268}" type="pres">
      <dgm:prSet presAssocID="{FF5E82A9-E36B-47A0-B1C7-34D2785132B6}" presName="hierChild5" presStyleCnt="0"/>
      <dgm:spPr/>
    </dgm:pt>
    <dgm:pt modelId="{AA792DD4-4BE5-4B2B-B2FA-1404830376E8}" type="pres">
      <dgm:prSet presAssocID="{ED9AF4CA-A518-4CBD-BCC1-5D388BF9A35D}" presName="Name48" presStyleLbl="parChTrans1D4" presStyleIdx="6" presStyleCnt="9"/>
      <dgm:spPr/>
      <dgm:t>
        <a:bodyPr/>
        <a:lstStyle/>
        <a:p>
          <a:endParaRPr lang="de-DE"/>
        </a:p>
      </dgm:t>
    </dgm:pt>
    <dgm:pt modelId="{C8272AD0-A6A1-49C8-A302-1C4FFFFD03EC}" type="pres">
      <dgm:prSet presAssocID="{1008412F-9EA2-403C-A6A5-C244EBBC4C73}" presName="hierRoot2" presStyleCnt="0">
        <dgm:presLayoutVars>
          <dgm:hierBranch val="r"/>
        </dgm:presLayoutVars>
      </dgm:prSet>
      <dgm:spPr/>
    </dgm:pt>
    <dgm:pt modelId="{3837A713-F1F1-414D-8471-6FBB6D58612D}" type="pres">
      <dgm:prSet presAssocID="{1008412F-9EA2-403C-A6A5-C244EBBC4C73}" presName="rootComposite" presStyleCnt="0"/>
      <dgm:spPr/>
    </dgm:pt>
    <dgm:pt modelId="{D52EF44B-23ED-411D-8E1F-B23AB85BC141}" type="pres">
      <dgm:prSet presAssocID="{1008412F-9EA2-403C-A6A5-C244EBBC4C73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F63A0E8-BEB1-4327-8262-6245C14A0B42}" type="pres">
      <dgm:prSet presAssocID="{1008412F-9EA2-403C-A6A5-C244EBBC4C73}" presName="rootConnector" presStyleLbl="node4" presStyleIdx="6" presStyleCnt="9"/>
      <dgm:spPr/>
      <dgm:t>
        <a:bodyPr/>
        <a:lstStyle/>
        <a:p>
          <a:endParaRPr lang="de-DE"/>
        </a:p>
      </dgm:t>
    </dgm:pt>
    <dgm:pt modelId="{05A7C8B4-D925-45E2-A930-4D550488C656}" type="pres">
      <dgm:prSet presAssocID="{1008412F-9EA2-403C-A6A5-C244EBBC4C73}" presName="hierChild4" presStyleCnt="0"/>
      <dgm:spPr/>
    </dgm:pt>
    <dgm:pt modelId="{6D71CC46-9D41-447C-9FD6-34EBE3ADCF98}" type="pres">
      <dgm:prSet presAssocID="{1008412F-9EA2-403C-A6A5-C244EBBC4C73}" presName="hierChild5" presStyleCnt="0"/>
      <dgm:spPr/>
    </dgm:pt>
    <dgm:pt modelId="{B50F8E62-0280-415A-921D-A7D6915F5C63}" type="pres">
      <dgm:prSet presAssocID="{F41988ED-FBBE-4E83-AB7B-71975D7FC94A}" presName="hierChild5" presStyleCnt="0"/>
      <dgm:spPr/>
    </dgm:pt>
    <dgm:pt modelId="{D96D8000-44F8-4E6B-BD4D-D2E6A87A8DB8}" type="pres">
      <dgm:prSet presAssocID="{3151E409-F810-460E-80DD-D308D96EC459}" presName="Name35" presStyleLbl="parChTrans1D4" presStyleIdx="7" presStyleCnt="9"/>
      <dgm:spPr/>
      <dgm:t>
        <a:bodyPr/>
        <a:lstStyle/>
        <a:p>
          <a:endParaRPr lang="de-DE"/>
        </a:p>
      </dgm:t>
    </dgm:pt>
    <dgm:pt modelId="{85EE2292-C5D7-4234-BA80-5C4B9B29B814}" type="pres">
      <dgm:prSet presAssocID="{D0B0710C-5D06-486D-853E-96EAA5ADEBF0}" presName="hierRoot2" presStyleCnt="0">
        <dgm:presLayoutVars>
          <dgm:hierBranch val="r"/>
        </dgm:presLayoutVars>
      </dgm:prSet>
      <dgm:spPr/>
    </dgm:pt>
    <dgm:pt modelId="{48541BC7-575C-48D8-BDA3-50CDFC0F54A0}" type="pres">
      <dgm:prSet presAssocID="{D0B0710C-5D06-486D-853E-96EAA5ADEBF0}" presName="rootComposite" presStyleCnt="0"/>
      <dgm:spPr/>
    </dgm:pt>
    <dgm:pt modelId="{282F8E50-F8FF-43AD-A219-3298C8A88363}" type="pres">
      <dgm:prSet presAssocID="{D0B0710C-5D06-486D-853E-96EAA5ADEBF0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BDC5F5E-DB4E-41E6-BF73-0DE63D2B479F}" type="pres">
      <dgm:prSet presAssocID="{D0B0710C-5D06-486D-853E-96EAA5ADEBF0}" presName="rootConnector" presStyleLbl="node4" presStyleIdx="7" presStyleCnt="9"/>
      <dgm:spPr/>
      <dgm:t>
        <a:bodyPr/>
        <a:lstStyle/>
        <a:p>
          <a:endParaRPr lang="de-DE"/>
        </a:p>
      </dgm:t>
    </dgm:pt>
    <dgm:pt modelId="{1AA43759-A4B9-4781-B2D2-DAF08194AEDC}" type="pres">
      <dgm:prSet presAssocID="{D0B0710C-5D06-486D-853E-96EAA5ADEBF0}" presName="hierChild4" presStyleCnt="0"/>
      <dgm:spPr/>
    </dgm:pt>
    <dgm:pt modelId="{D8FAF108-42D8-411D-91A3-A02F74E336C9}" type="pres">
      <dgm:prSet presAssocID="{D0B0710C-5D06-486D-853E-96EAA5ADEBF0}" presName="hierChild5" presStyleCnt="0"/>
      <dgm:spPr/>
    </dgm:pt>
    <dgm:pt modelId="{C71EF4DF-5E72-4A24-96E9-9C4E8B582558}" type="pres">
      <dgm:prSet presAssocID="{B00AA7C8-8F99-4D90-9B89-4D8B9F802555}" presName="Name35" presStyleLbl="parChTrans1D4" presStyleIdx="8" presStyleCnt="9"/>
      <dgm:spPr/>
      <dgm:t>
        <a:bodyPr/>
        <a:lstStyle/>
        <a:p>
          <a:endParaRPr lang="de-DE"/>
        </a:p>
      </dgm:t>
    </dgm:pt>
    <dgm:pt modelId="{062968DA-D9E4-4B98-A672-84D1F462D078}" type="pres">
      <dgm:prSet presAssocID="{982B7C29-E9F9-45A4-B6A9-46F5CA824702}" presName="hierRoot2" presStyleCnt="0">
        <dgm:presLayoutVars>
          <dgm:hierBranch/>
        </dgm:presLayoutVars>
      </dgm:prSet>
      <dgm:spPr/>
    </dgm:pt>
    <dgm:pt modelId="{C6FE5A47-1585-4BA5-AE8D-C8149DA8651A}" type="pres">
      <dgm:prSet presAssocID="{982B7C29-E9F9-45A4-B6A9-46F5CA824702}" presName="rootComposite" presStyleCnt="0"/>
      <dgm:spPr/>
    </dgm:pt>
    <dgm:pt modelId="{BCB32F00-2870-4569-AE5F-EE07F0BE4B45}" type="pres">
      <dgm:prSet presAssocID="{982B7C29-E9F9-45A4-B6A9-46F5CA824702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794568D-F10D-4A10-8855-B2572F946D6A}" type="pres">
      <dgm:prSet presAssocID="{982B7C29-E9F9-45A4-B6A9-46F5CA824702}" presName="rootConnector" presStyleLbl="node4" presStyleIdx="8" presStyleCnt="9"/>
      <dgm:spPr/>
      <dgm:t>
        <a:bodyPr/>
        <a:lstStyle/>
        <a:p>
          <a:endParaRPr lang="de-DE"/>
        </a:p>
      </dgm:t>
    </dgm:pt>
    <dgm:pt modelId="{9D4F526B-D5E5-4F2E-920A-4F93589FA274}" type="pres">
      <dgm:prSet presAssocID="{982B7C29-E9F9-45A4-B6A9-46F5CA824702}" presName="hierChild4" presStyleCnt="0"/>
      <dgm:spPr/>
    </dgm:pt>
    <dgm:pt modelId="{76AE7500-D0BC-4D86-9E61-729A4545E287}" type="pres">
      <dgm:prSet presAssocID="{982B7C29-E9F9-45A4-B6A9-46F5CA824702}" presName="hierChild5" presStyleCnt="0"/>
      <dgm:spPr/>
    </dgm:pt>
    <dgm:pt modelId="{430304D4-CF06-47DA-AD0B-FC36319946E8}" type="pres">
      <dgm:prSet presAssocID="{CCDBED45-83F4-4A23-A42D-3BC19A342592}" presName="hierChild5" presStyleCnt="0"/>
      <dgm:spPr/>
    </dgm:pt>
    <dgm:pt modelId="{ABB744D8-AFC4-49F8-9296-4A574AC84095}" type="pres">
      <dgm:prSet presAssocID="{AC3929B4-84B8-4817-8C1E-F6024BECBFCF}" presName="hierChild5" presStyleCnt="0"/>
      <dgm:spPr/>
    </dgm:pt>
    <dgm:pt modelId="{2C4939DB-3620-4F91-B570-A0567023837A}" type="pres">
      <dgm:prSet presAssocID="{B3EF284A-929E-4896-A7F6-88C1E2E92109}" presName="Name35" presStyleLbl="parChTrans1D3" presStyleIdx="1" presStyleCnt="2"/>
      <dgm:spPr/>
      <dgm:t>
        <a:bodyPr/>
        <a:lstStyle/>
        <a:p>
          <a:endParaRPr lang="de-DE"/>
        </a:p>
      </dgm:t>
    </dgm:pt>
    <dgm:pt modelId="{42106DED-B539-40AF-9FF2-3E18DD86BDF3}" type="pres">
      <dgm:prSet presAssocID="{4DBFA363-BC53-4352-B2E1-F8ECABE7B6E9}" presName="hierRoot2" presStyleCnt="0">
        <dgm:presLayoutVars>
          <dgm:hierBranch val="r"/>
        </dgm:presLayoutVars>
      </dgm:prSet>
      <dgm:spPr/>
    </dgm:pt>
    <dgm:pt modelId="{595AD0A3-E2BA-4EE7-B60B-5E28A644CA81}" type="pres">
      <dgm:prSet presAssocID="{4DBFA363-BC53-4352-B2E1-F8ECABE7B6E9}" presName="rootComposite" presStyleCnt="0"/>
      <dgm:spPr/>
    </dgm:pt>
    <dgm:pt modelId="{A0DE057F-4897-416B-A3C5-AAE1834C133A}" type="pres">
      <dgm:prSet presAssocID="{4DBFA363-BC53-4352-B2E1-F8ECABE7B6E9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DDF37B0-B8E5-4D9B-A316-8A1A8AA83894}" type="pres">
      <dgm:prSet presAssocID="{4DBFA363-BC53-4352-B2E1-F8ECABE7B6E9}" presName="rootConnector" presStyleLbl="node3" presStyleIdx="1" presStyleCnt="2"/>
      <dgm:spPr/>
      <dgm:t>
        <a:bodyPr/>
        <a:lstStyle/>
        <a:p>
          <a:endParaRPr lang="de-DE"/>
        </a:p>
      </dgm:t>
    </dgm:pt>
    <dgm:pt modelId="{376BF965-11AD-4C73-B54F-83923965098C}" type="pres">
      <dgm:prSet presAssocID="{4DBFA363-BC53-4352-B2E1-F8ECABE7B6E9}" presName="hierChild4" presStyleCnt="0"/>
      <dgm:spPr/>
    </dgm:pt>
    <dgm:pt modelId="{7B806C9C-9B3F-4352-908A-2FF431A11290}" type="pres">
      <dgm:prSet presAssocID="{4DBFA363-BC53-4352-B2E1-F8ECABE7B6E9}" presName="hierChild5" presStyleCnt="0"/>
      <dgm:spPr/>
    </dgm:pt>
    <dgm:pt modelId="{72440C85-0D6B-4F5D-893F-08420435C90B}" type="pres">
      <dgm:prSet presAssocID="{C7433CF3-1002-4AD4-907B-592830CF652B}" presName="hierChild5" presStyleCnt="0"/>
      <dgm:spPr/>
    </dgm:pt>
    <dgm:pt modelId="{EA73AF23-8913-4190-8524-3C36920450D5}" type="pres">
      <dgm:prSet presAssocID="{4F1B4ECD-3209-4290-B06A-5694CC6F82CD}" presName="hierChild3" presStyleCnt="0"/>
      <dgm:spPr/>
    </dgm:pt>
  </dgm:ptLst>
  <dgm:cxnLst>
    <dgm:cxn modelId="{B99467B6-1BBB-480B-91DB-A4193B8EA376}" type="presOf" srcId="{6E728FBC-4232-4B1B-A510-970C418DA9EE}" destId="{7C578B28-868C-47C4-88EA-86D04D5EC497}" srcOrd="1" destOrd="0" presId="urn:microsoft.com/office/officeart/2005/8/layout/orgChart1"/>
    <dgm:cxn modelId="{310637FA-5DA8-440B-98B8-41B3016262BC}" srcId="{AC3929B4-84B8-4817-8C1E-F6024BECBFCF}" destId="{CCDBED45-83F4-4A23-A42D-3BC19A342592}" srcOrd="1" destOrd="0" parTransId="{C617A7AB-64E1-4FC3-8C9F-6CD56A009B11}" sibTransId="{FAAB7F62-B119-454B-AACA-B4F77122638D}"/>
    <dgm:cxn modelId="{231B632D-E62D-4AD5-81B8-7DEE33CCD433}" srcId="{CCDBED45-83F4-4A23-A42D-3BC19A342592}" destId="{F41988ED-FBBE-4E83-AB7B-71975D7FC94A}" srcOrd="0" destOrd="0" parTransId="{E9E32B31-CABC-4219-9157-F4EC28D37B2D}" sibTransId="{960CB4FD-1A5C-4BCA-A513-91C81B4CB4B2}"/>
    <dgm:cxn modelId="{31A75AAE-AA03-4004-A2A0-F5E441103182}" srcId="{F41988ED-FBBE-4E83-AB7B-71975D7FC94A}" destId="{1008412F-9EA2-403C-A6A5-C244EBBC4C73}" srcOrd="3" destOrd="0" parTransId="{ED9AF4CA-A518-4CBD-BCC1-5D388BF9A35D}" sibTransId="{46C66EAE-078D-4778-9004-17DFCDD1EAF9}"/>
    <dgm:cxn modelId="{EF0A2E05-9F29-4E42-ABA6-ABD434F95BA1}" srcId="{4F1B4ECD-3209-4290-B06A-5694CC6F82CD}" destId="{6E728FBC-4232-4B1B-A510-970C418DA9EE}" srcOrd="0" destOrd="0" parTransId="{07CDE7FA-0E88-4F51-8B0D-FE6606233FBD}" sibTransId="{E1D6F252-8915-4920-ADEB-7445F413DA1A}"/>
    <dgm:cxn modelId="{681D05CD-829E-4F4C-ABBE-EDE030A0864A}" type="presOf" srcId="{F41988ED-FBBE-4E83-AB7B-71975D7FC94A}" destId="{270654AA-D303-4D9F-8903-CE6A14A55D27}" srcOrd="1" destOrd="0" presId="urn:microsoft.com/office/officeart/2005/8/layout/orgChart1"/>
    <dgm:cxn modelId="{AA609D29-F822-4630-94D8-9C77F6F699D4}" srcId="{AC3929B4-84B8-4817-8C1E-F6024BECBFCF}" destId="{582D1467-AEA8-40E0-A564-3FF68490AA8E}" srcOrd="0" destOrd="0" parTransId="{8CDAB530-F172-4F9F-ACE8-A02F5BF3B860}" sibTransId="{B2E746B6-FC81-42F4-9CED-33361DA42C13}"/>
    <dgm:cxn modelId="{DD69112E-568D-423B-AFA3-29C533BE69C8}" type="presOf" srcId="{82787C81-732E-4BF3-BD4A-6D51E40102C0}" destId="{B90BE641-B729-4CEA-AF98-6710AEB11002}" srcOrd="0" destOrd="0" presId="urn:microsoft.com/office/officeart/2005/8/layout/orgChart1"/>
    <dgm:cxn modelId="{1405079B-65F2-4F4B-B145-49FD0065437E}" type="presOf" srcId="{FF5E82A9-E36B-47A0-B1C7-34D2785132B6}" destId="{54BA507B-A918-49C3-B01B-CFB465D78088}" srcOrd="1" destOrd="0" presId="urn:microsoft.com/office/officeart/2005/8/layout/orgChart1"/>
    <dgm:cxn modelId="{60DE320D-EE77-4833-A90F-E84B633FB448}" type="presOf" srcId="{D0B0710C-5D06-486D-853E-96EAA5ADEBF0}" destId="{282F8E50-F8FF-43AD-A219-3298C8A88363}" srcOrd="0" destOrd="0" presId="urn:microsoft.com/office/officeart/2005/8/layout/orgChart1"/>
    <dgm:cxn modelId="{92F90616-2DAC-48C4-AC61-69D007C247FE}" type="presOf" srcId="{E8C32E90-0AA6-4EB4-B792-EC8AC635DE93}" destId="{942592A9-550D-4A02-AE49-B4F7B4384F03}" srcOrd="0" destOrd="0" presId="urn:microsoft.com/office/officeart/2005/8/layout/orgChart1"/>
    <dgm:cxn modelId="{7436897E-C6D7-4599-87B9-6961607A39FE}" type="presOf" srcId="{5097591E-566D-43B6-8C59-24CEEA1B204C}" destId="{14802B7E-7DDD-4700-A32B-FDF1411F7454}" srcOrd="0" destOrd="0" presId="urn:microsoft.com/office/officeart/2005/8/layout/orgChart1"/>
    <dgm:cxn modelId="{FD066025-E844-430D-A30C-33C7C0A35D28}" srcId="{4F1B4ECD-3209-4290-B06A-5694CC6F82CD}" destId="{C7433CF3-1002-4AD4-907B-592830CF652B}" srcOrd="1" destOrd="0" parTransId="{5097591E-566D-43B6-8C59-24CEEA1B204C}" sibTransId="{368EA524-0094-4CFF-A716-B16238EF027D}"/>
    <dgm:cxn modelId="{953E9C97-9B60-4078-8618-9EB5109178FC}" type="presOf" srcId="{8CDAB530-F172-4F9F-ACE8-A02F5BF3B860}" destId="{2B363FC0-3650-4D7B-81B6-220769ADCBAB}" srcOrd="0" destOrd="0" presId="urn:microsoft.com/office/officeart/2005/8/layout/orgChart1"/>
    <dgm:cxn modelId="{69001284-CFE0-4FE0-B951-AD1B60CA97B3}" type="presOf" srcId="{1008412F-9EA2-403C-A6A5-C244EBBC4C73}" destId="{AF63A0E8-BEB1-4327-8262-6245C14A0B42}" srcOrd="1" destOrd="0" presId="urn:microsoft.com/office/officeart/2005/8/layout/orgChart1"/>
    <dgm:cxn modelId="{BC8D469A-9DC6-4B00-9798-0A2805BF59CE}" type="presOf" srcId="{CCDBED45-83F4-4A23-A42D-3BC19A342592}" destId="{9536FD08-0909-4914-8E9D-5E63437F0048}" srcOrd="1" destOrd="0" presId="urn:microsoft.com/office/officeart/2005/8/layout/orgChart1"/>
    <dgm:cxn modelId="{F74F3264-CBDF-48B3-974C-EE3FD694478E}" type="presOf" srcId="{D7BEDB99-53DA-4D03-A77C-94366776B4F8}" destId="{2EB66580-FFA2-4254-98D4-17B37E5F524B}" srcOrd="0" destOrd="0" presId="urn:microsoft.com/office/officeart/2005/8/layout/orgChart1"/>
    <dgm:cxn modelId="{E72FC7F7-56A7-41BB-80C1-35A3BD8A2948}" type="presOf" srcId="{CCDBED45-83F4-4A23-A42D-3BC19A342592}" destId="{CAA1077E-1D77-4C78-8708-C1BA441F08C7}" srcOrd="0" destOrd="0" presId="urn:microsoft.com/office/officeart/2005/8/layout/orgChart1"/>
    <dgm:cxn modelId="{784B7EF6-0BDB-4107-B236-705C9D1470AB}" srcId="{C7433CF3-1002-4AD4-907B-592830CF652B}" destId="{AC3929B4-84B8-4817-8C1E-F6024BECBFCF}" srcOrd="0" destOrd="0" parTransId="{82787C81-732E-4BF3-BD4A-6D51E40102C0}" sibTransId="{214B8E46-CF5B-44DB-A023-0B67FD210C16}"/>
    <dgm:cxn modelId="{FAE48279-A91E-40A1-9B05-D3C4C9F0E59B}" srcId="{F41988ED-FBBE-4E83-AB7B-71975D7FC94A}" destId="{72E4EB71-0F80-4658-9AC8-B2110D97ADD6}" srcOrd="0" destOrd="0" parTransId="{18208D0F-22F8-4B16-8EF3-64634CB4C4F8}" sibTransId="{DF3969CF-88C9-4CB7-A6BE-2C904035FE2A}"/>
    <dgm:cxn modelId="{0B960FCB-5AA0-468C-9FD5-D2F8A461A54E}" type="presOf" srcId="{ED9AF4CA-A518-4CBD-BCC1-5D388BF9A35D}" destId="{AA792DD4-4BE5-4B2B-B2FA-1404830376E8}" srcOrd="0" destOrd="0" presId="urn:microsoft.com/office/officeart/2005/8/layout/orgChart1"/>
    <dgm:cxn modelId="{8077CD4D-68AF-44CD-88FF-7E46F524AA6D}" type="presOf" srcId="{7A76C3B5-A4AF-44DD-BC1B-69204185289D}" destId="{F2CD2AEB-2AC7-47E6-8C63-64E2575FA072}" srcOrd="1" destOrd="0" presId="urn:microsoft.com/office/officeart/2005/8/layout/orgChart1"/>
    <dgm:cxn modelId="{5B0A3BD2-358B-4B42-AD1B-C51386938E13}" type="presOf" srcId="{AC3929B4-84B8-4817-8C1E-F6024BECBFCF}" destId="{1F6CF31D-B57B-4029-A7A7-B5BCCB00122D}" srcOrd="0" destOrd="0" presId="urn:microsoft.com/office/officeart/2005/8/layout/orgChart1"/>
    <dgm:cxn modelId="{A66F9F72-24E9-4A21-A7CD-29D7CDDA961D}" type="presOf" srcId="{B3EF284A-929E-4896-A7F6-88C1E2E92109}" destId="{2C4939DB-3620-4F91-B570-A0567023837A}" srcOrd="0" destOrd="0" presId="urn:microsoft.com/office/officeart/2005/8/layout/orgChart1"/>
    <dgm:cxn modelId="{7BE80B15-CFED-44A0-AEFF-8C8A62B95E21}" type="presOf" srcId="{4F1B4ECD-3209-4290-B06A-5694CC6F82CD}" destId="{417DBF17-342B-4801-A3ED-5FF50DF8630A}" srcOrd="1" destOrd="0" presId="urn:microsoft.com/office/officeart/2005/8/layout/orgChart1"/>
    <dgm:cxn modelId="{791ED41C-3A30-4EEA-84CA-56DD53266BCC}" srcId="{CCDBED45-83F4-4A23-A42D-3BC19A342592}" destId="{D0B0710C-5D06-486D-853E-96EAA5ADEBF0}" srcOrd="1" destOrd="0" parTransId="{3151E409-F810-460E-80DD-D308D96EC459}" sibTransId="{C5B09CB4-B2BA-4742-8A97-F2D4A96C8589}"/>
    <dgm:cxn modelId="{3E285972-F032-43A1-94A7-7040DE77EB03}" type="presOf" srcId="{1008412F-9EA2-403C-A6A5-C244EBBC4C73}" destId="{D52EF44B-23ED-411D-8E1F-B23AB85BC141}" srcOrd="0" destOrd="0" presId="urn:microsoft.com/office/officeart/2005/8/layout/orgChart1"/>
    <dgm:cxn modelId="{24214ACF-A1D7-45E8-A673-0FF99E5AB376}" type="presOf" srcId="{AC3929B4-84B8-4817-8C1E-F6024BECBFCF}" destId="{F53C1D9D-01C8-424E-B577-3AF585749606}" srcOrd="1" destOrd="0" presId="urn:microsoft.com/office/officeart/2005/8/layout/orgChart1"/>
    <dgm:cxn modelId="{62A09C22-E0DF-463A-B4C6-F7EA55DE4EDD}" type="presOf" srcId="{F41988ED-FBBE-4E83-AB7B-71975D7FC94A}" destId="{C6D0F9EE-98D9-429A-8B6C-013D44839958}" srcOrd="0" destOrd="0" presId="urn:microsoft.com/office/officeart/2005/8/layout/orgChart1"/>
    <dgm:cxn modelId="{2CD4023D-CCDF-41E3-A425-251018E430C5}" srcId="{F41988ED-FBBE-4E83-AB7B-71975D7FC94A}" destId="{7A76C3B5-A4AF-44DD-BC1B-69204185289D}" srcOrd="1" destOrd="0" parTransId="{E8C32E90-0AA6-4EB4-B792-EC8AC635DE93}" sibTransId="{DDEAF1B9-3807-49F0-B2F5-B8662F91C7CC}"/>
    <dgm:cxn modelId="{1460EA12-47B4-45DD-BA82-07A5EA39F4B2}" type="presOf" srcId="{B00AA7C8-8F99-4D90-9B89-4D8B9F802555}" destId="{C71EF4DF-5E72-4A24-96E9-9C4E8B582558}" srcOrd="0" destOrd="0" presId="urn:microsoft.com/office/officeart/2005/8/layout/orgChart1"/>
    <dgm:cxn modelId="{5EE41AD9-4C0D-4894-9067-5300E2C62A77}" type="presOf" srcId="{C617A7AB-64E1-4FC3-8C9F-6CD56A009B11}" destId="{E380D9C0-07BD-43DC-8C70-8C841C77C5A6}" srcOrd="0" destOrd="0" presId="urn:microsoft.com/office/officeart/2005/8/layout/orgChart1"/>
    <dgm:cxn modelId="{6613011A-27B9-4709-B842-C2712C8C4000}" type="presOf" srcId="{4DBFA363-BC53-4352-B2E1-F8ECABE7B6E9}" destId="{6DDF37B0-B8E5-4D9B-A316-8A1A8AA83894}" srcOrd="1" destOrd="0" presId="urn:microsoft.com/office/officeart/2005/8/layout/orgChart1"/>
    <dgm:cxn modelId="{456A9719-E2A9-4021-9EC0-B37851D2B15F}" type="presOf" srcId="{07CDE7FA-0E88-4F51-8B0D-FE6606233FBD}" destId="{13D2F425-50FA-4AE2-B99A-74338A85FC78}" srcOrd="0" destOrd="0" presId="urn:microsoft.com/office/officeart/2005/8/layout/orgChart1"/>
    <dgm:cxn modelId="{4C6C4103-DEEC-49F0-9DBE-0F7031088EB4}" type="presOf" srcId="{72E4EB71-0F80-4658-9AC8-B2110D97ADD6}" destId="{C090CF85-8EFC-4FF8-A590-9A3E028E9250}" srcOrd="0" destOrd="0" presId="urn:microsoft.com/office/officeart/2005/8/layout/orgChart1"/>
    <dgm:cxn modelId="{D846326E-4C41-4F18-9F7A-586703F68A98}" type="presOf" srcId="{7A76C3B5-A4AF-44DD-BC1B-69204185289D}" destId="{3857C6A7-65E8-4762-97E9-FA080D8F5512}" srcOrd="0" destOrd="0" presId="urn:microsoft.com/office/officeart/2005/8/layout/orgChart1"/>
    <dgm:cxn modelId="{37A13376-8EEF-4D95-B365-5B867539D8B0}" type="presOf" srcId="{982B7C29-E9F9-45A4-B6A9-46F5CA824702}" destId="{5794568D-F10D-4A10-8855-B2572F946D6A}" srcOrd="1" destOrd="0" presId="urn:microsoft.com/office/officeart/2005/8/layout/orgChart1"/>
    <dgm:cxn modelId="{2544B44F-1390-41C5-A139-323B3079ADD2}" type="presOf" srcId="{E9E32B31-CABC-4219-9157-F4EC28D37B2D}" destId="{E1A211F0-089E-49BA-AF67-F0A7B8D3009D}" srcOrd="0" destOrd="0" presId="urn:microsoft.com/office/officeart/2005/8/layout/orgChart1"/>
    <dgm:cxn modelId="{C4B26D65-3D2B-474B-A5C8-522773A60604}" type="presOf" srcId="{4DBFA363-BC53-4352-B2E1-F8ECABE7B6E9}" destId="{A0DE057F-4897-416B-A3C5-AAE1834C133A}" srcOrd="0" destOrd="0" presId="urn:microsoft.com/office/officeart/2005/8/layout/orgChart1"/>
    <dgm:cxn modelId="{BDF8CD6D-7237-4343-B224-0A20B0ABC41B}" type="presOf" srcId="{18208D0F-22F8-4B16-8EF3-64634CB4C4F8}" destId="{A1E18800-7A04-4432-A241-6121BD3187EB}" srcOrd="0" destOrd="0" presId="urn:microsoft.com/office/officeart/2005/8/layout/orgChart1"/>
    <dgm:cxn modelId="{6058A78E-88C5-439D-BF9B-772CC710285F}" type="presOf" srcId="{C7433CF3-1002-4AD4-907B-592830CF652B}" destId="{0FE63C5F-6FA2-4B99-B794-5A8FCA5B6986}" srcOrd="0" destOrd="0" presId="urn:microsoft.com/office/officeart/2005/8/layout/orgChart1"/>
    <dgm:cxn modelId="{734855E1-841C-4969-A09C-03B8D38E92EE}" srcId="{CCDBED45-83F4-4A23-A42D-3BC19A342592}" destId="{982B7C29-E9F9-45A4-B6A9-46F5CA824702}" srcOrd="2" destOrd="0" parTransId="{B00AA7C8-8F99-4D90-9B89-4D8B9F802555}" sibTransId="{8E872E83-86F9-43E8-ABB9-BF3CCB8E70B8}"/>
    <dgm:cxn modelId="{E0FB93F5-06D2-4E4B-B807-CC64A5A4B6F8}" type="presOf" srcId="{2E06A954-0EF3-4381-9975-9E7A0261CB69}" destId="{0F3D273B-3BA5-4094-941F-C34402E791FB}" srcOrd="0" destOrd="0" presId="urn:microsoft.com/office/officeart/2005/8/layout/orgChart1"/>
    <dgm:cxn modelId="{4FF0966E-9716-4D04-AA0C-687F6342B208}" type="presOf" srcId="{3151E409-F810-460E-80DD-D308D96EC459}" destId="{D96D8000-44F8-4E6B-BD4D-D2E6A87A8DB8}" srcOrd="0" destOrd="0" presId="urn:microsoft.com/office/officeart/2005/8/layout/orgChart1"/>
    <dgm:cxn modelId="{4CECAA75-F585-4B63-838D-801C98A35769}" type="presOf" srcId="{982B7C29-E9F9-45A4-B6A9-46F5CA824702}" destId="{BCB32F00-2870-4569-AE5F-EE07F0BE4B45}" srcOrd="0" destOrd="0" presId="urn:microsoft.com/office/officeart/2005/8/layout/orgChart1"/>
    <dgm:cxn modelId="{8AB9C60F-784A-4C6B-90D3-23A6D88C080C}" type="presOf" srcId="{582D1467-AEA8-40E0-A564-3FF68490AA8E}" destId="{5A1D8CC6-E562-4D25-B3EF-8F972F2CF655}" srcOrd="1" destOrd="0" presId="urn:microsoft.com/office/officeart/2005/8/layout/orgChart1"/>
    <dgm:cxn modelId="{2968AEDE-A1D1-494F-8EA8-A9EC58C0ADE2}" type="presOf" srcId="{C7433CF3-1002-4AD4-907B-592830CF652B}" destId="{9C3FABC9-36B6-4163-A9D0-0F2B00A45233}" srcOrd="1" destOrd="0" presId="urn:microsoft.com/office/officeart/2005/8/layout/orgChart1"/>
    <dgm:cxn modelId="{A58574EC-B78C-44B2-AB62-785DDFB697B1}" type="presOf" srcId="{72E4EB71-0F80-4658-9AC8-B2110D97ADD6}" destId="{487830A3-6F9B-4FF8-B101-322731EB93FD}" srcOrd="1" destOrd="0" presId="urn:microsoft.com/office/officeart/2005/8/layout/orgChart1"/>
    <dgm:cxn modelId="{EFA59BA6-6586-45A9-9FA1-67483137D6FF}" type="presOf" srcId="{582D1467-AEA8-40E0-A564-3FF68490AA8E}" destId="{0ED7AA00-81B5-4D34-84E1-D082E2FBDBEB}" srcOrd="0" destOrd="0" presId="urn:microsoft.com/office/officeart/2005/8/layout/orgChart1"/>
    <dgm:cxn modelId="{120ECC88-A747-498C-B8F8-25F5430AD27A}" type="presOf" srcId="{D0B0710C-5D06-486D-853E-96EAA5ADEBF0}" destId="{BBDC5F5E-DB4E-41E6-BF73-0DE63D2B479F}" srcOrd="1" destOrd="0" presId="urn:microsoft.com/office/officeart/2005/8/layout/orgChart1"/>
    <dgm:cxn modelId="{8A0E40E8-FDE5-429F-A0CB-D354B2455C57}" srcId="{C7433CF3-1002-4AD4-907B-592830CF652B}" destId="{4DBFA363-BC53-4352-B2E1-F8ECABE7B6E9}" srcOrd="1" destOrd="0" parTransId="{B3EF284A-929E-4896-A7F6-88C1E2E92109}" sibTransId="{DDBE08BA-B3CC-47F7-A4CE-BF6B47F7F48F}"/>
    <dgm:cxn modelId="{6E47021E-9F21-4215-AB25-018D1E64457E}" srcId="{2E06A954-0EF3-4381-9975-9E7A0261CB69}" destId="{4F1B4ECD-3209-4290-B06A-5694CC6F82CD}" srcOrd="0" destOrd="0" parTransId="{A762681D-5C86-4CD2-B137-07581FB64D96}" sibTransId="{39B4E3E2-58FA-4FDF-B8FC-FA8EA4AB1ED5}"/>
    <dgm:cxn modelId="{20AFB599-F2F1-41E7-A6AF-FF562A1DA006}" type="presOf" srcId="{6E728FBC-4232-4B1B-A510-970C418DA9EE}" destId="{12D2A905-7D31-46A3-B815-D9A46862B09E}" srcOrd="0" destOrd="0" presId="urn:microsoft.com/office/officeart/2005/8/layout/orgChart1"/>
    <dgm:cxn modelId="{E23DE3E2-0653-4DE0-9B41-42AEAC7B78C9}" type="presOf" srcId="{FF5E82A9-E36B-47A0-B1C7-34D2785132B6}" destId="{C504F55F-F1FA-4E02-9C3C-BE34B4A40775}" srcOrd="0" destOrd="0" presId="urn:microsoft.com/office/officeart/2005/8/layout/orgChart1"/>
    <dgm:cxn modelId="{A33B72F8-B267-486D-96C3-55D031B92830}" srcId="{F41988ED-FBBE-4E83-AB7B-71975D7FC94A}" destId="{FF5E82A9-E36B-47A0-B1C7-34D2785132B6}" srcOrd="2" destOrd="0" parTransId="{D7BEDB99-53DA-4D03-A77C-94366776B4F8}" sibTransId="{2EDE8C18-4893-444A-94D9-4EF7DBF207C1}"/>
    <dgm:cxn modelId="{889E7C44-4C6A-4BAD-A93D-A922D8AB25CE}" type="presOf" srcId="{4F1B4ECD-3209-4290-B06A-5694CC6F82CD}" destId="{BE5BC9D6-74EE-4C68-9DE0-7CC15BA7A664}" srcOrd="0" destOrd="0" presId="urn:microsoft.com/office/officeart/2005/8/layout/orgChart1"/>
    <dgm:cxn modelId="{AE14F603-338C-4C92-B8EF-37D795EF2958}" type="presParOf" srcId="{0F3D273B-3BA5-4094-941F-C34402E791FB}" destId="{CC97D88D-0166-44F5-BC32-8D11A793E44D}" srcOrd="0" destOrd="0" presId="urn:microsoft.com/office/officeart/2005/8/layout/orgChart1"/>
    <dgm:cxn modelId="{1ECEDA52-8EB5-4CDC-885F-F14C3E1310E0}" type="presParOf" srcId="{CC97D88D-0166-44F5-BC32-8D11A793E44D}" destId="{EB306141-C501-4572-9F1E-872DCEC120F4}" srcOrd="0" destOrd="0" presId="urn:microsoft.com/office/officeart/2005/8/layout/orgChart1"/>
    <dgm:cxn modelId="{CF0B4B91-C96D-4A53-A4D1-92053D6818E8}" type="presParOf" srcId="{EB306141-C501-4572-9F1E-872DCEC120F4}" destId="{BE5BC9D6-74EE-4C68-9DE0-7CC15BA7A664}" srcOrd="0" destOrd="0" presId="urn:microsoft.com/office/officeart/2005/8/layout/orgChart1"/>
    <dgm:cxn modelId="{5453F134-D6DF-4252-85E9-6F99493378A5}" type="presParOf" srcId="{EB306141-C501-4572-9F1E-872DCEC120F4}" destId="{417DBF17-342B-4801-A3ED-5FF50DF8630A}" srcOrd="1" destOrd="0" presId="urn:microsoft.com/office/officeart/2005/8/layout/orgChart1"/>
    <dgm:cxn modelId="{54C30BFB-340D-44CF-AE55-CD3E1CD76A1D}" type="presParOf" srcId="{CC97D88D-0166-44F5-BC32-8D11A793E44D}" destId="{F9572E7F-B750-4F8B-99A5-9E37A942B0E4}" srcOrd="1" destOrd="0" presId="urn:microsoft.com/office/officeart/2005/8/layout/orgChart1"/>
    <dgm:cxn modelId="{C368CC0C-1242-4242-A888-3D6C6D146CF4}" type="presParOf" srcId="{F9572E7F-B750-4F8B-99A5-9E37A942B0E4}" destId="{13D2F425-50FA-4AE2-B99A-74338A85FC78}" srcOrd="0" destOrd="0" presId="urn:microsoft.com/office/officeart/2005/8/layout/orgChart1"/>
    <dgm:cxn modelId="{08EDDA68-EAF5-46CC-82BE-C67CBC79298D}" type="presParOf" srcId="{F9572E7F-B750-4F8B-99A5-9E37A942B0E4}" destId="{0796FF55-E01F-4CA3-8830-722E2E46A19A}" srcOrd="1" destOrd="0" presId="urn:microsoft.com/office/officeart/2005/8/layout/orgChart1"/>
    <dgm:cxn modelId="{386C83DE-E59B-4973-860C-6FF526C16A0B}" type="presParOf" srcId="{0796FF55-E01F-4CA3-8830-722E2E46A19A}" destId="{6B1AFB02-ABB9-4C65-939C-BDE83FF32896}" srcOrd="0" destOrd="0" presId="urn:microsoft.com/office/officeart/2005/8/layout/orgChart1"/>
    <dgm:cxn modelId="{CCCDABA6-FD2E-4E58-9993-394692BA28C6}" type="presParOf" srcId="{6B1AFB02-ABB9-4C65-939C-BDE83FF32896}" destId="{12D2A905-7D31-46A3-B815-D9A46862B09E}" srcOrd="0" destOrd="0" presId="urn:microsoft.com/office/officeart/2005/8/layout/orgChart1"/>
    <dgm:cxn modelId="{F959D2A0-6EDE-4323-BDEF-551B5389CD71}" type="presParOf" srcId="{6B1AFB02-ABB9-4C65-939C-BDE83FF32896}" destId="{7C578B28-868C-47C4-88EA-86D04D5EC497}" srcOrd="1" destOrd="0" presId="urn:microsoft.com/office/officeart/2005/8/layout/orgChart1"/>
    <dgm:cxn modelId="{1E651E2E-7C50-4C6E-AE14-01DAAC60BC84}" type="presParOf" srcId="{0796FF55-E01F-4CA3-8830-722E2E46A19A}" destId="{E9CD7D00-88CB-4707-ABC6-24439201778C}" srcOrd="1" destOrd="0" presId="urn:microsoft.com/office/officeart/2005/8/layout/orgChart1"/>
    <dgm:cxn modelId="{A541291A-A6D0-4874-9960-015B8E88309E}" type="presParOf" srcId="{0796FF55-E01F-4CA3-8830-722E2E46A19A}" destId="{8F5C44E3-EABC-4CA4-B80E-F47BFE7318B3}" srcOrd="2" destOrd="0" presId="urn:microsoft.com/office/officeart/2005/8/layout/orgChart1"/>
    <dgm:cxn modelId="{F3006944-961B-4611-96B3-2FA8E0F53856}" type="presParOf" srcId="{F9572E7F-B750-4F8B-99A5-9E37A942B0E4}" destId="{14802B7E-7DDD-4700-A32B-FDF1411F7454}" srcOrd="2" destOrd="0" presId="urn:microsoft.com/office/officeart/2005/8/layout/orgChart1"/>
    <dgm:cxn modelId="{1571F96A-DABE-4655-A4DA-70239552AEC6}" type="presParOf" srcId="{F9572E7F-B750-4F8B-99A5-9E37A942B0E4}" destId="{BC9F43BD-8E68-4C11-9F84-C3A67FF84125}" srcOrd="3" destOrd="0" presId="urn:microsoft.com/office/officeart/2005/8/layout/orgChart1"/>
    <dgm:cxn modelId="{5251D77F-9449-4CB9-A87F-97C0146E1FCF}" type="presParOf" srcId="{BC9F43BD-8E68-4C11-9F84-C3A67FF84125}" destId="{20EC595E-42AA-4DEC-B7CD-78C00C49F182}" srcOrd="0" destOrd="0" presId="urn:microsoft.com/office/officeart/2005/8/layout/orgChart1"/>
    <dgm:cxn modelId="{AB7AF0ED-1B2C-4403-8B72-C9898014D95B}" type="presParOf" srcId="{20EC595E-42AA-4DEC-B7CD-78C00C49F182}" destId="{0FE63C5F-6FA2-4B99-B794-5A8FCA5B6986}" srcOrd="0" destOrd="0" presId="urn:microsoft.com/office/officeart/2005/8/layout/orgChart1"/>
    <dgm:cxn modelId="{4E371D86-5EF5-4F59-B972-67103C759C9E}" type="presParOf" srcId="{20EC595E-42AA-4DEC-B7CD-78C00C49F182}" destId="{9C3FABC9-36B6-4163-A9D0-0F2B00A45233}" srcOrd="1" destOrd="0" presId="urn:microsoft.com/office/officeart/2005/8/layout/orgChart1"/>
    <dgm:cxn modelId="{A4F9F984-79BF-4AB6-8017-D9DEEC55747F}" type="presParOf" srcId="{BC9F43BD-8E68-4C11-9F84-C3A67FF84125}" destId="{19A7BA46-F295-4ABE-AE71-20FC292868C1}" srcOrd="1" destOrd="0" presId="urn:microsoft.com/office/officeart/2005/8/layout/orgChart1"/>
    <dgm:cxn modelId="{5AF61F2B-B50D-4A71-BC68-1F59772F4EF6}" type="presParOf" srcId="{19A7BA46-F295-4ABE-AE71-20FC292868C1}" destId="{B90BE641-B729-4CEA-AF98-6710AEB11002}" srcOrd="0" destOrd="0" presId="urn:microsoft.com/office/officeart/2005/8/layout/orgChart1"/>
    <dgm:cxn modelId="{77459CB4-C7BC-4BF7-B781-F3E74F4D7865}" type="presParOf" srcId="{19A7BA46-F295-4ABE-AE71-20FC292868C1}" destId="{D4470BAB-D00A-43F6-8BAF-22AFFDE48534}" srcOrd="1" destOrd="0" presId="urn:microsoft.com/office/officeart/2005/8/layout/orgChart1"/>
    <dgm:cxn modelId="{259DEE43-04A2-47AD-9EFF-D786878281E7}" type="presParOf" srcId="{D4470BAB-D00A-43F6-8BAF-22AFFDE48534}" destId="{AF00B4D2-3DDC-47F1-80CD-F5AA7176C2C4}" srcOrd="0" destOrd="0" presId="urn:microsoft.com/office/officeart/2005/8/layout/orgChart1"/>
    <dgm:cxn modelId="{057F2CB2-3D54-4FE5-87B6-99888A7591BB}" type="presParOf" srcId="{AF00B4D2-3DDC-47F1-80CD-F5AA7176C2C4}" destId="{1F6CF31D-B57B-4029-A7A7-B5BCCB00122D}" srcOrd="0" destOrd="0" presId="urn:microsoft.com/office/officeart/2005/8/layout/orgChart1"/>
    <dgm:cxn modelId="{FBC09AF4-9788-4D46-8E51-F9A561097144}" type="presParOf" srcId="{AF00B4D2-3DDC-47F1-80CD-F5AA7176C2C4}" destId="{F53C1D9D-01C8-424E-B577-3AF585749606}" srcOrd="1" destOrd="0" presId="urn:microsoft.com/office/officeart/2005/8/layout/orgChart1"/>
    <dgm:cxn modelId="{BDCF83E2-9F69-4139-9F26-2FE5474BD950}" type="presParOf" srcId="{D4470BAB-D00A-43F6-8BAF-22AFFDE48534}" destId="{05F7EF85-6846-4470-9115-64F0BA88FD7A}" srcOrd="1" destOrd="0" presId="urn:microsoft.com/office/officeart/2005/8/layout/orgChart1"/>
    <dgm:cxn modelId="{3E8E8EED-F456-4FEC-9A2E-CBF1C2847A5E}" type="presParOf" srcId="{05F7EF85-6846-4470-9115-64F0BA88FD7A}" destId="{2B363FC0-3650-4D7B-81B6-220769ADCBAB}" srcOrd="0" destOrd="0" presId="urn:microsoft.com/office/officeart/2005/8/layout/orgChart1"/>
    <dgm:cxn modelId="{59F336B1-61A6-4BB0-A65C-9CB1655CF14D}" type="presParOf" srcId="{05F7EF85-6846-4470-9115-64F0BA88FD7A}" destId="{10E47390-5E8D-4BB3-9C13-B2BC91B1FDAE}" srcOrd="1" destOrd="0" presId="urn:microsoft.com/office/officeart/2005/8/layout/orgChart1"/>
    <dgm:cxn modelId="{1DF1EEE2-18BE-4664-BABF-4616AF6FD739}" type="presParOf" srcId="{10E47390-5E8D-4BB3-9C13-B2BC91B1FDAE}" destId="{FFF80C14-4056-43BA-B138-2FDC2164220A}" srcOrd="0" destOrd="0" presId="urn:microsoft.com/office/officeart/2005/8/layout/orgChart1"/>
    <dgm:cxn modelId="{A70DE1EB-6609-453B-B123-071090F9C77A}" type="presParOf" srcId="{FFF80C14-4056-43BA-B138-2FDC2164220A}" destId="{0ED7AA00-81B5-4D34-84E1-D082E2FBDBEB}" srcOrd="0" destOrd="0" presId="urn:microsoft.com/office/officeart/2005/8/layout/orgChart1"/>
    <dgm:cxn modelId="{DF11FE74-65A8-4F36-A6A6-CDE89D56711A}" type="presParOf" srcId="{FFF80C14-4056-43BA-B138-2FDC2164220A}" destId="{5A1D8CC6-E562-4D25-B3EF-8F972F2CF655}" srcOrd="1" destOrd="0" presId="urn:microsoft.com/office/officeart/2005/8/layout/orgChart1"/>
    <dgm:cxn modelId="{6E25FD12-347F-43B6-A334-9B5C42B21383}" type="presParOf" srcId="{10E47390-5E8D-4BB3-9C13-B2BC91B1FDAE}" destId="{EB39C9D1-7E43-4DF6-9F36-5FFF03AD0A90}" srcOrd="1" destOrd="0" presId="urn:microsoft.com/office/officeart/2005/8/layout/orgChart1"/>
    <dgm:cxn modelId="{2960953B-824A-4BF5-B158-C1F1648C19BA}" type="presParOf" srcId="{10E47390-5E8D-4BB3-9C13-B2BC91B1FDAE}" destId="{042685FB-023E-4016-A7A9-30FB546CEE93}" srcOrd="2" destOrd="0" presId="urn:microsoft.com/office/officeart/2005/8/layout/orgChart1"/>
    <dgm:cxn modelId="{536ED9B2-79E2-4DBC-87B9-3DD18350FCAD}" type="presParOf" srcId="{05F7EF85-6846-4470-9115-64F0BA88FD7A}" destId="{E380D9C0-07BD-43DC-8C70-8C841C77C5A6}" srcOrd="2" destOrd="0" presId="urn:microsoft.com/office/officeart/2005/8/layout/orgChart1"/>
    <dgm:cxn modelId="{C054109C-79C3-4B1B-9BCB-8D96D63A597B}" type="presParOf" srcId="{05F7EF85-6846-4470-9115-64F0BA88FD7A}" destId="{7EB340CB-6F8C-4708-8F44-91A550B294EA}" srcOrd="3" destOrd="0" presId="urn:microsoft.com/office/officeart/2005/8/layout/orgChart1"/>
    <dgm:cxn modelId="{85933830-5A64-4E64-BF6F-46B121A65AB1}" type="presParOf" srcId="{7EB340CB-6F8C-4708-8F44-91A550B294EA}" destId="{B8240730-E4B4-4967-AAD8-DCF98F829444}" srcOrd="0" destOrd="0" presId="urn:microsoft.com/office/officeart/2005/8/layout/orgChart1"/>
    <dgm:cxn modelId="{A0664960-03A0-47BD-82F6-9E482037B7F0}" type="presParOf" srcId="{B8240730-E4B4-4967-AAD8-DCF98F829444}" destId="{CAA1077E-1D77-4C78-8708-C1BA441F08C7}" srcOrd="0" destOrd="0" presId="urn:microsoft.com/office/officeart/2005/8/layout/orgChart1"/>
    <dgm:cxn modelId="{03DDF7FE-CEA8-497A-A038-6AA95066E170}" type="presParOf" srcId="{B8240730-E4B4-4967-AAD8-DCF98F829444}" destId="{9536FD08-0909-4914-8E9D-5E63437F0048}" srcOrd="1" destOrd="0" presId="urn:microsoft.com/office/officeart/2005/8/layout/orgChart1"/>
    <dgm:cxn modelId="{8EAB510D-332A-4DDB-87B0-6E168BD15A48}" type="presParOf" srcId="{7EB340CB-6F8C-4708-8F44-91A550B294EA}" destId="{A3D536FC-B17E-4618-BC5B-5BDAD7BA8A1B}" srcOrd="1" destOrd="0" presId="urn:microsoft.com/office/officeart/2005/8/layout/orgChart1"/>
    <dgm:cxn modelId="{289CE954-5449-4514-8313-91541924FF6F}" type="presParOf" srcId="{A3D536FC-B17E-4618-BC5B-5BDAD7BA8A1B}" destId="{E1A211F0-089E-49BA-AF67-F0A7B8D3009D}" srcOrd="0" destOrd="0" presId="urn:microsoft.com/office/officeart/2005/8/layout/orgChart1"/>
    <dgm:cxn modelId="{D3A672A6-FCC6-49F3-9800-6D036EF63FA5}" type="presParOf" srcId="{A3D536FC-B17E-4618-BC5B-5BDAD7BA8A1B}" destId="{6C84B532-3162-476B-8BBD-545FB9BD27ED}" srcOrd="1" destOrd="0" presId="urn:microsoft.com/office/officeart/2005/8/layout/orgChart1"/>
    <dgm:cxn modelId="{579BA777-8777-4BA3-8311-C5766DB01FF8}" type="presParOf" srcId="{6C84B532-3162-476B-8BBD-545FB9BD27ED}" destId="{0FD09FCC-5ED0-48B0-88F0-EC27209FF8B2}" srcOrd="0" destOrd="0" presId="urn:microsoft.com/office/officeart/2005/8/layout/orgChart1"/>
    <dgm:cxn modelId="{028D07A3-C5A8-4D62-A921-491C5DF56736}" type="presParOf" srcId="{0FD09FCC-5ED0-48B0-88F0-EC27209FF8B2}" destId="{C6D0F9EE-98D9-429A-8B6C-013D44839958}" srcOrd="0" destOrd="0" presId="urn:microsoft.com/office/officeart/2005/8/layout/orgChart1"/>
    <dgm:cxn modelId="{137A6DAD-6494-4A5F-A940-A683F4E08A96}" type="presParOf" srcId="{0FD09FCC-5ED0-48B0-88F0-EC27209FF8B2}" destId="{270654AA-D303-4D9F-8903-CE6A14A55D27}" srcOrd="1" destOrd="0" presId="urn:microsoft.com/office/officeart/2005/8/layout/orgChart1"/>
    <dgm:cxn modelId="{C0CA1359-559B-4EF8-8A24-F62A618E1EAD}" type="presParOf" srcId="{6C84B532-3162-476B-8BBD-545FB9BD27ED}" destId="{A5220B4C-BF38-46A5-9C47-13F824256457}" srcOrd="1" destOrd="0" presId="urn:microsoft.com/office/officeart/2005/8/layout/orgChart1"/>
    <dgm:cxn modelId="{D1D29311-3294-4CEE-B7BB-E4EFEE3D4AF8}" type="presParOf" srcId="{A5220B4C-BF38-46A5-9C47-13F824256457}" destId="{A1E18800-7A04-4432-A241-6121BD3187EB}" srcOrd="0" destOrd="0" presId="urn:microsoft.com/office/officeart/2005/8/layout/orgChart1"/>
    <dgm:cxn modelId="{CBEAE5F3-3017-4D89-9C58-5AB41C61C828}" type="presParOf" srcId="{A5220B4C-BF38-46A5-9C47-13F824256457}" destId="{0EA70806-07A5-4B37-9CD5-7B56DA3E42BF}" srcOrd="1" destOrd="0" presId="urn:microsoft.com/office/officeart/2005/8/layout/orgChart1"/>
    <dgm:cxn modelId="{7C3F9731-6D96-43B9-AACE-14E0B2AC37E7}" type="presParOf" srcId="{0EA70806-07A5-4B37-9CD5-7B56DA3E42BF}" destId="{9200EE11-389B-41AC-8A14-93A4244FA625}" srcOrd="0" destOrd="0" presId="urn:microsoft.com/office/officeart/2005/8/layout/orgChart1"/>
    <dgm:cxn modelId="{C85FA997-CA3B-4A31-A561-D5B61329AA08}" type="presParOf" srcId="{9200EE11-389B-41AC-8A14-93A4244FA625}" destId="{C090CF85-8EFC-4FF8-A590-9A3E028E9250}" srcOrd="0" destOrd="0" presId="urn:microsoft.com/office/officeart/2005/8/layout/orgChart1"/>
    <dgm:cxn modelId="{F22411BF-5632-438A-83B7-EA9061A4A2C0}" type="presParOf" srcId="{9200EE11-389B-41AC-8A14-93A4244FA625}" destId="{487830A3-6F9B-4FF8-B101-322731EB93FD}" srcOrd="1" destOrd="0" presId="urn:microsoft.com/office/officeart/2005/8/layout/orgChart1"/>
    <dgm:cxn modelId="{136AD0BF-319A-437E-A1FD-BF095E29D17B}" type="presParOf" srcId="{0EA70806-07A5-4B37-9CD5-7B56DA3E42BF}" destId="{52A41931-B4BA-4884-AFCB-78DE1B3DF425}" srcOrd="1" destOrd="0" presId="urn:microsoft.com/office/officeart/2005/8/layout/orgChart1"/>
    <dgm:cxn modelId="{97417132-4FBA-437E-B9DF-77A876E12F96}" type="presParOf" srcId="{0EA70806-07A5-4B37-9CD5-7B56DA3E42BF}" destId="{B144B7F1-09D3-4365-94D0-C0AFC09CB993}" srcOrd="2" destOrd="0" presId="urn:microsoft.com/office/officeart/2005/8/layout/orgChart1"/>
    <dgm:cxn modelId="{2735C4D6-99F9-4B2A-8049-9552B3BD3952}" type="presParOf" srcId="{A5220B4C-BF38-46A5-9C47-13F824256457}" destId="{942592A9-550D-4A02-AE49-B4F7B4384F03}" srcOrd="2" destOrd="0" presId="urn:microsoft.com/office/officeart/2005/8/layout/orgChart1"/>
    <dgm:cxn modelId="{195F6D0E-2DFC-4DD0-AD1A-0F6286658B37}" type="presParOf" srcId="{A5220B4C-BF38-46A5-9C47-13F824256457}" destId="{FF53BA59-B483-43E2-9590-25A6A8B3B6C3}" srcOrd="3" destOrd="0" presId="urn:microsoft.com/office/officeart/2005/8/layout/orgChart1"/>
    <dgm:cxn modelId="{E143B383-90E5-4DE5-8EC3-C5364DEB1499}" type="presParOf" srcId="{FF53BA59-B483-43E2-9590-25A6A8B3B6C3}" destId="{BFA547F2-4D3B-446F-8C66-938BFD33D230}" srcOrd="0" destOrd="0" presId="urn:microsoft.com/office/officeart/2005/8/layout/orgChart1"/>
    <dgm:cxn modelId="{709964FA-CFD4-4A3C-9BFD-567BC831A155}" type="presParOf" srcId="{BFA547F2-4D3B-446F-8C66-938BFD33D230}" destId="{3857C6A7-65E8-4762-97E9-FA080D8F5512}" srcOrd="0" destOrd="0" presId="urn:microsoft.com/office/officeart/2005/8/layout/orgChart1"/>
    <dgm:cxn modelId="{67D0083C-635F-42B7-BD8E-E234AB1C886D}" type="presParOf" srcId="{BFA547F2-4D3B-446F-8C66-938BFD33D230}" destId="{F2CD2AEB-2AC7-47E6-8C63-64E2575FA072}" srcOrd="1" destOrd="0" presId="urn:microsoft.com/office/officeart/2005/8/layout/orgChart1"/>
    <dgm:cxn modelId="{D1C9F6EB-6588-470B-B9FA-3BC6DCDDFE6E}" type="presParOf" srcId="{FF53BA59-B483-43E2-9590-25A6A8B3B6C3}" destId="{6BB9DAFA-1AC7-432F-B40B-A1470CD4FC8F}" srcOrd="1" destOrd="0" presId="urn:microsoft.com/office/officeart/2005/8/layout/orgChart1"/>
    <dgm:cxn modelId="{B5AE429D-22C4-4719-9AB2-45A42015C095}" type="presParOf" srcId="{FF53BA59-B483-43E2-9590-25A6A8B3B6C3}" destId="{99F68EC3-DF3B-4F04-9250-6E55B462B79B}" srcOrd="2" destOrd="0" presId="urn:microsoft.com/office/officeart/2005/8/layout/orgChart1"/>
    <dgm:cxn modelId="{8FD7D9A1-0746-4146-B4B9-0657E494DE88}" type="presParOf" srcId="{A5220B4C-BF38-46A5-9C47-13F824256457}" destId="{2EB66580-FFA2-4254-98D4-17B37E5F524B}" srcOrd="4" destOrd="0" presId="urn:microsoft.com/office/officeart/2005/8/layout/orgChart1"/>
    <dgm:cxn modelId="{9BB06C62-C049-4C37-8A69-38D77376D58B}" type="presParOf" srcId="{A5220B4C-BF38-46A5-9C47-13F824256457}" destId="{755CD3DE-CFBF-47A0-9155-8D0C2524E6EF}" srcOrd="5" destOrd="0" presId="urn:microsoft.com/office/officeart/2005/8/layout/orgChart1"/>
    <dgm:cxn modelId="{2A36400E-899A-4F83-9F34-97BAB49D482E}" type="presParOf" srcId="{755CD3DE-CFBF-47A0-9155-8D0C2524E6EF}" destId="{BF56663B-FAB3-47D9-A1AC-28A06D65244A}" srcOrd="0" destOrd="0" presId="urn:microsoft.com/office/officeart/2005/8/layout/orgChart1"/>
    <dgm:cxn modelId="{00878D31-13ED-420A-B767-82B2946CB43E}" type="presParOf" srcId="{BF56663B-FAB3-47D9-A1AC-28A06D65244A}" destId="{C504F55F-F1FA-4E02-9C3C-BE34B4A40775}" srcOrd="0" destOrd="0" presId="urn:microsoft.com/office/officeart/2005/8/layout/orgChart1"/>
    <dgm:cxn modelId="{9A7D0388-66AC-438E-A7B0-3873055F391C}" type="presParOf" srcId="{BF56663B-FAB3-47D9-A1AC-28A06D65244A}" destId="{54BA507B-A918-49C3-B01B-CFB465D78088}" srcOrd="1" destOrd="0" presId="urn:microsoft.com/office/officeart/2005/8/layout/orgChart1"/>
    <dgm:cxn modelId="{67D55A2D-8076-4556-98D8-64E1A7920867}" type="presParOf" srcId="{755CD3DE-CFBF-47A0-9155-8D0C2524E6EF}" destId="{6DAD5317-7305-4B48-81CF-046EB8148B49}" srcOrd="1" destOrd="0" presId="urn:microsoft.com/office/officeart/2005/8/layout/orgChart1"/>
    <dgm:cxn modelId="{C983E832-9FE3-4BD4-A8B5-64F6EF713397}" type="presParOf" srcId="{755CD3DE-CFBF-47A0-9155-8D0C2524E6EF}" destId="{7014BDAE-3D81-4F44-8A2B-FE3E58BB7268}" srcOrd="2" destOrd="0" presId="urn:microsoft.com/office/officeart/2005/8/layout/orgChart1"/>
    <dgm:cxn modelId="{449453C2-05E9-4A20-895F-95869C8DDF66}" type="presParOf" srcId="{A5220B4C-BF38-46A5-9C47-13F824256457}" destId="{AA792DD4-4BE5-4B2B-B2FA-1404830376E8}" srcOrd="6" destOrd="0" presId="urn:microsoft.com/office/officeart/2005/8/layout/orgChart1"/>
    <dgm:cxn modelId="{8997C19E-5071-4D63-BD3F-4DAB7944B0CD}" type="presParOf" srcId="{A5220B4C-BF38-46A5-9C47-13F824256457}" destId="{C8272AD0-A6A1-49C8-A302-1C4FFFFD03EC}" srcOrd="7" destOrd="0" presId="urn:microsoft.com/office/officeart/2005/8/layout/orgChart1"/>
    <dgm:cxn modelId="{2B9FDFDF-247B-4281-96D2-64C0E21B10E4}" type="presParOf" srcId="{C8272AD0-A6A1-49C8-A302-1C4FFFFD03EC}" destId="{3837A713-F1F1-414D-8471-6FBB6D58612D}" srcOrd="0" destOrd="0" presId="urn:microsoft.com/office/officeart/2005/8/layout/orgChart1"/>
    <dgm:cxn modelId="{24A3D7DB-6A86-4DDE-A252-77FFC67D306B}" type="presParOf" srcId="{3837A713-F1F1-414D-8471-6FBB6D58612D}" destId="{D52EF44B-23ED-411D-8E1F-B23AB85BC141}" srcOrd="0" destOrd="0" presId="urn:microsoft.com/office/officeart/2005/8/layout/orgChart1"/>
    <dgm:cxn modelId="{07BF2A51-7610-4209-A53D-9BBFAFD23009}" type="presParOf" srcId="{3837A713-F1F1-414D-8471-6FBB6D58612D}" destId="{AF63A0E8-BEB1-4327-8262-6245C14A0B42}" srcOrd="1" destOrd="0" presId="urn:microsoft.com/office/officeart/2005/8/layout/orgChart1"/>
    <dgm:cxn modelId="{21EE821A-E780-4DC9-B443-94D652697F67}" type="presParOf" srcId="{C8272AD0-A6A1-49C8-A302-1C4FFFFD03EC}" destId="{05A7C8B4-D925-45E2-A930-4D550488C656}" srcOrd="1" destOrd="0" presId="urn:microsoft.com/office/officeart/2005/8/layout/orgChart1"/>
    <dgm:cxn modelId="{8FEF98BB-85B8-42AE-AA24-5C0F8E2BA020}" type="presParOf" srcId="{C8272AD0-A6A1-49C8-A302-1C4FFFFD03EC}" destId="{6D71CC46-9D41-447C-9FD6-34EBE3ADCF98}" srcOrd="2" destOrd="0" presId="urn:microsoft.com/office/officeart/2005/8/layout/orgChart1"/>
    <dgm:cxn modelId="{49FAC549-8A37-4FC1-B264-473E9BB09148}" type="presParOf" srcId="{6C84B532-3162-476B-8BBD-545FB9BD27ED}" destId="{B50F8E62-0280-415A-921D-A7D6915F5C63}" srcOrd="2" destOrd="0" presId="urn:microsoft.com/office/officeart/2005/8/layout/orgChart1"/>
    <dgm:cxn modelId="{0FD057C9-8095-49E5-A60A-39790EB13D36}" type="presParOf" srcId="{A3D536FC-B17E-4618-BC5B-5BDAD7BA8A1B}" destId="{D96D8000-44F8-4E6B-BD4D-D2E6A87A8DB8}" srcOrd="2" destOrd="0" presId="urn:microsoft.com/office/officeart/2005/8/layout/orgChart1"/>
    <dgm:cxn modelId="{07CD2534-4644-4F91-B2CC-8BF5479B0CEF}" type="presParOf" srcId="{A3D536FC-B17E-4618-BC5B-5BDAD7BA8A1B}" destId="{85EE2292-C5D7-4234-BA80-5C4B9B29B814}" srcOrd="3" destOrd="0" presId="urn:microsoft.com/office/officeart/2005/8/layout/orgChart1"/>
    <dgm:cxn modelId="{A16FC660-9795-4167-999E-7FA16B6DA0F1}" type="presParOf" srcId="{85EE2292-C5D7-4234-BA80-5C4B9B29B814}" destId="{48541BC7-575C-48D8-BDA3-50CDFC0F54A0}" srcOrd="0" destOrd="0" presId="urn:microsoft.com/office/officeart/2005/8/layout/orgChart1"/>
    <dgm:cxn modelId="{5F4CB6D6-B885-46B7-AFF3-8D888A1CF59A}" type="presParOf" srcId="{48541BC7-575C-48D8-BDA3-50CDFC0F54A0}" destId="{282F8E50-F8FF-43AD-A219-3298C8A88363}" srcOrd="0" destOrd="0" presId="urn:microsoft.com/office/officeart/2005/8/layout/orgChart1"/>
    <dgm:cxn modelId="{651CFBFF-CB79-4233-912C-A563CF36C737}" type="presParOf" srcId="{48541BC7-575C-48D8-BDA3-50CDFC0F54A0}" destId="{BBDC5F5E-DB4E-41E6-BF73-0DE63D2B479F}" srcOrd="1" destOrd="0" presId="urn:microsoft.com/office/officeart/2005/8/layout/orgChart1"/>
    <dgm:cxn modelId="{3BF52528-4E96-4636-BB26-A38344790E6E}" type="presParOf" srcId="{85EE2292-C5D7-4234-BA80-5C4B9B29B814}" destId="{1AA43759-A4B9-4781-B2D2-DAF08194AEDC}" srcOrd="1" destOrd="0" presId="urn:microsoft.com/office/officeart/2005/8/layout/orgChart1"/>
    <dgm:cxn modelId="{9FD96430-7362-44CE-A11B-2200DF5C5C91}" type="presParOf" srcId="{85EE2292-C5D7-4234-BA80-5C4B9B29B814}" destId="{D8FAF108-42D8-411D-91A3-A02F74E336C9}" srcOrd="2" destOrd="0" presId="urn:microsoft.com/office/officeart/2005/8/layout/orgChart1"/>
    <dgm:cxn modelId="{B021242D-E319-4866-AF9C-C2AC1F0C84B3}" type="presParOf" srcId="{A3D536FC-B17E-4618-BC5B-5BDAD7BA8A1B}" destId="{C71EF4DF-5E72-4A24-96E9-9C4E8B582558}" srcOrd="4" destOrd="0" presId="urn:microsoft.com/office/officeart/2005/8/layout/orgChart1"/>
    <dgm:cxn modelId="{A18ACC52-DF36-4A04-A940-4271771C1601}" type="presParOf" srcId="{A3D536FC-B17E-4618-BC5B-5BDAD7BA8A1B}" destId="{062968DA-D9E4-4B98-A672-84D1F462D078}" srcOrd="5" destOrd="0" presId="urn:microsoft.com/office/officeart/2005/8/layout/orgChart1"/>
    <dgm:cxn modelId="{91B6BC6A-DC60-41F1-A5AE-175C49BF6DEC}" type="presParOf" srcId="{062968DA-D9E4-4B98-A672-84D1F462D078}" destId="{C6FE5A47-1585-4BA5-AE8D-C8149DA8651A}" srcOrd="0" destOrd="0" presId="urn:microsoft.com/office/officeart/2005/8/layout/orgChart1"/>
    <dgm:cxn modelId="{D7A4EA56-2FD7-4E1F-B2B0-88DEC6466DB8}" type="presParOf" srcId="{C6FE5A47-1585-4BA5-AE8D-C8149DA8651A}" destId="{BCB32F00-2870-4569-AE5F-EE07F0BE4B45}" srcOrd="0" destOrd="0" presId="urn:microsoft.com/office/officeart/2005/8/layout/orgChart1"/>
    <dgm:cxn modelId="{4E282CD1-FCDD-4C52-97D5-54EA4D207677}" type="presParOf" srcId="{C6FE5A47-1585-4BA5-AE8D-C8149DA8651A}" destId="{5794568D-F10D-4A10-8855-B2572F946D6A}" srcOrd="1" destOrd="0" presId="urn:microsoft.com/office/officeart/2005/8/layout/orgChart1"/>
    <dgm:cxn modelId="{D7FB42D4-372C-4CEF-A450-9218531DB1C4}" type="presParOf" srcId="{062968DA-D9E4-4B98-A672-84D1F462D078}" destId="{9D4F526B-D5E5-4F2E-920A-4F93589FA274}" srcOrd="1" destOrd="0" presId="urn:microsoft.com/office/officeart/2005/8/layout/orgChart1"/>
    <dgm:cxn modelId="{A04351F0-50BF-4581-A50A-317A17290AF3}" type="presParOf" srcId="{062968DA-D9E4-4B98-A672-84D1F462D078}" destId="{76AE7500-D0BC-4D86-9E61-729A4545E287}" srcOrd="2" destOrd="0" presId="urn:microsoft.com/office/officeart/2005/8/layout/orgChart1"/>
    <dgm:cxn modelId="{093F9D03-F75B-4339-8A63-DB1B361E7F64}" type="presParOf" srcId="{7EB340CB-6F8C-4708-8F44-91A550B294EA}" destId="{430304D4-CF06-47DA-AD0B-FC36319946E8}" srcOrd="2" destOrd="0" presId="urn:microsoft.com/office/officeart/2005/8/layout/orgChart1"/>
    <dgm:cxn modelId="{FBC7C2E6-42F3-4C33-AD27-FD5F88D881D4}" type="presParOf" srcId="{D4470BAB-D00A-43F6-8BAF-22AFFDE48534}" destId="{ABB744D8-AFC4-49F8-9296-4A574AC84095}" srcOrd="2" destOrd="0" presId="urn:microsoft.com/office/officeart/2005/8/layout/orgChart1"/>
    <dgm:cxn modelId="{F3D48E31-9C57-4FBC-B686-0F3149873434}" type="presParOf" srcId="{19A7BA46-F295-4ABE-AE71-20FC292868C1}" destId="{2C4939DB-3620-4F91-B570-A0567023837A}" srcOrd="2" destOrd="0" presId="urn:microsoft.com/office/officeart/2005/8/layout/orgChart1"/>
    <dgm:cxn modelId="{A0E2148D-1A74-4F36-A580-0EC911A2FBE0}" type="presParOf" srcId="{19A7BA46-F295-4ABE-AE71-20FC292868C1}" destId="{42106DED-B539-40AF-9FF2-3E18DD86BDF3}" srcOrd="3" destOrd="0" presId="urn:microsoft.com/office/officeart/2005/8/layout/orgChart1"/>
    <dgm:cxn modelId="{A29E6D7B-DE05-47AE-9112-2EBAE8123EE6}" type="presParOf" srcId="{42106DED-B539-40AF-9FF2-3E18DD86BDF3}" destId="{595AD0A3-E2BA-4EE7-B60B-5E28A644CA81}" srcOrd="0" destOrd="0" presId="urn:microsoft.com/office/officeart/2005/8/layout/orgChart1"/>
    <dgm:cxn modelId="{69A67ECA-0592-477C-9DC1-25E695954A02}" type="presParOf" srcId="{595AD0A3-E2BA-4EE7-B60B-5E28A644CA81}" destId="{A0DE057F-4897-416B-A3C5-AAE1834C133A}" srcOrd="0" destOrd="0" presId="urn:microsoft.com/office/officeart/2005/8/layout/orgChart1"/>
    <dgm:cxn modelId="{DC48BF0A-E2EB-419E-BA82-7BA5DA345BBA}" type="presParOf" srcId="{595AD0A3-E2BA-4EE7-B60B-5E28A644CA81}" destId="{6DDF37B0-B8E5-4D9B-A316-8A1A8AA83894}" srcOrd="1" destOrd="0" presId="urn:microsoft.com/office/officeart/2005/8/layout/orgChart1"/>
    <dgm:cxn modelId="{9FAD53B0-CFC8-4874-88BB-7146770A196A}" type="presParOf" srcId="{42106DED-B539-40AF-9FF2-3E18DD86BDF3}" destId="{376BF965-11AD-4C73-B54F-83923965098C}" srcOrd="1" destOrd="0" presId="urn:microsoft.com/office/officeart/2005/8/layout/orgChart1"/>
    <dgm:cxn modelId="{19A50835-0BB0-4696-9E8B-07405669E042}" type="presParOf" srcId="{42106DED-B539-40AF-9FF2-3E18DD86BDF3}" destId="{7B806C9C-9B3F-4352-908A-2FF431A11290}" srcOrd="2" destOrd="0" presId="urn:microsoft.com/office/officeart/2005/8/layout/orgChart1"/>
    <dgm:cxn modelId="{FA76C275-DD6A-4C83-885D-67A75110A41F}" type="presParOf" srcId="{BC9F43BD-8E68-4C11-9F84-C3A67FF84125}" destId="{72440C85-0D6B-4F5D-893F-08420435C90B}" srcOrd="2" destOrd="0" presId="urn:microsoft.com/office/officeart/2005/8/layout/orgChart1"/>
    <dgm:cxn modelId="{CF29FBF0-FD7F-42E9-9090-5D1F97C1C617}" type="presParOf" srcId="{CC97D88D-0166-44F5-BC32-8D11A793E44D}" destId="{EA73AF23-8913-4190-8524-3C36920450D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939DB-3620-4F91-B570-A0567023837A}">
      <dsp:nvSpPr>
        <dsp:cNvPr id="0" name=""/>
        <dsp:cNvSpPr/>
      </dsp:nvSpPr>
      <dsp:spPr>
        <a:xfrm>
          <a:off x="3740214" y="1569144"/>
          <a:ext cx="782766" cy="271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2"/>
              </a:lnTo>
              <a:lnTo>
                <a:pt x="782766" y="135852"/>
              </a:lnTo>
              <a:lnTo>
                <a:pt x="782766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1EF4DF-5E72-4A24-96E9-9C4E8B582558}">
      <dsp:nvSpPr>
        <dsp:cNvPr id="0" name=""/>
        <dsp:cNvSpPr/>
      </dsp:nvSpPr>
      <dsp:spPr>
        <a:xfrm>
          <a:off x="3740214" y="3406382"/>
          <a:ext cx="1565533" cy="271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2"/>
              </a:lnTo>
              <a:lnTo>
                <a:pt x="1565533" y="135852"/>
              </a:lnTo>
              <a:lnTo>
                <a:pt x="1565533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6D8000-44F8-4E6B-BD4D-D2E6A87A8DB8}">
      <dsp:nvSpPr>
        <dsp:cNvPr id="0" name=""/>
        <dsp:cNvSpPr/>
      </dsp:nvSpPr>
      <dsp:spPr>
        <a:xfrm>
          <a:off x="3694494" y="3406382"/>
          <a:ext cx="91440" cy="27170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792DD4-4BE5-4B2B-B2FA-1404830376E8}">
      <dsp:nvSpPr>
        <dsp:cNvPr id="0" name=""/>
        <dsp:cNvSpPr/>
      </dsp:nvSpPr>
      <dsp:spPr>
        <a:xfrm>
          <a:off x="2174681" y="4325001"/>
          <a:ext cx="135852" cy="15137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3780"/>
              </a:lnTo>
              <a:lnTo>
                <a:pt x="135852" y="15137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B66580-FFA2-4254-98D4-17B37E5F524B}">
      <dsp:nvSpPr>
        <dsp:cNvPr id="0" name=""/>
        <dsp:cNvSpPr/>
      </dsp:nvSpPr>
      <dsp:spPr>
        <a:xfrm>
          <a:off x="2038829" y="4325001"/>
          <a:ext cx="135852" cy="1513780"/>
        </a:xfrm>
        <a:custGeom>
          <a:avLst/>
          <a:gdLst/>
          <a:ahLst/>
          <a:cxnLst/>
          <a:rect l="0" t="0" r="0" b="0"/>
          <a:pathLst>
            <a:path>
              <a:moveTo>
                <a:pt x="135852" y="0"/>
              </a:moveTo>
              <a:lnTo>
                <a:pt x="135852" y="1513780"/>
              </a:lnTo>
              <a:lnTo>
                <a:pt x="0" y="15137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592A9-550D-4A02-AE49-B4F7B4384F03}">
      <dsp:nvSpPr>
        <dsp:cNvPr id="0" name=""/>
        <dsp:cNvSpPr/>
      </dsp:nvSpPr>
      <dsp:spPr>
        <a:xfrm>
          <a:off x="2174681" y="4325001"/>
          <a:ext cx="135852" cy="595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161"/>
              </a:lnTo>
              <a:lnTo>
                <a:pt x="135852" y="5951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18800-7A04-4432-A241-6121BD3187EB}">
      <dsp:nvSpPr>
        <dsp:cNvPr id="0" name=""/>
        <dsp:cNvSpPr/>
      </dsp:nvSpPr>
      <dsp:spPr>
        <a:xfrm>
          <a:off x="2038829" y="4325001"/>
          <a:ext cx="135852" cy="595161"/>
        </a:xfrm>
        <a:custGeom>
          <a:avLst/>
          <a:gdLst/>
          <a:ahLst/>
          <a:cxnLst/>
          <a:rect l="0" t="0" r="0" b="0"/>
          <a:pathLst>
            <a:path>
              <a:moveTo>
                <a:pt x="135852" y="0"/>
              </a:moveTo>
              <a:lnTo>
                <a:pt x="135852" y="595161"/>
              </a:lnTo>
              <a:lnTo>
                <a:pt x="0" y="5951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A211F0-089E-49BA-AF67-F0A7B8D3009D}">
      <dsp:nvSpPr>
        <dsp:cNvPr id="0" name=""/>
        <dsp:cNvSpPr/>
      </dsp:nvSpPr>
      <dsp:spPr>
        <a:xfrm>
          <a:off x="2174681" y="3406382"/>
          <a:ext cx="1565533" cy="271704"/>
        </a:xfrm>
        <a:custGeom>
          <a:avLst/>
          <a:gdLst/>
          <a:ahLst/>
          <a:cxnLst/>
          <a:rect l="0" t="0" r="0" b="0"/>
          <a:pathLst>
            <a:path>
              <a:moveTo>
                <a:pt x="1565533" y="0"/>
              </a:moveTo>
              <a:lnTo>
                <a:pt x="1565533" y="135852"/>
              </a:lnTo>
              <a:lnTo>
                <a:pt x="0" y="135852"/>
              </a:lnTo>
              <a:lnTo>
                <a:pt x="0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80D9C0-07BD-43DC-8C70-8C841C77C5A6}">
      <dsp:nvSpPr>
        <dsp:cNvPr id="0" name=""/>
        <dsp:cNvSpPr/>
      </dsp:nvSpPr>
      <dsp:spPr>
        <a:xfrm>
          <a:off x="2957448" y="2487763"/>
          <a:ext cx="782766" cy="271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2"/>
              </a:lnTo>
              <a:lnTo>
                <a:pt x="782766" y="135852"/>
              </a:lnTo>
              <a:lnTo>
                <a:pt x="782766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363FC0-3650-4D7B-81B6-220769ADCBAB}">
      <dsp:nvSpPr>
        <dsp:cNvPr id="0" name=""/>
        <dsp:cNvSpPr/>
      </dsp:nvSpPr>
      <dsp:spPr>
        <a:xfrm>
          <a:off x="2174681" y="2487763"/>
          <a:ext cx="782766" cy="271704"/>
        </a:xfrm>
        <a:custGeom>
          <a:avLst/>
          <a:gdLst/>
          <a:ahLst/>
          <a:cxnLst/>
          <a:rect l="0" t="0" r="0" b="0"/>
          <a:pathLst>
            <a:path>
              <a:moveTo>
                <a:pt x="782766" y="0"/>
              </a:moveTo>
              <a:lnTo>
                <a:pt x="782766" y="135852"/>
              </a:lnTo>
              <a:lnTo>
                <a:pt x="0" y="135852"/>
              </a:lnTo>
              <a:lnTo>
                <a:pt x="0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0BE641-B729-4CEA-AF98-6710AEB11002}">
      <dsp:nvSpPr>
        <dsp:cNvPr id="0" name=""/>
        <dsp:cNvSpPr/>
      </dsp:nvSpPr>
      <dsp:spPr>
        <a:xfrm>
          <a:off x="2957448" y="1569144"/>
          <a:ext cx="782766" cy="271704"/>
        </a:xfrm>
        <a:custGeom>
          <a:avLst/>
          <a:gdLst/>
          <a:ahLst/>
          <a:cxnLst/>
          <a:rect l="0" t="0" r="0" b="0"/>
          <a:pathLst>
            <a:path>
              <a:moveTo>
                <a:pt x="782766" y="0"/>
              </a:moveTo>
              <a:lnTo>
                <a:pt x="782766" y="135852"/>
              </a:lnTo>
              <a:lnTo>
                <a:pt x="0" y="135852"/>
              </a:lnTo>
              <a:lnTo>
                <a:pt x="0" y="2717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802B7E-7DDD-4700-A32B-FDF1411F7454}">
      <dsp:nvSpPr>
        <dsp:cNvPr id="0" name=""/>
        <dsp:cNvSpPr/>
      </dsp:nvSpPr>
      <dsp:spPr>
        <a:xfrm>
          <a:off x="2957448" y="650525"/>
          <a:ext cx="782766" cy="2717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852"/>
              </a:lnTo>
              <a:lnTo>
                <a:pt x="782766" y="135852"/>
              </a:lnTo>
              <a:lnTo>
                <a:pt x="782766" y="271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2F425-50FA-4AE2-B99A-74338A85FC78}">
      <dsp:nvSpPr>
        <dsp:cNvPr id="0" name=""/>
        <dsp:cNvSpPr/>
      </dsp:nvSpPr>
      <dsp:spPr>
        <a:xfrm>
          <a:off x="2174681" y="650525"/>
          <a:ext cx="782766" cy="271704"/>
        </a:xfrm>
        <a:custGeom>
          <a:avLst/>
          <a:gdLst/>
          <a:ahLst/>
          <a:cxnLst/>
          <a:rect l="0" t="0" r="0" b="0"/>
          <a:pathLst>
            <a:path>
              <a:moveTo>
                <a:pt x="782766" y="0"/>
              </a:moveTo>
              <a:lnTo>
                <a:pt x="782766" y="135852"/>
              </a:lnTo>
              <a:lnTo>
                <a:pt x="0" y="135852"/>
              </a:lnTo>
              <a:lnTo>
                <a:pt x="0" y="2717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5BC9D6-74EE-4C68-9DE0-7CC15BA7A664}">
      <dsp:nvSpPr>
        <dsp:cNvPr id="0" name=""/>
        <dsp:cNvSpPr/>
      </dsp:nvSpPr>
      <dsp:spPr>
        <a:xfrm>
          <a:off x="2310533" y="3610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Güter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2310533" y="3610"/>
        <a:ext cx="1293829" cy="646914"/>
      </dsp:txXfrm>
    </dsp:sp>
    <dsp:sp modelId="{12D2A905-7D31-46A3-B815-D9A46862B09E}">
      <dsp:nvSpPr>
        <dsp:cNvPr id="0" name=""/>
        <dsp:cNvSpPr/>
      </dsp:nvSpPr>
      <dsp:spPr>
        <a:xfrm>
          <a:off x="1527766" y="922229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Ubiquitäten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1527766" y="922229"/>
        <a:ext cx="1293829" cy="646914"/>
      </dsp:txXfrm>
    </dsp:sp>
    <dsp:sp modelId="{0FE63C5F-6FA2-4B99-B794-5A8FCA5B6986}">
      <dsp:nvSpPr>
        <dsp:cNvPr id="0" name=""/>
        <dsp:cNvSpPr/>
      </dsp:nvSpPr>
      <dsp:spPr>
        <a:xfrm>
          <a:off x="3093300" y="922229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Wirtschaftsgüter</a:t>
          </a:r>
          <a:endParaRPr kumimoji="0" lang="de-DE" sz="1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3093300" y="922229"/>
        <a:ext cx="1293829" cy="646914"/>
      </dsp:txXfrm>
    </dsp:sp>
    <dsp:sp modelId="{1F6CF31D-B57B-4029-A7A7-B5BCCB00122D}">
      <dsp:nvSpPr>
        <dsp:cNvPr id="0" name=""/>
        <dsp:cNvSpPr/>
      </dsp:nvSpPr>
      <dsp:spPr>
        <a:xfrm>
          <a:off x="2310533" y="1840848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Realgüter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2310533" y="1840848"/>
        <a:ext cx="1293829" cy="646914"/>
      </dsp:txXfrm>
    </dsp:sp>
    <dsp:sp modelId="{0ED7AA00-81B5-4D34-84E1-D082E2FBDBEB}">
      <dsp:nvSpPr>
        <dsp:cNvPr id="0" name=""/>
        <dsp:cNvSpPr/>
      </dsp:nvSpPr>
      <dsp:spPr>
        <a:xfrm>
          <a:off x="1527766" y="2759467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Sachgüter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1527766" y="2759467"/>
        <a:ext cx="1293829" cy="646914"/>
      </dsp:txXfrm>
    </dsp:sp>
    <dsp:sp modelId="{CAA1077E-1D77-4C78-8708-C1BA441F08C7}">
      <dsp:nvSpPr>
        <dsp:cNvPr id="0" name=""/>
        <dsp:cNvSpPr/>
      </dsp:nvSpPr>
      <dsp:spPr>
        <a:xfrm>
          <a:off x="3093300" y="2759467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immaterielle Güter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3093300" y="2759467"/>
        <a:ext cx="1293829" cy="646914"/>
      </dsp:txXfrm>
    </dsp:sp>
    <dsp:sp modelId="{C6D0F9EE-98D9-429A-8B6C-013D44839958}">
      <dsp:nvSpPr>
        <dsp:cNvPr id="0" name=""/>
        <dsp:cNvSpPr/>
      </dsp:nvSpPr>
      <dsp:spPr>
        <a:xfrm>
          <a:off x="1527766" y="3678086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Dienstleistungen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1527766" y="3678086"/>
        <a:ext cx="1293829" cy="646914"/>
      </dsp:txXfrm>
    </dsp:sp>
    <dsp:sp modelId="{C090CF85-8EFC-4FF8-A590-9A3E028E9250}">
      <dsp:nvSpPr>
        <dsp:cNvPr id="0" name=""/>
        <dsp:cNvSpPr/>
      </dsp:nvSpPr>
      <dsp:spPr>
        <a:xfrm>
          <a:off x="744999" y="4596705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Wartung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744999" y="4596705"/>
        <a:ext cx="1293829" cy="646914"/>
      </dsp:txXfrm>
    </dsp:sp>
    <dsp:sp modelId="{3857C6A7-65E8-4762-97E9-FA080D8F5512}">
      <dsp:nvSpPr>
        <dsp:cNvPr id="0" name=""/>
        <dsp:cNvSpPr/>
      </dsp:nvSpPr>
      <dsp:spPr>
        <a:xfrm>
          <a:off x="2310533" y="4596705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Beratung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2310533" y="4596705"/>
        <a:ext cx="1293829" cy="646914"/>
      </dsp:txXfrm>
    </dsp:sp>
    <dsp:sp modelId="{C504F55F-F1FA-4E02-9C3C-BE34B4A40775}">
      <dsp:nvSpPr>
        <dsp:cNvPr id="0" name=""/>
        <dsp:cNvSpPr/>
      </dsp:nvSpPr>
      <dsp:spPr>
        <a:xfrm>
          <a:off x="744999" y="5515324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dirty="0" err="1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kundenpräsenzbed</a:t>
          </a:r>
          <a:r>
            <a:rPr kumimoji="0" lang="de-DE" sz="11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Dienstleistung</a:t>
          </a:r>
          <a:endParaRPr kumimoji="0" lang="de-DE" sz="11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744999" y="5515324"/>
        <a:ext cx="1293829" cy="646914"/>
      </dsp:txXfrm>
    </dsp:sp>
    <dsp:sp modelId="{D52EF44B-23ED-411D-8E1F-B23AB85BC141}">
      <dsp:nvSpPr>
        <dsp:cNvPr id="0" name=""/>
        <dsp:cNvSpPr/>
      </dsp:nvSpPr>
      <dsp:spPr>
        <a:xfrm>
          <a:off x="2310533" y="5515324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.....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2310533" y="5515324"/>
        <a:ext cx="1293829" cy="646914"/>
      </dsp:txXfrm>
    </dsp:sp>
    <dsp:sp modelId="{282F8E50-F8FF-43AD-A219-3298C8A88363}">
      <dsp:nvSpPr>
        <dsp:cNvPr id="0" name=""/>
        <dsp:cNvSpPr/>
      </dsp:nvSpPr>
      <dsp:spPr>
        <a:xfrm>
          <a:off x="3093300" y="3678086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Rechte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3093300" y="3678086"/>
        <a:ext cx="1293829" cy="646914"/>
      </dsp:txXfrm>
    </dsp:sp>
    <dsp:sp modelId="{BCB32F00-2870-4569-AE5F-EE07F0BE4B45}">
      <dsp:nvSpPr>
        <dsp:cNvPr id="0" name=""/>
        <dsp:cNvSpPr/>
      </dsp:nvSpPr>
      <dsp:spPr>
        <a:xfrm>
          <a:off x="4658833" y="3678086"/>
          <a:ext cx="1293829" cy="646914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4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ahoma" charset="0"/>
            </a:rPr>
            <a:t>Informationen</a:t>
          </a:r>
          <a:endParaRPr kumimoji="0" lang="de-DE" sz="11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ahoma" charset="0"/>
          </a:endParaRPr>
        </a:p>
      </dsp:txBody>
      <dsp:txXfrm>
        <a:off x="4658833" y="3678086"/>
        <a:ext cx="1293829" cy="646914"/>
      </dsp:txXfrm>
    </dsp:sp>
    <dsp:sp modelId="{A0DE057F-4897-416B-A3C5-AAE1834C133A}">
      <dsp:nvSpPr>
        <dsp:cNvPr id="0" name=""/>
        <dsp:cNvSpPr/>
      </dsp:nvSpPr>
      <dsp:spPr>
        <a:xfrm>
          <a:off x="3876067" y="1840848"/>
          <a:ext cx="1293829" cy="6469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FFFFFF"/>
              </a:solidFill>
              <a:effectLst/>
              <a:latin typeface="Tahoma" charset="0"/>
            </a:rPr>
            <a:t>Nominalgüter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FFFFFF"/>
              </a:outerShdw>
            </a:effectLst>
            <a:latin typeface="Tahoma" charset="0"/>
          </a:endParaRPr>
        </a:p>
      </dsp:txBody>
      <dsp:txXfrm>
        <a:off x="3876067" y="1840848"/>
        <a:ext cx="1293829" cy="6469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88CD50A6-6DA9-41FA-A6BD-B651942CF94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549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0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6662"/>
            <a:ext cx="4984962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3322"/>
            <a:ext cx="2945659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pitchFamily="34" charset="0"/>
              </a:defRPr>
            </a:lvl1pPr>
          </a:lstStyle>
          <a:p>
            <a:pPr>
              <a:defRPr/>
            </a:pPr>
            <a:fld id="{FC64A481-9F56-4455-B884-176F67A88E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011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0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64475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34505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2C0C2-EFF6-4880-B457-65054ADC723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22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9C0CBE-92BF-4FEC-9BD0-D6D44030DD9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733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3A99B-A9E9-4104-AFD7-D8FBC97807B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336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D4B5-A9CE-486D-8547-DC02C79436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18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0525" y="333375"/>
            <a:ext cx="6911975" cy="5619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xfrm>
            <a:off x="1701800" y="6445250"/>
            <a:ext cx="4248150" cy="360363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1"/>
          </p:nvPr>
        </p:nvSpPr>
        <p:spPr>
          <a:xfrm>
            <a:off x="612775" y="6443663"/>
            <a:ext cx="863600" cy="360362"/>
          </a:xfrm>
          <a:prstGeom prst="rect">
            <a:avLst/>
          </a:prstGeom>
        </p:spPr>
        <p:txBody>
          <a:bodyPr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16.05.2014</a:t>
            </a:r>
            <a:endParaRPr lang="de-DE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CD4B5-A9CE-486D-8547-DC02C794361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638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4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BC87EB-5E9F-4531-B607-FBD6D97D011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008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C4549-7512-4A09-BAC6-52E9DF166A8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71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2D06D-2147-4338-A6AB-2BDF1FFAEFE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287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4E6EF-7CBB-420C-99B4-44D763EDD3C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64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FACCF6-6568-477F-955B-CBF3A229D1A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CAAE5F-C914-40D9-BCAB-9D3CBAA4EE4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804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16.05.2014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D0C0B-F1BA-4060-8AF9-75731D6E89D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272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16.05.2014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BC87EB-5E9F-4531-B607-FBD6D97D011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6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/>
            <a:r>
              <a:rPr lang="de-DE" sz="4000" b="1" dirty="0" smtClean="0">
                <a:cs typeface="Times New Roman" pitchFamily="18" charset="0"/>
              </a:rPr>
              <a:t>GESUNDHEITSMANAGEMENT I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>Teil 1-2</a:t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Prof. Dr. Steffen Fleßa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err="1" smtClean="0">
                <a:cs typeface="Times New Roman" pitchFamily="18" charset="0"/>
              </a:rPr>
              <a:t>Lst</a:t>
            </a:r>
            <a:r>
              <a:rPr lang="de-DE" sz="2400" b="1" dirty="0" smtClean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 smtClean="0">
                <a:cs typeface="Times New Roman" pitchFamily="18" charset="0"/>
              </a:rPr>
            </a:br>
            <a:r>
              <a:rPr lang="de-DE" sz="2400" b="1" dirty="0" smtClean="0">
                <a:cs typeface="Times New Roman" pitchFamily="18" charset="0"/>
              </a:rPr>
              <a:t>Universität Greifswald</a:t>
            </a:r>
            <a:r>
              <a:rPr lang="de-DE" sz="4000" b="1" dirty="0" smtClean="0">
                <a:cs typeface="Times New Roman" pitchFamily="18" charset="0"/>
              </a:rPr>
              <a:t/>
            </a:r>
            <a:br>
              <a:rPr lang="de-DE" sz="4000" b="1" dirty="0" smtClean="0">
                <a:cs typeface="Times New Roman" pitchFamily="18" charset="0"/>
              </a:rPr>
            </a:br>
            <a:endParaRPr lang="de-DE" sz="40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2C0C2-EFF6-4880-B457-65054ADC723C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Betriebstypen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4072234834"/>
              </p:ext>
            </p:extLst>
          </p:nvPr>
        </p:nvGraphicFramePr>
        <p:xfrm>
          <a:off x="76200" y="1536700"/>
          <a:ext cx="899160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0" name="Organization Chart" r:id="rId3" imgW="7118280" imgH="1746000" progId="OrgPlusWOPX.4">
                  <p:embed followColorScheme="full"/>
                </p:oleObj>
              </mc:Choice>
              <mc:Fallback>
                <p:oleObj name="Organization Chart" r:id="rId3" imgW="7118280" imgH="1746000" progId="OrgPlusWOPX.4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36700"/>
                        <a:ext cx="8991600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786097"/>
              </p:ext>
            </p:extLst>
          </p:nvPr>
        </p:nvGraphicFramePr>
        <p:xfrm>
          <a:off x="1414463" y="3833813"/>
          <a:ext cx="2139950" cy="296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1" name="Organization Chart" r:id="rId5" imgW="1479240" imgH="2044440" progId="OrgPlusWOPX.4">
                  <p:embed followColorScheme="full"/>
                </p:oleObj>
              </mc:Choice>
              <mc:Fallback>
                <p:oleObj name="Organization Chart" r:id="rId5" imgW="1479240" imgH="2044440" progId="OrgPlusWOPX.4">
                  <p:embed followColorScheme="full"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3833813"/>
                        <a:ext cx="2139950" cy="296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10"/>
          <p:cNvGraphicFramePr>
            <a:graphicFrameLocks noChangeAspect="1"/>
          </p:cNvGraphicFramePr>
          <p:nvPr/>
        </p:nvGraphicFramePr>
        <p:xfrm>
          <a:off x="5157788" y="3870325"/>
          <a:ext cx="3071812" cy="278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82" name="MS Organigramm" r:id="rId7" imgW="4514760" imgH="4114800" progId="OrgPlusWOPX.4">
                  <p:embed followColorScheme="full"/>
                </p:oleObj>
              </mc:Choice>
              <mc:Fallback>
                <p:oleObj name="MS Organigramm" r:id="rId7" imgW="4514760" imgH="4114800" progId="OrgPlusWOPX.4">
                  <p:embed followColorScheme="full"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3870325"/>
                        <a:ext cx="3071812" cy="2784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CD4B5-A9CE-486D-8547-DC02C7943610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de-DE" smtClean="0"/>
              <a:t>Güter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035112627"/>
              </p:ext>
            </p:extLst>
          </p:nvPr>
        </p:nvGraphicFramePr>
        <p:xfrm>
          <a:off x="251520" y="404664"/>
          <a:ext cx="6697663" cy="6165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CD4B5-A9CE-486D-8547-DC02C7943610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Dienstleistung: Definition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Enumerative Definition: Handel, Banken, Pflege, etc.</a:t>
            </a:r>
          </a:p>
          <a:p>
            <a:pPr eaLnBrk="1" hangingPunct="1"/>
            <a:r>
              <a:rPr lang="de-DE" smtClean="0"/>
              <a:t>Negativdefinition: Gegenteil von Sachgütern</a:t>
            </a:r>
          </a:p>
          <a:p>
            <a:pPr eaLnBrk="1" hangingPunct="1"/>
            <a:r>
              <a:rPr lang="de-DE" smtClean="0"/>
              <a:t>Konstitutivdefinition: aufgrund von Merkmalen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/>
              <a:t>Konstitutive Merkmale der Dienstleistung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eaLnBrk="1" hangingPunct="1"/>
            <a:r>
              <a:rPr lang="de-DE" dirty="0" smtClean="0"/>
              <a:t>Immateriell</a:t>
            </a:r>
          </a:p>
          <a:p>
            <a:pPr eaLnBrk="1" hangingPunct="1"/>
            <a:r>
              <a:rPr lang="de-DE" dirty="0" smtClean="0"/>
              <a:t>Nicht lagerbar</a:t>
            </a:r>
          </a:p>
          <a:p>
            <a:pPr eaLnBrk="1" hangingPunct="1"/>
            <a:r>
              <a:rPr lang="de-DE" dirty="0" smtClean="0"/>
              <a:t>Nicht transportierbar</a:t>
            </a:r>
          </a:p>
          <a:p>
            <a:pPr eaLnBrk="1" hangingPunct="1"/>
            <a:r>
              <a:rPr lang="de-DE" dirty="0" smtClean="0"/>
              <a:t>Oftmals: nicht übertragbar (bei kundenpräsenzbedingenden Dienstleistungen)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dirty="0"/>
              <a:t>Dienstleistungen und Informationen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mtClean="0"/>
              <a:t>Informationen</a:t>
            </a:r>
          </a:p>
          <a:p>
            <a:pPr lvl="1" eaLnBrk="1" hangingPunct="1"/>
            <a:r>
              <a:rPr lang="de-DE" smtClean="0"/>
              <a:t>auf Medium unbegrenzt lagerbar</a:t>
            </a:r>
          </a:p>
          <a:p>
            <a:pPr lvl="1" eaLnBrk="1" hangingPunct="1"/>
            <a:r>
              <a:rPr lang="de-DE" smtClean="0"/>
              <a:t>auf Medium unbegrenzt transportierbar</a:t>
            </a:r>
          </a:p>
          <a:p>
            <a:pPr lvl="1" eaLnBrk="1" hangingPunct="1"/>
            <a:r>
              <a:rPr lang="de-DE" smtClean="0"/>
              <a:t>vollständig und billig kopierbar</a:t>
            </a:r>
          </a:p>
          <a:p>
            <a:pPr lvl="1" eaLnBrk="1" hangingPunct="1"/>
            <a:endParaRPr lang="de-DE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Elemente der Dienstleistung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/>
              <a:t>Potential: Bereitstellung einer Leistungsfähigkeit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Prozess: Erstellung eines immateriellen Gutes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/>
              <a:t>Uno-actu-Prinzip: Simultaneität von Produktion und Absatz</a:t>
            </a:r>
          </a:p>
          <a:p>
            <a:pPr eaLnBrk="1" hangingPunct="1">
              <a:lnSpc>
                <a:spcPct val="90000"/>
              </a:lnSpc>
            </a:pPr>
            <a:r>
              <a:rPr lang="de-DE" dirty="0"/>
              <a:t>Ergebnis: Veränderung an Personen oder Objekten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836613"/>
          </a:xfrm>
        </p:spPr>
        <p:txBody>
          <a:bodyPr/>
          <a:lstStyle/>
          <a:p>
            <a:pPr eaLnBrk="1" hangingPunct="1"/>
            <a:r>
              <a:rPr lang="de-DE" dirty="0" smtClean="0"/>
              <a:t>Dienstleistungen: Bedeutung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2989263" y="1844824"/>
            <a:ext cx="615473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lvl="2" algn="l">
              <a:buFont typeface="Wingdings" pitchFamily="2" charset="2"/>
              <a:buChar char=""/>
              <a:tabLst>
                <a:tab pos="685800" algn="l"/>
              </a:tabLst>
            </a:pPr>
            <a:r>
              <a:rPr lang="en-US" sz="2400" dirty="0" err="1">
                <a:effectLst/>
                <a:latin typeface="Arial" charset="0"/>
                <a:cs typeface="Times New Roman" pitchFamily="18" charset="0"/>
              </a:rPr>
              <a:t>Entwicklungsprozeß</a:t>
            </a: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Arial" charset="0"/>
                <a:cs typeface="Times New Roman" pitchFamily="18" charset="0"/>
              </a:rPr>
              <a:t>nach</a:t>
            </a: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 </a:t>
            </a:r>
            <a:r>
              <a:rPr lang="en-US" sz="2400" dirty="0" err="1">
                <a:effectLst/>
                <a:latin typeface="Arial" charset="0"/>
                <a:cs typeface="Times New Roman" pitchFamily="18" charset="0"/>
              </a:rPr>
              <a:t>Fourastié</a:t>
            </a: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 </a:t>
            </a:r>
          </a:p>
          <a:p>
            <a:pPr lvl="2" algn="l">
              <a:buFont typeface="Wingdings" pitchFamily="2" charset="2"/>
              <a:buChar char=""/>
              <a:tabLst>
                <a:tab pos="685800" algn="l"/>
              </a:tabLst>
            </a:pP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(</a:t>
            </a:r>
            <a:r>
              <a:rPr lang="en-US" sz="2400" dirty="0" err="1">
                <a:effectLst/>
                <a:latin typeface="Arial" charset="0"/>
                <a:cs typeface="Times New Roman" pitchFamily="18" charset="0"/>
              </a:rPr>
              <a:t>Anteile</a:t>
            </a: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 der </a:t>
            </a:r>
            <a:r>
              <a:rPr lang="en-US" sz="2400" dirty="0" err="1">
                <a:effectLst/>
                <a:latin typeface="Arial" charset="0"/>
                <a:cs typeface="Times New Roman" pitchFamily="18" charset="0"/>
              </a:rPr>
              <a:t>Sektoren</a:t>
            </a: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 am </a:t>
            </a:r>
            <a:r>
              <a:rPr lang="en-US" sz="2400" dirty="0" err="1">
                <a:effectLst/>
                <a:latin typeface="Arial" charset="0"/>
                <a:cs typeface="Times New Roman" pitchFamily="18" charset="0"/>
              </a:rPr>
              <a:t>BSP</a:t>
            </a:r>
            <a:r>
              <a:rPr lang="en-US" sz="2400" dirty="0">
                <a:effectLst/>
                <a:latin typeface="Arial" charset="0"/>
                <a:cs typeface="Times New Roman" pitchFamily="18" charset="0"/>
              </a:rPr>
              <a:t>)</a:t>
            </a:r>
          </a:p>
          <a:p>
            <a:pPr lvl="2" algn="l">
              <a:buFont typeface="Wingdings" pitchFamily="2" charset="2"/>
              <a:buNone/>
              <a:tabLst>
                <a:tab pos="685800" algn="l"/>
              </a:tabLst>
            </a:pPr>
            <a:endParaRPr lang="en-US" sz="2400" dirty="0">
              <a:effectLst/>
              <a:latin typeface="Arial" charset="0"/>
            </a:endParaRPr>
          </a:p>
          <a:p>
            <a:pPr algn="l" eaLnBrk="0" hangingPunct="0">
              <a:buFontTx/>
              <a:buChar char="•"/>
              <a:tabLst>
                <a:tab pos="685800" algn="l"/>
              </a:tabLst>
            </a:pPr>
            <a:endParaRPr lang="en-US" sz="2400" dirty="0">
              <a:effectLst/>
              <a:latin typeface="Arial" charset="0"/>
            </a:endParaRPr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696551"/>
              </p:ext>
            </p:extLst>
          </p:nvPr>
        </p:nvGraphicFramePr>
        <p:xfrm>
          <a:off x="915989" y="2366274"/>
          <a:ext cx="6176292" cy="449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8" name="Picture" r:id="rId3" imgW="2743200" imgH="2004120" progId="Word.Picture.8">
                  <p:embed/>
                </p:oleObj>
              </mc:Choice>
              <mc:Fallback>
                <p:oleObj name="Picture" r:id="rId3" imgW="2743200" imgH="20041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9" y="2366274"/>
                        <a:ext cx="6176292" cy="449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Güterarten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Inspektionsgüter: Leistungsdaten sind vor Kaufentscheidung messbar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Erfahrungsgüter: Leistungsdaten sind erst nach dem Kauf (nach Erfahrung) messbar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Vertrauensgüter: Leistungsdaten sind auch nach dem Kauf nicht vollständig erfassbar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 smtClean="0"/>
              <a:t>Gesundheitsdienstleistungen sind oftmals Vertrauensgüter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 smtClean="0"/>
              <a:t>Seltene Entscheidung</a:t>
            </a:r>
          </a:p>
          <a:p>
            <a:pPr lvl="2">
              <a:lnSpc>
                <a:spcPct val="80000"/>
              </a:lnSpc>
            </a:pPr>
            <a:r>
              <a:rPr lang="de-DE" sz="2000" dirty="0" smtClean="0"/>
              <a:t>Geringe Fachkenntnisse </a:t>
            </a:r>
            <a:r>
              <a:rPr lang="de-DE" sz="2000" dirty="0"/>
              <a:t>der Patient*innen</a:t>
            </a:r>
            <a:endParaRPr lang="de-DE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de-DE" sz="2000" dirty="0" smtClean="0"/>
              <a:t>Irreversible Entscheidungen (z. B. Sterbebegleitung)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sz="4000" dirty="0" smtClean="0"/>
              <a:t>1.3.2 Betriebswirtschaftliches Modell eines Gesundheitsbetriebes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Produktionsfaktoren: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primär personalorientiert (60-80 % Personalkosten)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Bedeutung des Personals in der Dienstleistungsproduktion bei Kundenpräsenz während der Produktion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Produkte: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Dienstleistungen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Vertrauensgüter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Teilweise meritorische Güter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Teilweise existentielle Dimension</a:t>
            </a:r>
          </a:p>
          <a:p>
            <a:pPr>
              <a:lnSpc>
                <a:spcPct val="80000"/>
              </a:lnSpc>
            </a:pPr>
            <a:r>
              <a:rPr lang="de-DE" sz="2400" dirty="0" smtClean="0"/>
              <a:t>Kund*innen: 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Kaufhandlung einmalige oder seltene Wiederholung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Komplette Population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Präventionsmöglichkeit (bedingt)</a:t>
            </a:r>
          </a:p>
          <a:p>
            <a:pPr>
              <a:lnSpc>
                <a:spcPct val="80000"/>
              </a:lnSpc>
            </a:pPr>
            <a:r>
              <a:rPr lang="de-DE" sz="2400" dirty="0" smtClean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de-DE" sz="4000" dirty="0" smtClean="0"/>
              <a:t>Betriebswirtschaftliches Modell eines Gesundheitsbetriebes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60910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…</a:t>
            </a:r>
          </a:p>
          <a:p>
            <a:pPr>
              <a:lnSpc>
                <a:spcPct val="80000"/>
              </a:lnSpc>
            </a:pPr>
            <a:r>
              <a:rPr lang="de-DE" sz="2400" dirty="0" smtClean="0"/>
              <a:t>Direkte und indirekte Kund*innen </a:t>
            </a:r>
          </a:p>
          <a:p>
            <a:pPr lvl="1">
              <a:lnSpc>
                <a:spcPct val="80000"/>
              </a:lnSpc>
            </a:pPr>
            <a:r>
              <a:rPr lang="de-DE" sz="2000" dirty="0" smtClean="0"/>
              <a:t>Direkte Kund*innen: Patient*innen</a:t>
            </a:r>
          </a:p>
          <a:p>
            <a:pPr lvl="2">
              <a:lnSpc>
                <a:spcPct val="80000"/>
              </a:lnSpc>
            </a:pPr>
            <a:r>
              <a:rPr lang="de-DE" sz="1800" dirty="0" smtClean="0"/>
              <a:t>Vorsicht: Altenpflege: </a:t>
            </a:r>
            <a:r>
              <a:rPr lang="de-DE" sz="1800" dirty="0"/>
              <a:t>Bewohner*innen; </a:t>
            </a:r>
            <a:r>
              <a:rPr lang="de-DE" sz="1800" dirty="0" smtClean="0"/>
              <a:t>Gäste</a:t>
            </a:r>
          </a:p>
          <a:p>
            <a:pPr lvl="1">
              <a:lnSpc>
                <a:spcPct val="80000"/>
              </a:lnSpc>
            </a:pPr>
            <a:r>
              <a:rPr lang="de-DE" sz="2000" dirty="0" smtClean="0"/>
              <a:t>Indirekte Kund*innen: Ärzt*innen, Krankenkassen, Sozialhilfe, Ministerium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Produktion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Mehrproduktunternehmen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Mehrstufiger Produktionsprozess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Einzelfertigung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Werkstatt- oder Baustellenfertigung</a:t>
            </a:r>
          </a:p>
          <a:p>
            <a:pPr eaLnBrk="1" hangingPunct="1">
              <a:lnSpc>
                <a:spcPct val="80000"/>
              </a:lnSpc>
            </a:pPr>
            <a:r>
              <a:rPr lang="de-DE" sz="2400" dirty="0" smtClean="0"/>
              <a:t>Distribution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Standortgebunden (Einheit von Ort, Zeit und Handlung)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Hohe Distanzreibung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000" dirty="0" smtClean="0"/>
              <a:t>Regionale Monopole</a:t>
            </a:r>
          </a:p>
          <a:p>
            <a:pPr eaLnBrk="1" hangingPunct="1">
              <a:lnSpc>
                <a:spcPct val="80000"/>
              </a:lnSpc>
            </a:pPr>
            <a:endParaRPr lang="de-DE" sz="24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r>
              <a:rPr lang="de-DE" sz="4000" dirty="0"/>
              <a:t>Gliederung GM Teil </a:t>
            </a:r>
            <a:r>
              <a:rPr lang="de-DE" sz="4000" dirty="0" smtClean="0"/>
              <a:t>1-2</a:t>
            </a:r>
            <a:endParaRPr lang="de-DE" sz="40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de-DE" sz="2800" dirty="0" smtClean="0">
                <a:solidFill>
                  <a:srgbClr val="FF0000"/>
                </a:solidFill>
              </a:rPr>
              <a:t>Theoretischer Rahmen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Wissenschaftstheoretische Einbindung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Allgemeine Systemtheorie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Statische offene Systeme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Dynamische offene Systeme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Gesundheitsbetriebe als Forschungsobjekt der Betriebswirtschaftslehre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>
                <a:solidFill>
                  <a:srgbClr val="FF0000"/>
                </a:solidFill>
              </a:rPr>
              <a:t>Gesundheitsbetriebslehre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>
                <a:solidFill>
                  <a:srgbClr val="FF0000"/>
                </a:solidFill>
              </a:rPr>
              <a:t>Betriebswirtschaftliches Modell eines Gesundheitsbetriebes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Krankenhäuser als Prototyp des Gesundheitsbetriebes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Definition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Typologie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Raumplanung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sz="1800" dirty="0" smtClean="0"/>
              <a:t>Landeskrankenhausplanung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sz="1800" dirty="0" smtClean="0"/>
              <a:t>Veränderung von Einzugsgebieten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sz="1800" dirty="0" smtClean="0"/>
              <a:t>Standortplanung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53" name="Rectangle 85"/>
          <p:cNvSpPr>
            <a:spLocks noChangeArrowheads="1"/>
          </p:cNvSpPr>
          <p:nvPr/>
        </p:nvSpPr>
        <p:spPr bwMode="auto">
          <a:xfrm>
            <a:off x="501650" y="1773238"/>
            <a:ext cx="471842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algn="l" eaLnBrk="0" hangingPunct="0">
              <a:lnSpc>
                <a:spcPct val="150000"/>
              </a:lnSpc>
              <a:spcBef>
                <a:spcPct val="20000"/>
              </a:spcBef>
              <a:buSzPct val="70000"/>
              <a:buFontTx/>
              <a:buBlip>
                <a:blip r:embed="rId3"/>
              </a:buBlip>
            </a:pPr>
            <a:r>
              <a:rPr lang="de-DE" sz="2000" dirty="0">
                <a:effectLst/>
              </a:rPr>
              <a:t>240 Betten</a:t>
            </a:r>
          </a:p>
          <a:p>
            <a:pPr marL="342900" indent="-342900" algn="l" eaLnBrk="0" hangingPunct="0">
              <a:lnSpc>
                <a:spcPct val="150000"/>
              </a:lnSpc>
              <a:spcBef>
                <a:spcPct val="20000"/>
              </a:spcBef>
              <a:buSzPct val="70000"/>
              <a:buFontTx/>
              <a:buBlip>
                <a:blip r:embed="rId3"/>
              </a:buBlip>
            </a:pPr>
            <a:r>
              <a:rPr lang="de-DE" sz="2000" dirty="0">
                <a:effectLst/>
              </a:rPr>
              <a:t>30.000 m² </a:t>
            </a:r>
            <a:r>
              <a:rPr lang="de-DE" sz="2000" dirty="0" smtClean="0">
                <a:effectLst/>
              </a:rPr>
              <a:t>Nutzfläche</a:t>
            </a:r>
            <a:endParaRPr lang="de-DE" sz="2000" dirty="0">
              <a:effectLst/>
            </a:endParaRPr>
          </a:p>
          <a:p>
            <a:pPr marL="342900" indent="-342900" algn="l" eaLnBrk="0" hangingPunct="0">
              <a:lnSpc>
                <a:spcPct val="150000"/>
              </a:lnSpc>
              <a:spcBef>
                <a:spcPct val="20000"/>
              </a:spcBef>
              <a:buSzPct val="70000"/>
              <a:buFontTx/>
              <a:buBlip>
                <a:blip r:embed="rId3"/>
              </a:buBlip>
            </a:pPr>
            <a:r>
              <a:rPr lang="de-DE" sz="2000" dirty="0">
                <a:effectLst/>
              </a:rPr>
              <a:t>510 </a:t>
            </a:r>
            <a:r>
              <a:rPr lang="de-DE" sz="2000" dirty="0" smtClean="0">
                <a:effectLst/>
              </a:rPr>
              <a:t>Angestellte</a:t>
            </a:r>
          </a:p>
          <a:p>
            <a:pPr marL="342900" indent="-342900" algn="l" eaLnBrk="0" hangingPunct="0">
              <a:lnSpc>
                <a:spcPct val="150000"/>
              </a:lnSpc>
              <a:spcBef>
                <a:spcPct val="20000"/>
              </a:spcBef>
              <a:buSzPct val="70000"/>
              <a:buFontTx/>
              <a:buBlip>
                <a:blip r:embed="rId3"/>
              </a:buBlip>
            </a:pPr>
            <a:r>
              <a:rPr lang="de-DE" sz="2000" dirty="0" smtClean="0">
                <a:effectLst/>
              </a:rPr>
              <a:t>35,5 Mio. Euro Umsatz/Kosten</a:t>
            </a:r>
            <a:endParaRPr lang="de-DE" sz="2000" dirty="0">
              <a:effectLst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0525" y="116633"/>
            <a:ext cx="8352209" cy="778718"/>
          </a:xfrm>
        </p:spPr>
        <p:txBody>
          <a:bodyPr/>
          <a:lstStyle/>
          <a:p>
            <a:pPr algn="ctr"/>
            <a:r>
              <a:rPr lang="de-DE" dirty="0" smtClean="0"/>
              <a:t>Durchschnittskrankenhaus</a:t>
            </a:r>
            <a:endParaRPr lang="de-DE" dirty="0"/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"/>
          <a:stretch>
            <a:fillRect/>
          </a:stretch>
        </p:blipFill>
        <p:spPr bwMode="auto">
          <a:xfrm>
            <a:off x="1043608" y="4603749"/>
            <a:ext cx="20669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350566" y="3946526"/>
            <a:ext cx="22145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r>
              <a:rPr lang="de-DE" dirty="0">
                <a:effectLst/>
              </a:rPr>
              <a:t>Personalkosten</a:t>
            </a:r>
          </a:p>
          <a:p>
            <a:pPr algn="r"/>
            <a:r>
              <a:rPr lang="de-DE" dirty="0">
                <a:effectLst/>
              </a:rPr>
              <a:t>21,3 Mio. €</a:t>
            </a:r>
          </a:p>
        </p:txBody>
      </p:sp>
      <p:sp>
        <p:nvSpPr>
          <p:cNvPr id="19" name="Textfeld 18"/>
          <p:cNvSpPr txBox="1">
            <a:spLocks noChangeArrowheads="1"/>
          </p:cNvSpPr>
          <p:nvPr/>
        </p:nvSpPr>
        <p:spPr bwMode="auto">
          <a:xfrm>
            <a:off x="1721644" y="6217444"/>
            <a:ext cx="28082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dirty="0">
                <a:effectLst/>
              </a:rPr>
              <a:t>Sachkosten</a:t>
            </a:r>
          </a:p>
          <a:p>
            <a:pPr algn="ctr"/>
            <a:r>
              <a:rPr lang="de-DE" dirty="0">
                <a:effectLst/>
              </a:rPr>
              <a:t>14,2 Mio. €</a:t>
            </a:r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349946" y="5237161"/>
            <a:ext cx="595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b="1" dirty="0"/>
              <a:t>60%</a:t>
            </a:r>
            <a:endParaRPr lang="de-DE" sz="1600" dirty="0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2267472" y="5068093"/>
            <a:ext cx="5953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sz="1600" b="1" dirty="0"/>
              <a:t>40%</a:t>
            </a:r>
            <a:endParaRPr lang="de-DE" sz="1600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1043608" y="4269582"/>
            <a:ext cx="306338" cy="10382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>
            <a:endCxn id="19" idx="0"/>
          </p:cNvCxnSpPr>
          <p:nvPr/>
        </p:nvCxnSpPr>
        <p:spPr>
          <a:xfrm>
            <a:off x="2565128" y="5406230"/>
            <a:ext cx="560660" cy="8112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1" t="9763" r="28072" b="7010"/>
          <a:stretch>
            <a:fillRect/>
          </a:stretch>
        </p:blipFill>
        <p:spPr bwMode="auto">
          <a:xfrm>
            <a:off x="5220072" y="4228308"/>
            <a:ext cx="222726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275857" y="3946526"/>
            <a:ext cx="20823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effectLst/>
              </a:rPr>
              <a:t>Kosten für Primärprozesse:</a:t>
            </a:r>
            <a:br>
              <a:rPr lang="de-DE" dirty="0">
                <a:solidFill>
                  <a:srgbClr val="000000"/>
                </a:solidFill>
                <a:effectLst/>
              </a:rPr>
            </a:br>
            <a:r>
              <a:rPr lang="de-DE" dirty="0">
                <a:solidFill>
                  <a:srgbClr val="000000"/>
                </a:solidFill>
                <a:effectLst/>
              </a:rPr>
              <a:t>24,9 Mio. €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358184" y="5042695"/>
            <a:ext cx="954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00"/>
                </a:solidFill>
              </a:rPr>
              <a:t>~70%</a:t>
            </a: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6366247" y="5042695"/>
            <a:ext cx="936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sz="2000">
                <a:solidFill>
                  <a:srgbClr val="000000"/>
                </a:solidFill>
              </a:rPr>
              <a:t>~30%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6012160" y="3140968"/>
            <a:ext cx="28904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de-DE" dirty="0">
                <a:solidFill>
                  <a:srgbClr val="000000"/>
                </a:solidFill>
                <a:effectLst/>
              </a:rPr>
              <a:t>Kosten für </a:t>
            </a:r>
            <a:r>
              <a:rPr lang="de-DE" dirty="0" smtClean="0">
                <a:solidFill>
                  <a:srgbClr val="000000"/>
                </a:solidFill>
                <a:effectLst/>
              </a:rPr>
              <a:t>Sekundär- </a:t>
            </a:r>
            <a:r>
              <a:rPr lang="de-DE" dirty="0">
                <a:solidFill>
                  <a:srgbClr val="000000"/>
                </a:solidFill>
                <a:effectLst/>
              </a:rPr>
              <a:t>Prozesse</a:t>
            </a:r>
            <a:r>
              <a:rPr lang="de-DE" dirty="0" smtClean="0">
                <a:solidFill>
                  <a:srgbClr val="000000"/>
                </a:solidFill>
                <a:effectLst/>
              </a:rPr>
              <a:t>: 10,6 </a:t>
            </a:r>
            <a:r>
              <a:rPr lang="de-DE" dirty="0">
                <a:solidFill>
                  <a:srgbClr val="000000"/>
                </a:solidFill>
                <a:effectLst/>
              </a:rPr>
              <a:t>Mio. €</a:t>
            </a:r>
          </a:p>
        </p:txBody>
      </p:sp>
      <p:cxnSp>
        <p:nvCxnSpPr>
          <p:cNvPr id="29" name="Gerade Verbindung 28"/>
          <p:cNvCxnSpPr>
            <a:endCxn id="26" idx="0"/>
          </p:cNvCxnSpPr>
          <p:nvPr/>
        </p:nvCxnSpPr>
        <p:spPr>
          <a:xfrm>
            <a:off x="5256497" y="4523582"/>
            <a:ext cx="578731" cy="5191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endCxn id="27" idx="0"/>
          </p:cNvCxnSpPr>
          <p:nvPr/>
        </p:nvCxnSpPr>
        <p:spPr>
          <a:xfrm flipH="1">
            <a:off x="6834560" y="3750469"/>
            <a:ext cx="761776" cy="129222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4CD4B5-A9CE-486D-8547-DC02C794361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235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947" y="116632"/>
            <a:ext cx="8209160" cy="561975"/>
          </a:xfrm>
        </p:spPr>
        <p:txBody>
          <a:bodyPr>
            <a:normAutofit fontScale="90000"/>
          </a:bodyPr>
          <a:lstStyle/>
          <a:p>
            <a:r>
              <a:rPr lang="de-DE" dirty="0"/>
              <a:t>Kostenanteile Sekundärprozesse</a:t>
            </a:r>
            <a:endParaRPr lang="de-DE" dirty="0" smtClean="0"/>
          </a:p>
        </p:txBody>
      </p:sp>
      <p:sp>
        <p:nvSpPr>
          <p:cNvPr id="349188" name="Rectangle 5"/>
          <p:cNvSpPr>
            <a:spLocks noChangeArrowheads="1"/>
          </p:cNvSpPr>
          <p:nvPr/>
        </p:nvSpPr>
        <p:spPr bwMode="auto">
          <a:xfrm>
            <a:off x="395288" y="1357313"/>
            <a:ext cx="64135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endParaRPr lang="de-DE" sz="2400">
              <a:solidFill>
                <a:schemeClr val="accent1"/>
              </a:solidFill>
            </a:endParaRPr>
          </a:p>
        </p:txBody>
      </p:sp>
      <p:pic>
        <p:nvPicPr>
          <p:cNvPr id="349189" name="Picture 1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" t="7692" r="64424" b="5132"/>
          <a:stretch/>
        </p:blipFill>
        <p:spPr bwMode="auto">
          <a:xfrm>
            <a:off x="107504" y="835576"/>
            <a:ext cx="8727128" cy="602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3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r>
              <a:rPr lang="de-DE" sz="4000"/>
              <a:t>Gliederung GM Teil </a:t>
            </a:r>
            <a:r>
              <a:rPr lang="de-DE" sz="4000" smtClean="0"/>
              <a:t>1-2</a:t>
            </a:r>
            <a:endParaRPr lang="de-DE" sz="4000" dirty="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de-DE" sz="2800" dirty="0" smtClean="0">
                <a:solidFill>
                  <a:srgbClr val="FF0000"/>
                </a:solidFill>
              </a:rPr>
              <a:t>Theoretischer Rahmen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Wissenschaftstheoretische Einbindung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/>
              <a:t>Allgemeine Systemtheorie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Statische offene Systeme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Dynamische offene Systeme</a:t>
            </a:r>
          </a:p>
          <a:p>
            <a:pPr lvl="1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Gesundheitsbetriebe als Forschungsobjekt der Betriebswirtschaftslehre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>
                <a:solidFill>
                  <a:srgbClr val="FF0000"/>
                </a:solidFill>
              </a:rPr>
              <a:t>Gesundheitsbetriebslehre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>
                <a:solidFill>
                  <a:srgbClr val="FF0000"/>
                </a:solidFill>
              </a:rPr>
              <a:t>Betriebswirtschaftliches Modell eines Gesundheitsbetriebes</a:t>
            </a:r>
          </a:p>
          <a:p>
            <a:pPr lvl="2" eaLnBrk="1" hangingPunct="1">
              <a:lnSpc>
                <a:spcPct val="80000"/>
              </a:lnSpc>
              <a:buFontTx/>
              <a:buAutoNum type="arabicPeriod"/>
            </a:pPr>
            <a:r>
              <a:rPr lang="de-DE" sz="2000" dirty="0" smtClean="0"/>
              <a:t>Krankenhäuser als Prototyp des Gesundheitsbetriebes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Definition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Typologie</a:t>
            </a:r>
          </a:p>
          <a:p>
            <a:pPr lvl="3" eaLnBrk="1" hangingPunct="1">
              <a:lnSpc>
                <a:spcPct val="80000"/>
              </a:lnSpc>
              <a:buFont typeface="Tahoma" charset="0"/>
              <a:buAutoNum type="arabicPeriod"/>
            </a:pPr>
            <a:r>
              <a:rPr lang="de-DE" sz="1800" dirty="0" smtClean="0"/>
              <a:t>Raumplanung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sz="1800" dirty="0" smtClean="0"/>
              <a:t>Landeskrankenhausplanung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sz="1800" dirty="0" smtClean="0"/>
              <a:t>Veränderung von Einzugsgebieten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de-DE" sz="1800" dirty="0" smtClean="0"/>
              <a:t>Standortplanung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00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3" algn="ctr" rtl="0">
              <a:spcBef>
                <a:spcPct val="0"/>
              </a:spcBef>
            </a:pPr>
            <a:r>
              <a:rPr lang="de-DE" sz="3200" dirty="0"/>
              <a:t>1.3.1 Gesundheitsbetriebslehre</a:t>
            </a:r>
            <a:br>
              <a:rPr lang="de-DE" sz="3200" dirty="0"/>
            </a:br>
            <a:endParaRPr lang="de-DE" sz="32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dirty="0" smtClean="0"/>
              <a:t>Konzepte der Betriebswirtschaftslehre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Deskriptiv (z. B. Ältere Handelslehre, Kameralistik)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Idealistisch-Normativ: Welche Ziele sollte ein Unternehmen verfolgen?</a:t>
            </a:r>
          </a:p>
          <a:p>
            <a:pPr lvl="1" eaLnBrk="1" hangingPunct="1">
              <a:lnSpc>
                <a:spcPct val="90000"/>
              </a:lnSpc>
            </a:pPr>
            <a:r>
              <a:rPr lang="de-DE" dirty="0" smtClean="0"/>
              <a:t>Präskriptiv (praktisch-normativ): Wie erreiche ich die gegebenen Betriebsziele optimal? </a:t>
            </a:r>
          </a:p>
          <a:p>
            <a:pPr lvl="2" eaLnBrk="1" hangingPunct="1">
              <a:lnSpc>
                <a:spcPct val="90000"/>
              </a:lnSpc>
            </a:pPr>
            <a:r>
              <a:rPr lang="de-DE" dirty="0" smtClean="0"/>
              <a:t>Annahme: Ziele gegeben</a:t>
            </a:r>
          </a:p>
          <a:p>
            <a:pPr lvl="1" eaLnBrk="1" hangingPunct="1">
              <a:lnSpc>
                <a:spcPct val="90000"/>
              </a:lnSpc>
            </a:pP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Denkschulen der BWL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 smtClean="0"/>
              <a:t>Faktortheoretischer Ansatz (Erich Gutenberg, 1897-1984)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 smtClean="0"/>
              <a:t>Sachgüterproduktion im Vordergrund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 smtClean="0"/>
              <a:t>Mensch als Produktionsfaktor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 smtClean="0"/>
              <a:t>Hauptlinie der deutschsprachigen BWL</a:t>
            </a:r>
          </a:p>
          <a:p>
            <a:pPr lvl="1">
              <a:lnSpc>
                <a:spcPct val="80000"/>
              </a:lnSpc>
            </a:pPr>
            <a:r>
              <a:rPr lang="de-DE" sz="2400" dirty="0" smtClean="0"/>
              <a:t>Klare Ausrichtung auf Kund*innen, auf Produktionsengpässe und auf Wertschöpfung</a:t>
            </a:r>
          </a:p>
          <a:p>
            <a:pPr lvl="1" eaLnBrk="1" hangingPunct="1">
              <a:lnSpc>
                <a:spcPct val="80000"/>
              </a:lnSpc>
            </a:pPr>
            <a:r>
              <a:rPr lang="de-DE" sz="2400" dirty="0" smtClean="0"/>
              <a:t>Annahmen: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 smtClean="0"/>
              <a:t>80 % Materialkosten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 smtClean="0"/>
              <a:t>Lagerbares Gut</a:t>
            </a:r>
          </a:p>
          <a:p>
            <a:pPr lvl="2" eaLnBrk="1" hangingPunct="1">
              <a:lnSpc>
                <a:spcPct val="80000"/>
              </a:lnSpc>
            </a:pPr>
            <a:r>
              <a:rPr lang="de-DE" sz="2000" dirty="0" smtClean="0"/>
              <a:t>Transportables Gut</a:t>
            </a:r>
          </a:p>
          <a:p>
            <a:pPr>
              <a:lnSpc>
                <a:spcPct val="80000"/>
              </a:lnSpc>
            </a:pPr>
            <a:r>
              <a:rPr lang="de-DE" dirty="0" smtClean="0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/>
              <a:t>Denkschulen der BWL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de-DE" dirty="0" smtClean="0"/>
              <a:t>…</a:t>
            </a:r>
          </a:p>
          <a:p>
            <a:pPr eaLnBrk="1" hangingPunct="1">
              <a:lnSpc>
                <a:spcPct val="120000"/>
              </a:lnSpc>
            </a:pPr>
            <a:r>
              <a:rPr lang="de-DE" dirty="0" smtClean="0"/>
              <a:t>Entscheidungstheoretischer </a:t>
            </a:r>
            <a:r>
              <a:rPr lang="de-DE" dirty="0"/>
              <a:t>Ansatz (Edmund Heinen, 1919-1996)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Betriebliche Entscheidungsprozesse im Mittelpunkt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Zielorientierung: Kombination von </a:t>
            </a:r>
            <a:r>
              <a:rPr lang="de-DE" dirty="0" err="1"/>
              <a:t>Nicklisch</a:t>
            </a:r>
            <a:r>
              <a:rPr lang="de-DE" dirty="0"/>
              <a:t> und Gutenberg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Mathematische Schule</a:t>
            </a:r>
          </a:p>
          <a:p>
            <a:pPr eaLnBrk="1" hangingPunct="1">
              <a:lnSpc>
                <a:spcPct val="120000"/>
              </a:lnSpc>
            </a:pPr>
            <a:r>
              <a:rPr lang="de-DE" dirty="0"/>
              <a:t>Systemtheoretischer Ansatz (Hans Ulrich, 1919-1997)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Orientierung am System und an der Systemsteuerung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Weite Verbreitung im sozialen Bereich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Problem: Oftmals Überbetonung der Personalführung, Vernachlässigung der Produktion bzw. der Problemlösung für das Umfeld</a:t>
            </a:r>
          </a:p>
          <a:p>
            <a:pPr eaLnBrk="1" hangingPunct="1">
              <a:lnSpc>
                <a:spcPct val="120000"/>
              </a:lnSpc>
            </a:pPr>
            <a:r>
              <a:rPr lang="de-DE" dirty="0"/>
              <a:t>Weiter Ansätze: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Arbeitsorientierter Ansatz</a:t>
            </a:r>
          </a:p>
          <a:p>
            <a:pPr lvl="1" eaLnBrk="1" hangingPunct="1">
              <a:lnSpc>
                <a:spcPct val="120000"/>
              </a:lnSpc>
            </a:pPr>
            <a:r>
              <a:rPr lang="de-DE" dirty="0"/>
              <a:t>Verhaltensorientierter Ansatz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Betrieb: Alternative Definitionen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Betrieb als technische Einheit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Betrieb als kommerzielle Einheit: Gewinnerzielungsabsicht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/>
              <a:t>Betrieb als Produktiveinheit: Deckung von Fremdbedarfen</a:t>
            </a:r>
          </a:p>
          <a:p>
            <a:pPr eaLnBrk="1" hangingPunct="1">
              <a:lnSpc>
                <a:spcPct val="90000"/>
              </a:lnSpc>
            </a:pPr>
            <a:r>
              <a:rPr lang="de-DE" sz="2800" dirty="0" smtClean="0">
                <a:solidFill>
                  <a:srgbClr val="FF0000"/>
                </a:solidFill>
              </a:rPr>
              <a:t>Betrieb als wirtschaftlich handelnde Organisation</a:t>
            </a: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>
                <a:solidFill>
                  <a:srgbClr val="FF0000"/>
                </a:solidFill>
              </a:rPr>
              <a:t>Haushalte: </a:t>
            </a:r>
            <a:r>
              <a:rPr lang="de-DE" sz="2400" dirty="0" err="1" smtClean="0">
                <a:solidFill>
                  <a:srgbClr val="FF0000"/>
                </a:solidFill>
              </a:rPr>
              <a:t>Konsumptivbetriebe</a:t>
            </a:r>
            <a:endParaRPr lang="de-DE" sz="2400" dirty="0" smtClean="0">
              <a:solidFill>
                <a:srgbClr val="FF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de-DE" sz="2400" dirty="0" smtClean="0">
                <a:solidFill>
                  <a:srgbClr val="FF0000"/>
                </a:solidFill>
              </a:rPr>
              <a:t>Unternehmen: Produktivbetriebe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/>
              <a:t>Betrieb als Erfahrungsobjekt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de-DE" sz="2800" dirty="0" smtClean="0">
                <a:cs typeface="Times New Roman" pitchFamily="18" charset="0"/>
              </a:rPr>
              <a:t>Betrieb</a:t>
            </a:r>
            <a:r>
              <a:rPr lang="de-DE" sz="2800" dirty="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de-DE" sz="2400" dirty="0" smtClean="0">
                <a:cs typeface="Times New Roman" pitchFamily="18" charset="0"/>
              </a:rPr>
              <a:t>	Zusammenschluss von Individuen zum arbeitsteiligen Vollzug von Problemlösungsaufgaben: Analyse von problemlösenden Organisationen aus Sicht der Wirtschaftlichkeit / Effizienz</a:t>
            </a:r>
            <a:r>
              <a:rPr lang="de-DE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>
                <a:cs typeface="Times New Roman" pitchFamily="18" charset="0"/>
              </a:rPr>
              <a:t>Betriebswirtschaftslehre</a:t>
            </a:r>
            <a:r>
              <a:rPr lang="de-DE" sz="2800" dirty="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de-DE" sz="2400" dirty="0" smtClean="0">
                <a:cs typeface="Times New Roman" pitchFamily="18" charset="0"/>
              </a:rPr>
              <a:t>	Die Wissenschaft vom wirtschaftlichen Handeln im Betrieb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>
                <a:cs typeface="Times New Roman" pitchFamily="18" charset="0"/>
              </a:rPr>
              <a:t>Funktion des Betriebes: Transformation von Input in Output</a:t>
            </a:r>
          </a:p>
          <a:p>
            <a:pPr eaLnBrk="1" hangingPunct="1">
              <a:lnSpc>
                <a:spcPct val="80000"/>
              </a:lnSpc>
            </a:pPr>
            <a:r>
              <a:rPr lang="de-DE" sz="2800" dirty="0" smtClean="0">
                <a:cs typeface="Times New Roman" pitchFamily="18" charset="0"/>
              </a:rPr>
              <a:t>Anspruch einer präskriptiven BWL: Funktion wird effizient erfüllt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Effizienzbegriffe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200" u="sng" dirty="0" smtClean="0">
                <a:cs typeface="Times New Roman" pitchFamily="18" charset="0"/>
              </a:rPr>
              <a:t>Produktivität</a:t>
            </a:r>
            <a:r>
              <a:rPr lang="de-DE" sz="2200" dirty="0" smtClean="0">
                <a:cs typeface="Times New Roman" pitchFamily="18" charset="0"/>
              </a:rPr>
              <a:t> (= Ergiebigkeit) des Produktionsfaktors </a:t>
            </a:r>
            <a:r>
              <a:rPr lang="de-DE" sz="2200" dirty="0" err="1" smtClean="0">
                <a:cs typeface="Times New Roman" pitchFamily="18" charset="0"/>
              </a:rPr>
              <a:t>y</a:t>
            </a:r>
            <a:r>
              <a:rPr lang="de-DE" sz="2200" baseline="-25000" dirty="0" err="1" smtClean="0">
                <a:cs typeface="Times New Roman" pitchFamily="18" charset="0"/>
              </a:rPr>
              <a:t>i</a:t>
            </a:r>
            <a:r>
              <a:rPr lang="de-DE" sz="2200" baseline="-25000" dirty="0" smtClean="0">
                <a:cs typeface="Times New Roman" pitchFamily="18" charset="0"/>
              </a:rPr>
              <a:t> </a:t>
            </a:r>
            <a:r>
              <a:rPr lang="de-DE" sz="2200" dirty="0" smtClean="0">
                <a:cs typeface="Times New Roman" pitchFamily="18" charset="0"/>
              </a:rPr>
              <a:t>bzgl. des Outputs </a:t>
            </a:r>
            <a:r>
              <a:rPr lang="de-DE" sz="2200" dirty="0" err="1" smtClean="0">
                <a:cs typeface="Times New Roman" pitchFamily="18" charset="0"/>
              </a:rPr>
              <a:t>x</a:t>
            </a:r>
            <a:r>
              <a:rPr lang="de-DE" sz="2200" baseline="-25000" dirty="0" err="1" smtClean="0">
                <a:cs typeface="Times New Roman" pitchFamily="18" charset="0"/>
              </a:rPr>
              <a:t>j</a:t>
            </a:r>
            <a:r>
              <a:rPr lang="de-DE" sz="2200" dirty="0" smtClean="0"/>
              <a:t> </a:t>
            </a:r>
          </a:p>
          <a:p>
            <a:pPr eaLnBrk="1" hangingPunct="1"/>
            <a:endParaRPr lang="de-DE" sz="2200" dirty="0" smtClean="0"/>
          </a:p>
          <a:p>
            <a:pPr eaLnBrk="1" hangingPunct="1"/>
            <a:endParaRPr lang="de-DE" sz="2200" dirty="0" smtClean="0"/>
          </a:p>
          <a:p>
            <a:pPr eaLnBrk="1" hangingPunct="1"/>
            <a:endParaRPr lang="de-DE" sz="2200" dirty="0" smtClean="0"/>
          </a:p>
          <a:p>
            <a:pPr eaLnBrk="1" hangingPunct="1"/>
            <a:r>
              <a:rPr lang="de-DE" sz="2200" u="sng" dirty="0" smtClean="0">
                <a:cs typeface="Times New Roman" pitchFamily="18" charset="0"/>
              </a:rPr>
              <a:t>Effizienz</a:t>
            </a:r>
            <a:r>
              <a:rPr lang="de-DE" sz="2200" dirty="0" smtClean="0">
                <a:cs typeface="Times New Roman" pitchFamily="18" charset="0"/>
              </a:rPr>
              <a:t> des Produktionsprozesses</a:t>
            </a:r>
            <a:r>
              <a:rPr lang="de-DE" sz="2200" dirty="0" smtClean="0"/>
              <a:t> </a:t>
            </a:r>
          </a:p>
          <a:p>
            <a:pPr eaLnBrk="1" hangingPunct="1"/>
            <a:endParaRPr lang="de-DE" sz="2200" dirty="0" smtClean="0"/>
          </a:p>
        </p:txBody>
      </p:sp>
      <p:sp>
        <p:nvSpPr>
          <p:cNvPr id="672776" name="Text Box 8"/>
          <p:cNvSpPr txBox="1">
            <a:spLocks noChangeArrowheads="1"/>
          </p:cNvSpPr>
          <p:nvPr/>
        </p:nvSpPr>
        <p:spPr bwMode="auto">
          <a:xfrm>
            <a:off x="4572000" y="4149725"/>
            <a:ext cx="424815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de-DE" dirty="0" err="1">
                <a:effectLst/>
              </a:rPr>
              <a:t>x</a:t>
            </a:r>
            <a:r>
              <a:rPr lang="de-DE" baseline="-25000" dirty="0" err="1">
                <a:effectLst/>
              </a:rPr>
              <a:t>j</a:t>
            </a:r>
            <a:r>
              <a:rPr lang="de-DE" dirty="0">
                <a:effectLst/>
              </a:rPr>
              <a:t> 	Quantität Output j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 err="1">
                <a:effectLst/>
              </a:rPr>
              <a:t>y</a:t>
            </a:r>
            <a:r>
              <a:rPr lang="de-DE" baseline="-25000" dirty="0" err="1">
                <a:effectLst/>
              </a:rPr>
              <a:t>i</a:t>
            </a:r>
            <a:r>
              <a:rPr lang="de-DE" dirty="0">
                <a:effectLst/>
              </a:rPr>
              <a:t>	Quantität Input i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</a:rPr>
              <a:t>w</a:t>
            </a:r>
            <a:r>
              <a:rPr lang="de-DE" baseline="-25000" dirty="0">
                <a:effectLst/>
              </a:rPr>
              <a:t>j</a:t>
            </a:r>
            <a:r>
              <a:rPr lang="de-DE" dirty="0">
                <a:effectLst/>
              </a:rPr>
              <a:t>	Gewicht von Output j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</a:rPr>
              <a:t>v</a:t>
            </a:r>
            <a:r>
              <a:rPr lang="de-DE" baseline="-25000" dirty="0">
                <a:effectLst/>
              </a:rPr>
              <a:t>i</a:t>
            </a:r>
            <a:r>
              <a:rPr lang="de-DE" dirty="0">
                <a:effectLst/>
              </a:rPr>
              <a:t>	Gewicht von Input i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189735"/>
              </p:ext>
            </p:extLst>
          </p:nvPr>
        </p:nvGraphicFramePr>
        <p:xfrm>
          <a:off x="2555776" y="2204864"/>
          <a:ext cx="576064" cy="121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7" name="Formel" r:id="rId3" imgW="215640" imgH="457200" progId="Equation.3">
                  <p:embed/>
                </p:oleObj>
              </mc:Choice>
              <mc:Fallback>
                <p:oleObj name="Formel" r:id="rId3" imgW="215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6" y="2204864"/>
                        <a:ext cx="576064" cy="121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491121"/>
              </p:ext>
            </p:extLst>
          </p:nvPr>
        </p:nvGraphicFramePr>
        <p:xfrm>
          <a:off x="1691680" y="4169269"/>
          <a:ext cx="1656184" cy="2124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8" name="Formel" r:id="rId5" imgW="672840" imgH="863280" progId="Equation.3">
                  <p:embed/>
                </p:oleObj>
              </mc:Choice>
              <mc:Fallback>
                <p:oleObj name="Formel" r:id="rId5" imgW="67284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4169269"/>
                        <a:ext cx="1656184" cy="2124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76200"/>
            <a:ext cx="8229600" cy="1384300"/>
          </a:xfrm>
        </p:spPr>
        <p:txBody>
          <a:bodyPr/>
          <a:lstStyle/>
          <a:p>
            <a:pPr eaLnBrk="1" hangingPunct="1"/>
            <a:r>
              <a:rPr lang="de-DE" smtClean="0">
                <a:cs typeface="Times New Roman" pitchFamily="18" charset="0"/>
              </a:rPr>
              <a:t>Effizienzbegriffe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0500"/>
            <a:ext cx="8229600" cy="4648200"/>
          </a:xfrm>
        </p:spPr>
        <p:txBody>
          <a:bodyPr/>
          <a:lstStyle/>
          <a:p>
            <a:pPr eaLnBrk="1" hangingPunct="1"/>
            <a:r>
              <a:rPr lang="de-DE" sz="2200" u="sng" dirty="0" smtClean="0">
                <a:cs typeface="Times New Roman" pitchFamily="18" charset="0"/>
              </a:rPr>
              <a:t>Wirtschaftlichkeit</a:t>
            </a:r>
            <a:r>
              <a:rPr lang="de-DE" sz="2200" dirty="0" smtClean="0">
                <a:cs typeface="Times New Roman" pitchFamily="18" charset="0"/>
              </a:rPr>
              <a:t> des Produktionsprozesses</a:t>
            </a:r>
            <a:r>
              <a:rPr lang="de-DE" sz="2200" dirty="0" smtClean="0"/>
              <a:t> </a:t>
            </a:r>
          </a:p>
          <a:p>
            <a:pPr eaLnBrk="1" hangingPunct="1"/>
            <a:endParaRPr lang="de-DE" sz="2200" dirty="0" smtClean="0"/>
          </a:p>
          <a:p>
            <a:pPr eaLnBrk="1" hangingPunct="1"/>
            <a:endParaRPr lang="de-DE" sz="2200" dirty="0" smtClean="0"/>
          </a:p>
          <a:p>
            <a:pPr eaLnBrk="1" hangingPunct="1"/>
            <a:endParaRPr lang="de-DE" sz="2200" dirty="0" smtClean="0"/>
          </a:p>
          <a:p>
            <a:pPr eaLnBrk="1" hangingPunct="1"/>
            <a:endParaRPr lang="de-DE" sz="2200" dirty="0" smtClean="0"/>
          </a:p>
        </p:txBody>
      </p:sp>
      <p:sp>
        <p:nvSpPr>
          <p:cNvPr id="312328" name="Text Box 8"/>
          <p:cNvSpPr txBox="1">
            <a:spLocks noChangeArrowheads="1"/>
          </p:cNvSpPr>
          <p:nvPr/>
        </p:nvSpPr>
        <p:spPr bwMode="auto">
          <a:xfrm>
            <a:off x="179388" y="5157788"/>
            <a:ext cx="8686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</a:rPr>
              <a:t>Das Gesundheitsmanagement betrachtet die Aktivitäten in einem Gesundheitsbetrieb stets aus dem Blickwinkel der Erhöhung der Effizienz. Der verkürzte Wirtschaftlichkeitsansatz ist ungenügend.</a:t>
            </a:r>
          </a:p>
        </p:txBody>
      </p:sp>
      <p:sp>
        <p:nvSpPr>
          <p:cNvPr id="312330" name="Text Box 10"/>
          <p:cNvSpPr txBox="1">
            <a:spLocks noChangeArrowheads="1"/>
          </p:cNvSpPr>
          <p:nvPr/>
        </p:nvSpPr>
        <p:spPr bwMode="auto">
          <a:xfrm>
            <a:off x="3995738" y="2492375"/>
            <a:ext cx="482441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defRPr/>
            </a:pPr>
            <a:r>
              <a:rPr lang="de-DE" dirty="0" err="1">
                <a:effectLst/>
              </a:rPr>
              <a:t>x</a:t>
            </a:r>
            <a:r>
              <a:rPr lang="de-DE" baseline="-25000" dirty="0" err="1">
                <a:effectLst/>
              </a:rPr>
              <a:t>j</a:t>
            </a:r>
            <a:r>
              <a:rPr lang="de-DE" dirty="0">
                <a:effectLst/>
              </a:rPr>
              <a:t> 	Quantität Produkt j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 err="1">
                <a:effectLst/>
              </a:rPr>
              <a:t>y</a:t>
            </a:r>
            <a:r>
              <a:rPr lang="de-DE" baseline="-25000" dirty="0" err="1">
                <a:effectLst/>
              </a:rPr>
              <a:t>i</a:t>
            </a:r>
            <a:r>
              <a:rPr lang="de-DE" dirty="0">
                <a:effectLst/>
              </a:rPr>
              <a:t>	Quantität Produktionsfaktor i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</a:rPr>
              <a:t>p</a:t>
            </a:r>
            <a:r>
              <a:rPr lang="de-DE" baseline="-25000" dirty="0">
                <a:effectLst/>
              </a:rPr>
              <a:t>j</a:t>
            </a:r>
            <a:r>
              <a:rPr lang="de-DE" dirty="0">
                <a:effectLst/>
              </a:rPr>
              <a:t>	Verkaufspreis von Produkt j</a:t>
            </a:r>
          </a:p>
          <a:p>
            <a:pPr algn="l">
              <a:spcBef>
                <a:spcPct val="50000"/>
              </a:spcBef>
              <a:defRPr/>
            </a:pPr>
            <a:r>
              <a:rPr lang="de-DE" dirty="0">
                <a:effectLst/>
              </a:rPr>
              <a:t>c</a:t>
            </a:r>
            <a:r>
              <a:rPr lang="de-DE" baseline="-25000" dirty="0">
                <a:effectLst/>
              </a:rPr>
              <a:t>i</a:t>
            </a:r>
            <a:r>
              <a:rPr lang="de-DE" dirty="0">
                <a:effectLst/>
              </a:rPr>
              <a:t>	Faktorpreis von Input i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703030"/>
              </p:ext>
            </p:extLst>
          </p:nvPr>
        </p:nvGraphicFramePr>
        <p:xfrm>
          <a:off x="971600" y="2060574"/>
          <a:ext cx="2160240" cy="2824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5" name="Formel" r:id="rId3" imgW="660240" imgH="863280" progId="Equation.3">
                  <p:embed/>
                </p:oleObj>
              </mc:Choice>
              <mc:Fallback>
                <p:oleObj name="Formel" r:id="rId3" imgW="66024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060574"/>
                        <a:ext cx="2160240" cy="2824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E610D-C589-4257-BD92-182DE92238F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653</Words>
  <Application>Microsoft Office PowerPoint</Application>
  <PresentationFormat>Bildschirmpräsentation (4:3)</PresentationFormat>
  <Paragraphs>210</Paragraphs>
  <Slides>22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4</vt:i4>
      </vt:variant>
      <vt:variant>
        <vt:lpstr>Folientitel</vt:lpstr>
      </vt:variant>
      <vt:variant>
        <vt:i4>22</vt:i4>
      </vt:variant>
    </vt:vector>
  </HeadingPairs>
  <TitlesOfParts>
    <vt:vector size="32" baseType="lpstr">
      <vt:lpstr>Arial</vt:lpstr>
      <vt:lpstr>Calibri</vt:lpstr>
      <vt:lpstr>Tahoma</vt:lpstr>
      <vt:lpstr>Times New Roman</vt:lpstr>
      <vt:lpstr>Wingdings</vt:lpstr>
      <vt:lpstr>Larissa</vt:lpstr>
      <vt:lpstr>Formel</vt:lpstr>
      <vt:lpstr>Organization Chart</vt:lpstr>
      <vt:lpstr>MS Organigramm</vt:lpstr>
      <vt:lpstr>Picture</vt:lpstr>
      <vt:lpstr>GESUNDHEITSMANAGEMENT I Teil 1-2   Prof. Dr. Steffen Fleßa Lst. für Allgemeine Betriebswirtschaftslehre und Gesundheitsmanagement Universität Greifswald </vt:lpstr>
      <vt:lpstr>Gliederung GM Teil 1-2</vt:lpstr>
      <vt:lpstr>1.3.1 Gesundheitsbetriebslehre </vt:lpstr>
      <vt:lpstr>Denkschulen der BWL</vt:lpstr>
      <vt:lpstr>Denkschulen der BWL</vt:lpstr>
      <vt:lpstr>Betrieb: Alternative Definitionen</vt:lpstr>
      <vt:lpstr>Betrieb als Erfahrungsobjekt</vt:lpstr>
      <vt:lpstr>Effizienzbegriffe</vt:lpstr>
      <vt:lpstr>Effizienzbegriffe</vt:lpstr>
      <vt:lpstr>Betriebstypen</vt:lpstr>
      <vt:lpstr>Güter</vt:lpstr>
      <vt:lpstr>Dienstleistung: Definition</vt:lpstr>
      <vt:lpstr>Konstitutive Merkmale der Dienstleistung</vt:lpstr>
      <vt:lpstr>Dienstleistungen und Informationen</vt:lpstr>
      <vt:lpstr>Elemente der Dienstleistung</vt:lpstr>
      <vt:lpstr>Dienstleistungen: Bedeutung</vt:lpstr>
      <vt:lpstr>Güterarten</vt:lpstr>
      <vt:lpstr>1.3.2 Betriebswirtschaftliches Modell eines Gesundheitsbetriebes</vt:lpstr>
      <vt:lpstr>Betriebswirtschaftliches Modell eines Gesundheitsbetriebes</vt:lpstr>
      <vt:lpstr>Durchschnittskrankenhaus</vt:lpstr>
      <vt:lpstr>Kostenanteile Sekundärprozesse</vt:lpstr>
      <vt:lpstr>Gliederung GM Teil 1-2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417</cp:revision>
  <cp:lastPrinted>2016-07-27T09:50:02Z</cp:lastPrinted>
  <dcterms:created xsi:type="dcterms:W3CDTF">2003-05-27T08:12:45Z</dcterms:created>
  <dcterms:modified xsi:type="dcterms:W3CDTF">2023-08-02T09:49:13Z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