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67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635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88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87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68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1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524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97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09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95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36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19F0D-C9D7-4D4B-A01C-6CBB7F3A605B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166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GM I</a:t>
            </a:r>
            <a:br>
              <a:rPr lang="de-DE" dirty="0" smtClean="0"/>
            </a:br>
            <a:r>
              <a:rPr lang="de-DE" dirty="0" smtClean="0"/>
              <a:t>(Mo. 8.15-9.45 Uhr)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Vorbesprechung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958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Angebote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Vorlesungsprogramm</a:t>
            </a:r>
          </a:p>
          <a:p>
            <a:pPr lvl="1"/>
            <a:r>
              <a:rPr lang="de-DE" dirty="0" smtClean="0"/>
              <a:t>GM I</a:t>
            </a:r>
          </a:p>
          <a:p>
            <a:pPr lvl="1"/>
            <a:r>
              <a:rPr lang="de-DE" dirty="0" smtClean="0"/>
              <a:t>GM II</a:t>
            </a:r>
          </a:p>
          <a:p>
            <a:pPr lvl="1"/>
            <a:r>
              <a:rPr lang="de-DE" dirty="0" smtClean="0"/>
              <a:t>GM III</a:t>
            </a:r>
          </a:p>
          <a:p>
            <a:pPr lvl="1"/>
            <a:r>
              <a:rPr lang="de-DE" dirty="0" smtClean="0"/>
              <a:t>GM IV</a:t>
            </a:r>
          </a:p>
          <a:p>
            <a:r>
              <a:rPr lang="de-DE" dirty="0" smtClean="0"/>
              <a:t>Pflicht</a:t>
            </a:r>
          </a:p>
          <a:p>
            <a:pPr lvl="1"/>
            <a:r>
              <a:rPr lang="de-DE" dirty="0" smtClean="0"/>
              <a:t>Proseminar</a:t>
            </a:r>
          </a:p>
          <a:p>
            <a:pPr lvl="1"/>
            <a:r>
              <a:rPr lang="de-DE" dirty="0" smtClean="0"/>
              <a:t>Hauptseminar</a:t>
            </a:r>
          </a:p>
        </p:txBody>
      </p:sp>
    </p:spTree>
    <p:extLst>
      <p:ext uri="{BB962C8B-B14F-4D97-AF65-F5344CB8AC3E}">
        <p14:creationId xmlns:p14="http://schemas.microsoft.com/office/powerpoint/2010/main" val="37153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Angebote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Kür</a:t>
            </a:r>
          </a:p>
          <a:p>
            <a:pPr lvl="1"/>
            <a:r>
              <a:rPr lang="de-DE" b="1" dirty="0" smtClean="0"/>
              <a:t>Grundzüge der Buchhaltung</a:t>
            </a:r>
          </a:p>
          <a:p>
            <a:pPr lvl="1"/>
            <a:r>
              <a:rPr lang="de-DE" dirty="0" smtClean="0"/>
              <a:t>International Health Care Management (II)</a:t>
            </a:r>
            <a:endParaRPr lang="de-DE" dirty="0" smtClean="0"/>
          </a:p>
          <a:p>
            <a:pPr lvl="1"/>
            <a:r>
              <a:rPr lang="de-DE" dirty="0" smtClean="0"/>
              <a:t>Exkursion</a:t>
            </a:r>
          </a:p>
          <a:p>
            <a:pPr lvl="1"/>
            <a:r>
              <a:rPr lang="de-DE" dirty="0"/>
              <a:t>Effektivität in Beruf und Alltag</a:t>
            </a:r>
          </a:p>
          <a:p>
            <a:pPr lvl="1"/>
            <a:r>
              <a:rPr lang="de-DE" dirty="0" smtClean="0"/>
              <a:t>Führung und Persönlichkeit</a:t>
            </a:r>
          </a:p>
          <a:p>
            <a:pPr lvl="1"/>
            <a:r>
              <a:rPr lang="de-DE" dirty="0" smtClean="0"/>
              <a:t>Quantitative Methoden</a:t>
            </a:r>
          </a:p>
          <a:p>
            <a:pPr lvl="1"/>
            <a:r>
              <a:rPr lang="de-DE" dirty="0" smtClean="0"/>
              <a:t>Medizincontrolling</a:t>
            </a:r>
          </a:p>
          <a:p>
            <a:pPr lvl="1"/>
            <a:r>
              <a:rPr lang="de-DE" b="1" dirty="0" smtClean="0"/>
              <a:t>Englisch</a:t>
            </a:r>
          </a:p>
          <a:p>
            <a:pPr lvl="1"/>
            <a:r>
              <a:rPr lang="de-DE" b="1" dirty="0" smtClean="0"/>
              <a:t>Vortragsreihe: Aktuelle Probleme der Gesundheitswirtschaft</a:t>
            </a:r>
            <a:endParaRPr lang="de-DE" b="1" dirty="0" smtClean="0"/>
          </a:p>
          <a:p>
            <a:r>
              <a:rPr lang="de-DE" dirty="0" smtClean="0"/>
              <a:t>Diplomarbeiten / Masterarbeiten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921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Sonderregelungen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BA, LLB etc. (nur ein Fach):</a:t>
            </a:r>
          </a:p>
          <a:p>
            <a:pPr lvl="1"/>
            <a:r>
              <a:rPr lang="de-DE" dirty="0" smtClean="0"/>
              <a:t>Primär GM 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196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Organisation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Uhrzeit?</a:t>
            </a:r>
          </a:p>
          <a:p>
            <a:r>
              <a:rPr lang="de-DE" dirty="0" smtClean="0"/>
              <a:t>Raum?</a:t>
            </a:r>
          </a:p>
          <a:p>
            <a:r>
              <a:rPr lang="de-DE" dirty="0" smtClean="0"/>
              <a:t>Buch</a:t>
            </a:r>
          </a:p>
          <a:p>
            <a:r>
              <a:rPr lang="de-DE" dirty="0" smtClean="0"/>
              <a:t>Folien</a:t>
            </a:r>
          </a:p>
          <a:p>
            <a:r>
              <a:rPr lang="de-DE" dirty="0" smtClean="0"/>
              <a:t>Videos</a:t>
            </a:r>
          </a:p>
        </p:txBody>
      </p:sp>
      <p:pic>
        <p:nvPicPr>
          <p:cNvPr id="7" name="Picture 2" descr="Grundlagen der Gesundheitsökonom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19" y="3737635"/>
            <a:ext cx="2189981" cy="312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5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935" y="383883"/>
            <a:ext cx="2211065" cy="31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28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Bildschirmpräsentation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Larissa</vt:lpstr>
      <vt:lpstr>GM I (Mo. 8.15-9.45 Uhr)</vt:lpstr>
      <vt:lpstr>Angebote</vt:lpstr>
      <vt:lpstr>Angebote</vt:lpstr>
      <vt:lpstr>Sonderregelungen</vt:lpstr>
      <vt:lpstr>Organisation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 IV</dc:title>
  <dc:creator>FLESSA</dc:creator>
  <cp:lastModifiedBy>Steffen Flessa</cp:lastModifiedBy>
  <cp:revision>14</cp:revision>
  <dcterms:created xsi:type="dcterms:W3CDTF">2012-04-03T06:03:42Z</dcterms:created>
  <dcterms:modified xsi:type="dcterms:W3CDTF">2023-08-14T08:52:57Z</dcterms:modified>
</cp:coreProperties>
</file>