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318" r:id="rId10"/>
    <p:sldId id="265" r:id="rId11"/>
    <p:sldId id="266" r:id="rId12"/>
    <p:sldId id="267" r:id="rId13"/>
    <p:sldId id="268" r:id="rId14"/>
    <p:sldId id="317" r:id="rId15"/>
    <p:sldId id="316"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91982-3937-4A86-8825-98029437E62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e-DE"/>
        </a:p>
      </dgm:t>
    </dgm:pt>
    <dgm:pt modelId="{C2D03D04-11D7-427D-A13C-1E68F1821D7D}">
      <dgm:prSet phldrT="[Text]"/>
      <dgm:spPr/>
      <dgm:t>
        <a:bodyPr/>
        <a:lstStyle/>
        <a:p>
          <a:r>
            <a:rPr lang="de-DE" dirty="0"/>
            <a:t>Kommunikation</a:t>
          </a:r>
        </a:p>
      </dgm:t>
    </dgm:pt>
    <dgm:pt modelId="{64963331-BE38-4B3B-AB49-4E731FEB8BE3}" type="parTrans" cxnId="{532D764D-4824-494C-B96E-C6EA210C4CE3}">
      <dgm:prSet/>
      <dgm:spPr/>
      <dgm:t>
        <a:bodyPr/>
        <a:lstStyle/>
        <a:p>
          <a:endParaRPr lang="de-DE"/>
        </a:p>
      </dgm:t>
    </dgm:pt>
    <dgm:pt modelId="{53D6B965-B818-484D-9129-82A1066BCF23}" type="sibTrans" cxnId="{532D764D-4824-494C-B96E-C6EA210C4CE3}">
      <dgm:prSet/>
      <dgm:spPr/>
      <dgm:t>
        <a:bodyPr/>
        <a:lstStyle/>
        <a:p>
          <a:endParaRPr lang="de-DE"/>
        </a:p>
      </dgm:t>
    </dgm:pt>
    <dgm:pt modelId="{CC22ACC6-2061-4FC0-BEDD-42FF104FE787}">
      <dgm:prSet phldrT="[Text]"/>
      <dgm:spPr/>
      <dgm:t>
        <a:bodyPr/>
        <a:lstStyle/>
        <a:p>
          <a:r>
            <a:rPr lang="de-DE" dirty="0"/>
            <a:t>Nonverbale </a:t>
          </a:r>
          <a:r>
            <a:rPr lang="de-DE" dirty="0" err="1"/>
            <a:t>nonvokale</a:t>
          </a:r>
          <a:endParaRPr lang="de-DE" dirty="0"/>
        </a:p>
      </dgm:t>
    </dgm:pt>
    <dgm:pt modelId="{FAF77453-DCDD-47FB-91BD-BC01D35B8212}" type="parTrans" cxnId="{AD46710C-5454-43D1-B482-CE967CFEE1FD}">
      <dgm:prSet/>
      <dgm:spPr/>
      <dgm:t>
        <a:bodyPr/>
        <a:lstStyle/>
        <a:p>
          <a:endParaRPr lang="de-DE"/>
        </a:p>
      </dgm:t>
    </dgm:pt>
    <dgm:pt modelId="{FDDF457E-62EA-4004-99A7-F188BE6874AE}" type="sibTrans" cxnId="{AD46710C-5454-43D1-B482-CE967CFEE1FD}">
      <dgm:prSet/>
      <dgm:spPr/>
      <dgm:t>
        <a:bodyPr/>
        <a:lstStyle/>
        <a:p>
          <a:endParaRPr lang="de-DE"/>
        </a:p>
      </dgm:t>
    </dgm:pt>
    <dgm:pt modelId="{4341DCC8-7697-4573-8B29-66B62C5A976F}">
      <dgm:prSet phldrT="[Text]"/>
      <dgm:spPr/>
      <dgm:t>
        <a:bodyPr/>
        <a:lstStyle/>
        <a:p>
          <a:r>
            <a:rPr lang="de-DE" dirty="0"/>
            <a:t>Gestik</a:t>
          </a:r>
        </a:p>
      </dgm:t>
    </dgm:pt>
    <dgm:pt modelId="{267FC66D-7AB8-417B-9844-39C00CB253F3}" type="parTrans" cxnId="{B0094457-6366-4A0A-8D14-B0CB74B1BB3A}">
      <dgm:prSet/>
      <dgm:spPr/>
      <dgm:t>
        <a:bodyPr/>
        <a:lstStyle/>
        <a:p>
          <a:endParaRPr lang="de-DE"/>
        </a:p>
      </dgm:t>
    </dgm:pt>
    <dgm:pt modelId="{767BFD9E-88A9-4A06-8AF3-ADC72D413B34}" type="sibTrans" cxnId="{B0094457-6366-4A0A-8D14-B0CB74B1BB3A}">
      <dgm:prSet/>
      <dgm:spPr/>
      <dgm:t>
        <a:bodyPr/>
        <a:lstStyle/>
        <a:p>
          <a:endParaRPr lang="de-DE"/>
        </a:p>
      </dgm:t>
    </dgm:pt>
    <dgm:pt modelId="{B9FA05FF-8417-4032-A0EC-0C089B7EC5BC}">
      <dgm:prSet phldrT="[Text]"/>
      <dgm:spPr/>
      <dgm:t>
        <a:bodyPr/>
        <a:lstStyle/>
        <a:p>
          <a:r>
            <a:rPr lang="de-DE" dirty="0"/>
            <a:t>Mimik</a:t>
          </a:r>
        </a:p>
      </dgm:t>
    </dgm:pt>
    <dgm:pt modelId="{90DB5D9E-3C06-4722-9FA1-4CA80CD115DA}" type="parTrans" cxnId="{948192CE-E3D9-4F65-9A17-8EFB8D4202C1}">
      <dgm:prSet/>
      <dgm:spPr/>
      <dgm:t>
        <a:bodyPr/>
        <a:lstStyle/>
        <a:p>
          <a:endParaRPr lang="de-DE"/>
        </a:p>
      </dgm:t>
    </dgm:pt>
    <dgm:pt modelId="{4DECBE7B-F397-4A36-8C06-0872BA1A3CCE}" type="sibTrans" cxnId="{948192CE-E3D9-4F65-9A17-8EFB8D4202C1}">
      <dgm:prSet/>
      <dgm:spPr/>
      <dgm:t>
        <a:bodyPr/>
        <a:lstStyle/>
        <a:p>
          <a:endParaRPr lang="de-DE"/>
        </a:p>
      </dgm:t>
    </dgm:pt>
    <dgm:pt modelId="{1440DF8B-4515-4699-94EA-1059D8A6B7D4}">
      <dgm:prSet phldrT="[Text]"/>
      <dgm:spPr/>
      <dgm:t>
        <a:bodyPr/>
        <a:lstStyle/>
        <a:p>
          <a:r>
            <a:rPr lang="de-DE" dirty="0"/>
            <a:t>Nonverbale vokale</a:t>
          </a:r>
        </a:p>
      </dgm:t>
    </dgm:pt>
    <dgm:pt modelId="{39AE7AA8-BA0C-4D33-9E7D-D68EB7938A1F}" type="parTrans" cxnId="{07F80AB8-F3CE-4529-B2A8-58E6FD898486}">
      <dgm:prSet/>
      <dgm:spPr/>
      <dgm:t>
        <a:bodyPr/>
        <a:lstStyle/>
        <a:p>
          <a:endParaRPr lang="de-DE"/>
        </a:p>
      </dgm:t>
    </dgm:pt>
    <dgm:pt modelId="{C4449146-9D4D-45B0-AFF4-5B23BEDD38CA}" type="sibTrans" cxnId="{07F80AB8-F3CE-4529-B2A8-58E6FD898486}">
      <dgm:prSet/>
      <dgm:spPr/>
      <dgm:t>
        <a:bodyPr/>
        <a:lstStyle/>
        <a:p>
          <a:endParaRPr lang="de-DE"/>
        </a:p>
      </dgm:t>
    </dgm:pt>
    <dgm:pt modelId="{219AC0A0-DAAA-4FD6-BB0B-829561292A85}">
      <dgm:prSet phldrT="[Text]"/>
      <dgm:spPr/>
      <dgm:t>
        <a:bodyPr/>
        <a:lstStyle/>
        <a:p>
          <a:r>
            <a:rPr lang="de-DE" dirty="0"/>
            <a:t>Intonation</a:t>
          </a:r>
        </a:p>
      </dgm:t>
    </dgm:pt>
    <dgm:pt modelId="{22BBC4AC-773F-43F2-9D05-4E68210671A4}" type="parTrans" cxnId="{5C9D6F41-E117-4634-92AA-BD9E1F32EFD3}">
      <dgm:prSet/>
      <dgm:spPr/>
      <dgm:t>
        <a:bodyPr/>
        <a:lstStyle/>
        <a:p>
          <a:endParaRPr lang="de-DE"/>
        </a:p>
      </dgm:t>
    </dgm:pt>
    <dgm:pt modelId="{D192E103-1CE1-4F5C-AEF3-038C713BD4C1}" type="sibTrans" cxnId="{5C9D6F41-E117-4634-92AA-BD9E1F32EFD3}">
      <dgm:prSet/>
      <dgm:spPr/>
      <dgm:t>
        <a:bodyPr/>
        <a:lstStyle/>
        <a:p>
          <a:endParaRPr lang="de-DE"/>
        </a:p>
      </dgm:t>
    </dgm:pt>
    <dgm:pt modelId="{8216E3FF-B7F2-4C26-B00F-667D05A28E8D}">
      <dgm:prSet/>
      <dgm:spPr/>
      <dgm:t>
        <a:bodyPr/>
        <a:lstStyle/>
        <a:p>
          <a:r>
            <a:rPr lang="de-DE" dirty="0"/>
            <a:t>verbale</a:t>
          </a:r>
        </a:p>
      </dgm:t>
    </dgm:pt>
    <dgm:pt modelId="{E706428C-57BF-470F-BDDD-340DA0F01AC6}" type="parTrans" cxnId="{1BB963F0-1B29-43D1-B5B9-53CEC0AD5AD9}">
      <dgm:prSet/>
      <dgm:spPr/>
      <dgm:t>
        <a:bodyPr/>
        <a:lstStyle/>
        <a:p>
          <a:endParaRPr lang="de-DE"/>
        </a:p>
      </dgm:t>
    </dgm:pt>
    <dgm:pt modelId="{8D04B1FD-C9F5-458A-A6A7-0A1C540BEB4F}" type="sibTrans" cxnId="{1BB963F0-1B29-43D1-B5B9-53CEC0AD5AD9}">
      <dgm:prSet/>
      <dgm:spPr/>
      <dgm:t>
        <a:bodyPr/>
        <a:lstStyle/>
        <a:p>
          <a:endParaRPr lang="de-DE"/>
        </a:p>
      </dgm:t>
    </dgm:pt>
    <dgm:pt modelId="{2642CE97-7FD3-4E82-B29F-2063F302DA27}">
      <dgm:prSet/>
      <dgm:spPr/>
      <dgm:t>
        <a:bodyPr/>
        <a:lstStyle/>
        <a:p>
          <a:r>
            <a:rPr lang="de-DE" dirty="0"/>
            <a:t>Sprachbegleitung</a:t>
          </a:r>
        </a:p>
      </dgm:t>
    </dgm:pt>
    <dgm:pt modelId="{47C52AC1-216E-4ABA-AA10-5866CC33A656}" type="parTrans" cxnId="{A36B4FE2-9C87-49A3-8182-27DF2A644A17}">
      <dgm:prSet/>
      <dgm:spPr/>
      <dgm:t>
        <a:bodyPr/>
        <a:lstStyle/>
        <a:p>
          <a:endParaRPr lang="de-DE"/>
        </a:p>
      </dgm:t>
    </dgm:pt>
    <dgm:pt modelId="{C9764159-9E1B-499F-BEC9-1B425E944BB3}" type="sibTrans" cxnId="{A36B4FE2-9C87-49A3-8182-27DF2A644A17}">
      <dgm:prSet/>
      <dgm:spPr/>
      <dgm:t>
        <a:bodyPr/>
        <a:lstStyle/>
        <a:p>
          <a:endParaRPr lang="de-DE"/>
        </a:p>
      </dgm:t>
    </dgm:pt>
    <dgm:pt modelId="{FF84739C-AA87-47E8-A1EE-874B9182AD9E}">
      <dgm:prSet/>
      <dgm:spPr/>
      <dgm:t>
        <a:bodyPr/>
        <a:lstStyle/>
        <a:p>
          <a:r>
            <a:rPr lang="de-DE" dirty="0"/>
            <a:t>Blickkontakt</a:t>
          </a:r>
        </a:p>
      </dgm:t>
    </dgm:pt>
    <dgm:pt modelId="{0C20D0BA-EC0A-4B33-B073-0C03ECB046A9}" type="parTrans" cxnId="{CAFFA470-6F9F-44F9-BA86-FEF90A781800}">
      <dgm:prSet/>
      <dgm:spPr/>
      <dgm:t>
        <a:bodyPr/>
        <a:lstStyle/>
        <a:p>
          <a:endParaRPr lang="de-DE"/>
        </a:p>
      </dgm:t>
    </dgm:pt>
    <dgm:pt modelId="{24B75F4E-110F-461A-B092-E8E6AF7734A6}" type="sibTrans" cxnId="{CAFFA470-6F9F-44F9-BA86-FEF90A781800}">
      <dgm:prSet/>
      <dgm:spPr/>
      <dgm:t>
        <a:bodyPr/>
        <a:lstStyle/>
        <a:p>
          <a:endParaRPr lang="de-DE"/>
        </a:p>
      </dgm:t>
    </dgm:pt>
    <dgm:pt modelId="{5A0583A2-D8D2-4701-A5BC-86F216A08920}">
      <dgm:prSet/>
      <dgm:spPr/>
      <dgm:t>
        <a:bodyPr/>
        <a:lstStyle/>
        <a:p>
          <a:r>
            <a:rPr lang="de-DE" dirty="0"/>
            <a:t>Körperhaltung</a:t>
          </a:r>
        </a:p>
      </dgm:t>
    </dgm:pt>
    <dgm:pt modelId="{E2EF1861-051C-49E4-A21C-FEA738985118}" type="parTrans" cxnId="{AE146EA7-7E11-4E92-AE9B-5E28CA9619C7}">
      <dgm:prSet/>
      <dgm:spPr/>
      <dgm:t>
        <a:bodyPr/>
        <a:lstStyle/>
        <a:p>
          <a:endParaRPr lang="de-DE"/>
        </a:p>
      </dgm:t>
    </dgm:pt>
    <dgm:pt modelId="{4FFD265E-3810-415C-9337-791CD208A789}" type="sibTrans" cxnId="{AE146EA7-7E11-4E92-AE9B-5E28CA9619C7}">
      <dgm:prSet/>
      <dgm:spPr/>
      <dgm:t>
        <a:bodyPr/>
        <a:lstStyle/>
        <a:p>
          <a:endParaRPr lang="de-DE"/>
        </a:p>
      </dgm:t>
    </dgm:pt>
    <dgm:pt modelId="{3DF5F444-1F7D-4ED2-AFE2-10B37BD98243}">
      <dgm:prSet/>
      <dgm:spPr/>
      <dgm:t>
        <a:bodyPr/>
        <a:lstStyle/>
        <a:p>
          <a:r>
            <a:rPr lang="de-DE" dirty="0"/>
            <a:t>Nähe</a:t>
          </a:r>
        </a:p>
      </dgm:t>
    </dgm:pt>
    <dgm:pt modelId="{589FA7BF-7D4C-4032-871E-0BAEA940B73E}" type="parTrans" cxnId="{A267D72F-8E49-4666-A731-733843C497D5}">
      <dgm:prSet/>
      <dgm:spPr/>
      <dgm:t>
        <a:bodyPr/>
        <a:lstStyle/>
        <a:p>
          <a:endParaRPr lang="de-DE"/>
        </a:p>
      </dgm:t>
    </dgm:pt>
    <dgm:pt modelId="{52F088F9-AB21-4165-8ADF-A74387B79A04}" type="sibTrans" cxnId="{A267D72F-8E49-4666-A731-733843C497D5}">
      <dgm:prSet/>
      <dgm:spPr/>
      <dgm:t>
        <a:bodyPr/>
        <a:lstStyle/>
        <a:p>
          <a:endParaRPr lang="de-DE"/>
        </a:p>
      </dgm:t>
    </dgm:pt>
    <dgm:pt modelId="{E3BC674D-21B5-4B97-B12A-3BB29B24921B}" type="pres">
      <dgm:prSet presAssocID="{AF691982-3937-4A86-8825-98029437E622}" presName="diagram" presStyleCnt="0">
        <dgm:presLayoutVars>
          <dgm:chPref val="1"/>
          <dgm:dir/>
          <dgm:animOne val="branch"/>
          <dgm:animLvl val="lvl"/>
          <dgm:resizeHandles val="exact"/>
        </dgm:presLayoutVars>
      </dgm:prSet>
      <dgm:spPr/>
      <dgm:t>
        <a:bodyPr/>
        <a:lstStyle/>
        <a:p>
          <a:endParaRPr lang="de-DE"/>
        </a:p>
      </dgm:t>
    </dgm:pt>
    <dgm:pt modelId="{8F74804A-C586-4C5C-8BDA-CFABB393EED5}" type="pres">
      <dgm:prSet presAssocID="{C2D03D04-11D7-427D-A13C-1E68F1821D7D}" presName="root1" presStyleCnt="0"/>
      <dgm:spPr/>
    </dgm:pt>
    <dgm:pt modelId="{F1648533-2F81-4646-BEC9-0B39A8F14F96}" type="pres">
      <dgm:prSet presAssocID="{C2D03D04-11D7-427D-A13C-1E68F1821D7D}" presName="LevelOneTextNode" presStyleLbl="node0" presStyleIdx="0" presStyleCnt="1">
        <dgm:presLayoutVars>
          <dgm:chPref val="3"/>
        </dgm:presLayoutVars>
      </dgm:prSet>
      <dgm:spPr/>
      <dgm:t>
        <a:bodyPr/>
        <a:lstStyle/>
        <a:p>
          <a:endParaRPr lang="de-DE"/>
        </a:p>
      </dgm:t>
    </dgm:pt>
    <dgm:pt modelId="{AC01C0F0-B552-4E79-B02F-81A7518ADDAB}" type="pres">
      <dgm:prSet presAssocID="{C2D03D04-11D7-427D-A13C-1E68F1821D7D}" presName="level2hierChild" presStyleCnt="0"/>
      <dgm:spPr/>
    </dgm:pt>
    <dgm:pt modelId="{71F0C5B3-72F5-4AF4-914F-EB079BDDCD44}" type="pres">
      <dgm:prSet presAssocID="{E706428C-57BF-470F-BDDD-340DA0F01AC6}" presName="conn2-1" presStyleLbl="parChTrans1D2" presStyleIdx="0" presStyleCnt="3"/>
      <dgm:spPr/>
      <dgm:t>
        <a:bodyPr/>
        <a:lstStyle/>
        <a:p>
          <a:endParaRPr lang="de-DE"/>
        </a:p>
      </dgm:t>
    </dgm:pt>
    <dgm:pt modelId="{21919F54-5A55-4F7F-8E2F-BE467A2A7D32}" type="pres">
      <dgm:prSet presAssocID="{E706428C-57BF-470F-BDDD-340DA0F01AC6}" presName="connTx" presStyleLbl="parChTrans1D2" presStyleIdx="0" presStyleCnt="3"/>
      <dgm:spPr/>
      <dgm:t>
        <a:bodyPr/>
        <a:lstStyle/>
        <a:p>
          <a:endParaRPr lang="de-DE"/>
        </a:p>
      </dgm:t>
    </dgm:pt>
    <dgm:pt modelId="{821F11F1-C676-4271-911F-B0A5F1ECE1D7}" type="pres">
      <dgm:prSet presAssocID="{8216E3FF-B7F2-4C26-B00F-667D05A28E8D}" presName="root2" presStyleCnt="0"/>
      <dgm:spPr/>
    </dgm:pt>
    <dgm:pt modelId="{B7BDE6CD-AD7A-420A-AB3D-AC48A521510D}" type="pres">
      <dgm:prSet presAssocID="{8216E3FF-B7F2-4C26-B00F-667D05A28E8D}" presName="LevelTwoTextNode" presStyleLbl="node2" presStyleIdx="0" presStyleCnt="3">
        <dgm:presLayoutVars>
          <dgm:chPref val="3"/>
        </dgm:presLayoutVars>
      </dgm:prSet>
      <dgm:spPr/>
      <dgm:t>
        <a:bodyPr/>
        <a:lstStyle/>
        <a:p>
          <a:endParaRPr lang="de-DE"/>
        </a:p>
      </dgm:t>
    </dgm:pt>
    <dgm:pt modelId="{264E1071-E3DF-4C6F-A07C-A2ED5C90C276}" type="pres">
      <dgm:prSet presAssocID="{8216E3FF-B7F2-4C26-B00F-667D05A28E8D}" presName="level3hierChild" presStyleCnt="0"/>
      <dgm:spPr/>
    </dgm:pt>
    <dgm:pt modelId="{B66570FE-EA54-4C0C-A9CF-78F229323F8C}" type="pres">
      <dgm:prSet presAssocID="{FAF77453-DCDD-47FB-91BD-BC01D35B8212}" presName="conn2-1" presStyleLbl="parChTrans1D2" presStyleIdx="1" presStyleCnt="3"/>
      <dgm:spPr/>
      <dgm:t>
        <a:bodyPr/>
        <a:lstStyle/>
        <a:p>
          <a:endParaRPr lang="de-DE"/>
        </a:p>
      </dgm:t>
    </dgm:pt>
    <dgm:pt modelId="{C7047585-80A0-43A5-8E91-12CAC3F36903}" type="pres">
      <dgm:prSet presAssocID="{FAF77453-DCDD-47FB-91BD-BC01D35B8212}" presName="connTx" presStyleLbl="parChTrans1D2" presStyleIdx="1" presStyleCnt="3"/>
      <dgm:spPr/>
      <dgm:t>
        <a:bodyPr/>
        <a:lstStyle/>
        <a:p>
          <a:endParaRPr lang="de-DE"/>
        </a:p>
      </dgm:t>
    </dgm:pt>
    <dgm:pt modelId="{34CB2A4C-F4EF-4DDC-9A3F-8CD37CEC33DC}" type="pres">
      <dgm:prSet presAssocID="{CC22ACC6-2061-4FC0-BEDD-42FF104FE787}" presName="root2" presStyleCnt="0"/>
      <dgm:spPr/>
    </dgm:pt>
    <dgm:pt modelId="{D958EA42-78B6-4E25-A152-C781D055CFC3}" type="pres">
      <dgm:prSet presAssocID="{CC22ACC6-2061-4FC0-BEDD-42FF104FE787}" presName="LevelTwoTextNode" presStyleLbl="node2" presStyleIdx="1" presStyleCnt="3">
        <dgm:presLayoutVars>
          <dgm:chPref val="3"/>
        </dgm:presLayoutVars>
      </dgm:prSet>
      <dgm:spPr/>
      <dgm:t>
        <a:bodyPr/>
        <a:lstStyle/>
        <a:p>
          <a:endParaRPr lang="de-DE"/>
        </a:p>
      </dgm:t>
    </dgm:pt>
    <dgm:pt modelId="{A3AFE0FB-04DB-4FBF-A35B-A76882E313CA}" type="pres">
      <dgm:prSet presAssocID="{CC22ACC6-2061-4FC0-BEDD-42FF104FE787}" presName="level3hierChild" presStyleCnt="0"/>
      <dgm:spPr/>
    </dgm:pt>
    <dgm:pt modelId="{E44C37AE-3652-4A5F-B057-785D57A579A9}" type="pres">
      <dgm:prSet presAssocID="{267FC66D-7AB8-417B-9844-39C00CB253F3}" presName="conn2-1" presStyleLbl="parChTrans1D3" presStyleIdx="0" presStyleCnt="7"/>
      <dgm:spPr/>
      <dgm:t>
        <a:bodyPr/>
        <a:lstStyle/>
        <a:p>
          <a:endParaRPr lang="de-DE"/>
        </a:p>
      </dgm:t>
    </dgm:pt>
    <dgm:pt modelId="{B06C09BC-904F-4EBC-8B5E-3742732FF8CB}" type="pres">
      <dgm:prSet presAssocID="{267FC66D-7AB8-417B-9844-39C00CB253F3}" presName="connTx" presStyleLbl="parChTrans1D3" presStyleIdx="0" presStyleCnt="7"/>
      <dgm:spPr/>
      <dgm:t>
        <a:bodyPr/>
        <a:lstStyle/>
        <a:p>
          <a:endParaRPr lang="de-DE"/>
        </a:p>
      </dgm:t>
    </dgm:pt>
    <dgm:pt modelId="{755B4C44-E3E2-43BB-B207-5EA6F317D319}" type="pres">
      <dgm:prSet presAssocID="{4341DCC8-7697-4573-8B29-66B62C5A976F}" presName="root2" presStyleCnt="0"/>
      <dgm:spPr/>
    </dgm:pt>
    <dgm:pt modelId="{328FB824-9C98-498B-B9F7-A872DC120108}" type="pres">
      <dgm:prSet presAssocID="{4341DCC8-7697-4573-8B29-66B62C5A976F}" presName="LevelTwoTextNode" presStyleLbl="node3" presStyleIdx="0" presStyleCnt="7">
        <dgm:presLayoutVars>
          <dgm:chPref val="3"/>
        </dgm:presLayoutVars>
      </dgm:prSet>
      <dgm:spPr/>
      <dgm:t>
        <a:bodyPr/>
        <a:lstStyle/>
        <a:p>
          <a:endParaRPr lang="de-DE"/>
        </a:p>
      </dgm:t>
    </dgm:pt>
    <dgm:pt modelId="{765A51CE-42D3-43BC-AAFF-F83DBE95940D}" type="pres">
      <dgm:prSet presAssocID="{4341DCC8-7697-4573-8B29-66B62C5A976F}" presName="level3hierChild" presStyleCnt="0"/>
      <dgm:spPr/>
    </dgm:pt>
    <dgm:pt modelId="{E1B7215E-56C6-4484-AA5A-430CDD715C9C}" type="pres">
      <dgm:prSet presAssocID="{90DB5D9E-3C06-4722-9FA1-4CA80CD115DA}" presName="conn2-1" presStyleLbl="parChTrans1D3" presStyleIdx="1" presStyleCnt="7"/>
      <dgm:spPr/>
      <dgm:t>
        <a:bodyPr/>
        <a:lstStyle/>
        <a:p>
          <a:endParaRPr lang="de-DE"/>
        </a:p>
      </dgm:t>
    </dgm:pt>
    <dgm:pt modelId="{F7337CC3-DD55-43C1-8C91-13274693DA67}" type="pres">
      <dgm:prSet presAssocID="{90DB5D9E-3C06-4722-9FA1-4CA80CD115DA}" presName="connTx" presStyleLbl="parChTrans1D3" presStyleIdx="1" presStyleCnt="7"/>
      <dgm:spPr/>
      <dgm:t>
        <a:bodyPr/>
        <a:lstStyle/>
        <a:p>
          <a:endParaRPr lang="de-DE"/>
        </a:p>
      </dgm:t>
    </dgm:pt>
    <dgm:pt modelId="{B7556893-301E-421F-9F2E-9FF9DF1FF82F}" type="pres">
      <dgm:prSet presAssocID="{B9FA05FF-8417-4032-A0EC-0C089B7EC5BC}" presName="root2" presStyleCnt="0"/>
      <dgm:spPr/>
    </dgm:pt>
    <dgm:pt modelId="{B670EC51-2105-4CA0-85D2-76327B78F2C7}" type="pres">
      <dgm:prSet presAssocID="{B9FA05FF-8417-4032-A0EC-0C089B7EC5BC}" presName="LevelTwoTextNode" presStyleLbl="node3" presStyleIdx="1" presStyleCnt="7">
        <dgm:presLayoutVars>
          <dgm:chPref val="3"/>
        </dgm:presLayoutVars>
      </dgm:prSet>
      <dgm:spPr/>
      <dgm:t>
        <a:bodyPr/>
        <a:lstStyle/>
        <a:p>
          <a:endParaRPr lang="de-DE"/>
        </a:p>
      </dgm:t>
    </dgm:pt>
    <dgm:pt modelId="{F030F989-8666-4235-A3C5-9EF2D0C77DF5}" type="pres">
      <dgm:prSet presAssocID="{B9FA05FF-8417-4032-A0EC-0C089B7EC5BC}" presName="level3hierChild" presStyleCnt="0"/>
      <dgm:spPr/>
    </dgm:pt>
    <dgm:pt modelId="{00069656-C24B-4E61-92F7-75AD2AA481DD}" type="pres">
      <dgm:prSet presAssocID="{0C20D0BA-EC0A-4B33-B073-0C03ECB046A9}" presName="conn2-1" presStyleLbl="parChTrans1D3" presStyleIdx="2" presStyleCnt="7"/>
      <dgm:spPr/>
      <dgm:t>
        <a:bodyPr/>
        <a:lstStyle/>
        <a:p>
          <a:endParaRPr lang="de-DE"/>
        </a:p>
      </dgm:t>
    </dgm:pt>
    <dgm:pt modelId="{3C1A861D-620B-436D-B9A4-4E094A102040}" type="pres">
      <dgm:prSet presAssocID="{0C20D0BA-EC0A-4B33-B073-0C03ECB046A9}" presName="connTx" presStyleLbl="parChTrans1D3" presStyleIdx="2" presStyleCnt="7"/>
      <dgm:spPr/>
      <dgm:t>
        <a:bodyPr/>
        <a:lstStyle/>
        <a:p>
          <a:endParaRPr lang="de-DE"/>
        </a:p>
      </dgm:t>
    </dgm:pt>
    <dgm:pt modelId="{0137B32D-FBA0-4F85-B170-9A89307D8992}" type="pres">
      <dgm:prSet presAssocID="{FF84739C-AA87-47E8-A1EE-874B9182AD9E}" presName="root2" presStyleCnt="0"/>
      <dgm:spPr/>
    </dgm:pt>
    <dgm:pt modelId="{7EDF4751-91D2-4CD1-8FF4-07B1754F2010}" type="pres">
      <dgm:prSet presAssocID="{FF84739C-AA87-47E8-A1EE-874B9182AD9E}" presName="LevelTwoTextNode" presStyleLbl="node3" presStyleIdx="2" presStyleCnt="7">
        <dgm:presLayoutVars>
          <dgm:chPref val="3"/>
        </dgm:presLayoutVars>
      </dgm:prSet>
      <dgm:spPr/>
      <dgm:t>
        <a:bodyPr/>
        <a:lstStyle/>
        <a:p>
          <a:endParaRPr lang="de-DE"/>
        </a:p>
      </dgm:t>
    </dgm:pt>
    <dgm:pt modelId="{31F0ECFE-5906-42AD-A361-4E5E3A66FFD7}" type="pres">
      <dgm:prSet presAssocID="{FF84739C-AA87-47E8-A1EE-874B9182AD9E}" presName="level3hierChild" presStyleCnt="0"/>
      <dgm:spPr/>
    </dgm:pt>
    <dgm:pt modelId="{FEF0A5E3-14A8-40D3-9E0D-99210F8A3C20}" type="pres">
      <dgm:prSet presAssocID="{E2EF1861-051C-49E4-A21C-FEA738985118}" presName="conn2-1" presStyleLbl="parChTrans1D3" presStyleIdx="3" presStyleCnt="7"/>
      <dgm:spPr/>
      <dgm:t>
        <a:bodyPr/>
        <a:lstStyle/>
        <a:p>
          <a:endParaRPr lang="de-DE"/>
        </a:p>
      </dgm:t>
    </dgm:pt>
    <dgm:pt modelId="{D0048682-3BA4-4E8A-9509-37F0007FB7B2}" type="pres">
      <dgm:prSet presAssocID="{E2EF1861-051C-49E4-A21C-FEA738985118}" presName="connTx" presStyleLbl="parChTrans1D3" presStyleIdx="3" presStyleCnt="7"/>
      <dgm:spPr/>
      <dgm:t>
        <a:bodyPr/>
        <a:lstStyle/>
        <a:p>
          <a:endParaRPr lang="de-DE"/>
        </a:p>
      </dgm:t>
    </dgm:pt>
    <dgm:pt modelId="{D932FCEF-D480-45D5-AE65-925D08727863}" type="pres">
      <dgm:prSet presAssocID="{5A0583A2-D8D2-4701-A5BC-86F216A08920}" presName="root2" presStyleCnt="0"/>
      <dgm:spPr/>
    </dgm:pt>
    <dgm:pt modelId="{2D0E6F59-12DC-4074-97ED-D2C80FC2ECE3}" type="pres">
      <dgm:prSet presAssocID="{5A0583A2-D8D2-4701-A5BC-86F216A08920}" presName="LevelTwoTextNode" presStyleLbl="node3" presStyleIdx="3" presStyleCnt="7">
        <dgm:presLayoutVars>
          <dgm:chPref val="3"/>
        </dgm:presLayoutVars>
      </dgm:prSet>
      <dgm:spPr/>
      <dgm:t>
        <a:bodyPr/>
        <a:lstStyle/>
        <a:p>
          <a:endParaRPr lang="de-DE"/>
        </a:p>
      </dgm:t>
    </dgm:pt>
    <dgm:pt modelId="{A3C8405A-20AF-4CA4-A4A0-C2A5E0D301EE}" type="pres">
      <dgm:prSet presAssocID="{5A0583A2-D8D2-4701-A5BC-86F216A08920}" presName="level3hierChild" presStyleCnt="0"/>
      <dgm:spPr/>
    </dgm:pt>
    <dgm:pt modelId="{2EDFE5C7-961D-434F-BB84-7D89AECD6DEA}" type="pres">
      <dgm:prSet presAssocID="{589FA7BF-7D4C-4032-871E-0BAEA940B73E}" presName="conn2-1" presStyleLbl="parChTrans1D3" presStyleIdx="4" presStyleCnt="7"/>
      <dgm:spPr/>
      <dgm:t>
        <a:bodyPr/>
        <a:lstStyle/>
        <a:p>
          <a:endParaRPr lang="de-DE"/>
        </a:p>
      </dgm:t>
    </dgm:pt>
    <dgm:pt modelId="{A9A004BA-7601-4141-BD12-AEF4C6E2A824}" type="pres">
      <dgm:prSet presAssocID="{589FA7BF-7D4C-4032-871E-0BAEA940B73E}" presName="connTx" presStyleLbl="parChTrans1D3" presStyleIdx="4" presStyleCnt="7"/>
      <dgm:spPr/>
      <dgm:t>
        <a:bodyPr/>
        <a:lstStyle/>
        <a:p>
          <a:endParaRPr lang="de-DE"/>
        </a:p>
      </dgm:t>
    </dgm:pt>
    <dgm:pt modelId="{9C153C4B-794C-4D49-B681-BE6DB753D744}" type="pres">
      <dgm:prSet presAssocID="{3DF5F444-1F7D-4ED2-AFE2-10B37BD98243}" presName="root2" presStyleCnt="0"/>
      <dgm:spPr/>
    </dgm:pt>
    <dgm:pt modelId="{1DD0CB8B-5027-4987-9B64-CF2A24A8618C}" type="pres">
      <dgm:prSet presAssocID="{3DF5F444-1F7D-4ED2-AFE2-10B37BD98243}" presName="LevelTwoTextNode" presStyleLbl="node3" presStyleIdx="4" presStyleCnt="7">
        <dgm:presLayoutVars>
          <dgm:chPref val="3"/>
        </dgm:presLayoutVars>
      </dgm:prSet>
      <dgm:spPr/>
      <dgm:t>
        <a:bodyPr/>
        <a:lstStyle/>
        <a:p>
          <a:endParaRPr lang="de-DE"/>
        </a:p>
      </dgm:t>
    </dgm:pt>
    <dgm:pt modelId="{25CF5E0F-3915-4C75-930D-986F1BFD41A9}" type="pres">
      <dgm:prSet presAssocID="{3DF5F444-1F7D-4ED2-AFE2-10B37BD98243}" presName="level3hierChild" presStyleCnt="0"/>
      <dgm:spPr/>
    </dgm:pt>
    <dgm:pt modelId="{7BC4A22C-CF65-4ED7-92A2-572A28B21025}" type="pres">
      <dgm:prSet presAssocID="{39AE7AA8-BA0C-4D33-9E7D-D68EB7938A1F}" presName="conn2-1" presStyleLbl="parChTrans1D2" presStyleIdx="2" presStyleCnt="3"/>
      <dgm:spPr/>
      <dgm:t>
        <a:bodyPr/>
        <a:lstStyle/>
        <a:p>
          <a:endParaRPr lang="de-DE"/>
        </a:p>
      </dgm:t>
    </dgm:pt>
    <dgm:pt modelId="{AE506624-0201-4069-830B-F7DE0F80909D}" type="pres">
      <dgm:prSet presAssocID="{39AE7AA8-BA0C-4D33-9E7D-D68EB7938A1F}" presName="connTx" presStyleLbl="parChTrans1D2" presStyleIdx="2" presStyleCnt="3"/>
      <dgm:spPr/>
      <dgm:t>
        <a:bodyPr/>
        <a:lstStyle/>
        <a:p>
          <a:endParaRPr lang="de-DE"/>
        </a:p>
      </dgm:t>
    </dgm:pt>
    <dgm:pt modelId="{FD1FA40B-5F9E-4D7D-B542-B0E0F5F4542A}" type="pres">
      <dgm:prSet presAssocID="{1440DF8B-4515-4699-94EA-1059D8A6B7D4}" presName="root2" presStyleCnt="0"/>
      <dgm:spPr/>
    </dgm:pt>
    <dgm:pt modelId="{F8AE3666-0811-4A14-976E-E9C981ADAC57}" type="pres">
      <dgm:prSet presAssocID="{1440DF8B-4515-4699-94EA-1059D8A6B7D4}" presName="LevelTwoTextNode" presStyleLbl="node2" presStyleIdx="2" presStyleCnt="3">
        <dgm:presLayoutVars>
          <dgm:chPref val="3"/>
        </dgm:presLayoutVars>
      </dgm:prSet>
      <dgm:spPr/>
      <dgm:t>
        <a:bodyPr/>
        <a:lstStyle/>
        <a:p>
          <a:endParaRPr lang="de-DE"/>
        </a:p>
      </dgm:t>
    </dgm:pt>
    <dgm:pt modelId="{FA10302B-3566-48C6-8CD8-7B89377D9607}" type="pres">
      <dgm:prSet presAssocID="{1440DF8B-4515-4699-94EA-1059D8A6B7D4}" presName="level3hierChild" presStyleCnt="0"/>
      <dgm:spPr/>
    </dgm:pt>
    <dgm:pt modelId="{360B807B-E3C0-4C32-A403-B95F72A65F34}" type="pres">
      <dgm:prSet presAssocID="{22BBC4AC-773F-43F2-9D05-4E68210671A4}" presName="conn2-1" presStyleLbl="parChTrans1D3" presStyleIdx="5" presStyleCnt="7"/>
      <dgm:spPr/>
      <dgm:t>
        <a:bodyPr/>
        <a:lstStyle/>
        <a:p>
          <a:endParaRPr lang="de-DE"/>
        </a:p>
      </dgm:t>
    </dgm:pt>
    <dgm:pt modelId="{7EA787CF-8DD2-4D8E-A80E-E6F9D010A387}" type="pres">
      <dgm:prSet presAssocID="{22BBC4AC-773F-43F2-9D05-4E68210671A4}" presName="connTx" presStyleLbl="parChTrans1D3" presStyleIdx="5" presStyleCnt="7"/>
      <dgm:spPr/>
      <dgm:t>
        <a:bodyPr/>
        <a:lstStyle/>
        <a:p>
          <a:endParaRPr lang="de-DE"/>
        </a:p>
      </dgm:t>
    </dgm:pt>
    <dgm:pt modelId="{E37E43F3-D8DE-4ACD-BB2D-CE2506021909}" type="pres">
      <dgm:prSet presAssocID="{219AC0A0-DAAA-4FD6-BB0B-829561292A85}" presName="root2" presStyleCnt="0"/>
      <dgm:spPr/>
    </dgm:pt>
    <dgm:pt modelId="{94216E5E-AAD1-44A3-B0FE-5B9216156060}" type="pres">
      <dgm:prSet presAssocID="{219AC0A0-DAAA-4FD6-BB0B-829561292A85}" presName="LevelTwoTextNode" presStyleLbl="node3" presStyleIdx="5" presStyleCnt="7">
        <dgm:presLayoutVars>
          <dgm:chPref val="3"/>
        </dgm:presLayoutVars>
      </dgm:prSet>
      <dgm:spPr/>
      <dgm:t>
        <a:bodyPr/>
        <a:lstStyle/>
        <a:p>
          <a:endParaRPr lang="de-DE"/>
        </a:p>
      </dgm:t>
    </dgm:pt>
    <dgm:pt modelId="{F3B32F99-E2A7-4E48-BE78-8B0DDC9E32B5}" type="pres">
      <dgm:prSet presAssocID="{219AC0A0-DAAA-4FD6-BB0B-829561292A85}" presName="level3hierChild" presStyleCnt="0"/>
      <dgm:spPr/>
    </dgm:pt>
    <dgm:pt modelId="{6D34ED89-0497-40ED-BE9D-F91FEAE6A5B6}" type="pres">
      <dgm:prSet presAssocID="{47C52AC1-216E-4ABA-AA10-5866CC33A656}" presName="conn2-1" presStyleLbl="parChTrans1D3" presStyleIdx="6" presStyleCnt="7"/>
      <dgm:spPr/>
      <dgm:t>
        <a:bodyPr/>
        <a:lstStyle/>
        <a:p>
          <a:endParaRPr lang="de-DE"/>
        </a:p>
      </dgm:t>
    </dgm:pt>
    <dgm:pt modelId="{ADAC3365-72F3-4196-A3FA-859CADF3F0EB}" type="pres">
      <dgm:prSet presAssocID="{47C52AC1-216E-4ABA-AA10-5866CC33A656}" presName="connTx" presStyleLbl="parChTrans1D3" presStyleIdx="6" presStyleCnt="7"/>
      <dgm:spPr/>
      <dgm:t>
        <a:bodyPr/>
        <a:lstStyle/>
        <a:p>
          <a:endParaRPr lang="de-DE"/>
        </a:p>
      </dgm:t>
    </dgm:pt>
    <dgm:pt modelId="{956ABD39-E053-44FB-BCCC-17F7C8A1053C}" type="pres">
      <dgm:prSet presAssocID="{2642CE97-7FD3-4E82-B29F-2063F302DA27}" presName="root2" presStyleCnt="0"/>
      <dgm:spPr/>
    </dgm:pt>
    <dgm:pt modelId="{4F2D80B1-A0C3-4C5C-B464-3282DB3A2D79}" type="pres">
      <dgm:prSet presAssocID="{2642CE97-7FD3-4E82-B29F-2063F302DA27}" presName="LevelTwoTextNode" presStyleLbl="node3" presStyleIdx="6" presStyleCnt="7">
        <dgm:presLayoutVars>
          <dgm:chPref val="3"/>
        </dgm:presLayoutVars>
      </dgm:prSet>
      <dgm:spPr/>
      <dgm:t>
        <a:bodyPr/>
        <a:lstStyle/>
        <a:p>
          <a:endParaRPr lang="de-DE"/>
        </a:p>
      </dgm:t>
    </dgm:pt>
    <dgm:pt modelId="{33491047-CF32-4BD2-9D86-0171EE932F79}" type="pres">
      <dgm:prSet presAssocID="{2642CE97-7FD3-4E82-B29F-2063F302DA27}" presName="level3hierChild" presStyleCnt="0"/>
      <dgm:spPr/>
    </dgm:pt>
  </dgm:ptLst>
  <dgm:cxnLst>
    <dgm:cxn modelId="{D6456AC8-A7E4-4323-A506-DD885DA2A4A6}" type="presOf" srcId="{1440DF8B-4515-4699-94EA-1059D8A6B7D4}" destId="{F8AE3666-0811-4A14-976E-E9C981ADAC57}" srcOrd="0" destOrd="0" presId="urn:microsoft.com/office/officeart/2005/8/layout/hierarchy2"/>
    <dgm:cxn modelId="{AE146EA7-7E11-4E92-AE9B-5E28CA9619C7}" srcId="{CC22ACC6-2061-4FC0-BEDD-42FF104FE787}" destId="{5A0583A2-D8D2-4701-A5BC-86F216A08920}" srcOrd="3" destOrd="0" parTransId="{E2EF1861-051C-49E4-A21C-FEA738985118}" sibTransId="{4FFD265E-3810-415C-9337-791CD208A789}"/>
    <dgm:cxn modelId="{FE16C2BA-90AB-47F8-9519-88F035C87876}" type="presOf" srcId="{589FA7BF-7D4C-4032-871E-0BAEA940B73E}" destId="{A9A004BA-7601-4141-BD12-AEF4C6E2A824}" srcOrd="1" destOrd="0" presId="urn:microsoft.com/office/officeart/2005/8/layout/hierarchy2"/>
    <dgm:cxn modelId="{532D764D-4824-494C-B96E-C6EA210C4CE3}" srcId="{AF691982-3937-4A86-8825-98029437E622}" destId="{C2D03D04-11D7-427D-A13C-1E68F1821D7D}" srcOrd="0" destOrd="0" parTransId="{64963331-BE38-4B3B-AB49-4E731FEB8BE3}" sibTransId="{53D6B965-B818-484D-9129-82A1066BCF23}"/>
    <dgm:cxn modelId="{07F80AB8-F3CE-4529-B2A8-58E6FD898486}" srcId="{C2D03D04-11D7-427D-A13C-1E68F1821D7D}" destId="{1440DF8B-4515-4699-94EA-1059D8A6B7D4}" srcOrd="2" destOrd="0" parTransId="{39AE7AA8-BA0C-4D33-9E7D-D68EB7938A1F}" sibTransId="{C4449146-9D4D-45B0-AFF4-5B23BEDD38CA}"/>
    <dgm:cxn modelId="{979B2C27-BB64-4EC7-91C7-7A2269F1A0EA}" type="presOf" srcId="{FAF77453-DCDD-47FB-91BD-BC01D35B8212}" destId="{C7047585-80A0-43A5-8E91-12CAC3F36903}" srcOrd="1" destOrd="0" presId="urn:microsoft.com/office/officeart/2005/8/layout/hierarchy2"/>
    <dgm:cxn modelId="{1BB963F0-1B29-43D1-B5B9-53CEC0AD5AD9}" srcId="{C2D03D04-11D7-427D-A13C-1E68F1821D7D}" destId="{8216E3FF-B7F2-4C26-B00F-667D05A28E8D}" srcOrd="0" destOrd="0" parTransId="{E706428C-57BF-470F-BDDD-340DA0F01AC6}" sibTransId="{8D04B1FD-C9F5-458A-A6A7-0A1C540BEB4F}"/>
    <dgm:cxn modelId="{0818AD86-FDF4-4AB5-ADBD-80FEC3F8FE2A}" type="presOf" srcId="{8216E3FF-B7F2-4C26-B00F-667D05A28E8D}" destId="{B7BDE6CD-AD7A-420A-AB3D-AC48A521510D}" srcOrd="0" destOrd="0" presId="urn:microsoft.com/office/officeart/2005/8/layout/hierarchy2"/>
    <dgm:cxn modelId="{29163AC1-9D9B-4961-B722-59D674AE66CC}" type="presOf" srcId="{AF691982-3937-4A86-8825-98029437E622}" destId="{E3BC674D-21B5-4B97-B12A-3BB29B24921B}" srcOrd="0" destOrd="0" presId="urn:microsoft.com/office/officeart/2005/8/layout/hierarchy2"/>
    <dgm:cxn modelId="{31C640AF-6FE2-4017-8F51-BBDB8AFAB805}" type="presOf" srcId="{0C20D0BA-EC0A-4B33-B073-0C03ECB046A9}" destId="{00069656-C24B-4E61-92F7-75AD2AA481DD}" srcOrd="0" destOrd="0" presId="urn:microsoft.com/office/officeart/2005/8/layout/hierarchy2"/>
    <dgm:cxn modelId="{A36B4FE2-9C87-49A3-8182-27DF2A644A17}" srcId="{1440DF8B-4515-4699-94EA-1059D8A6B7D4}" destId="{2642CE97-7FD3-4E82-B29F-2063F302DA27}" srcOrd="1" destOrd="0" parTransId="{47C52AC1-216E-4ABA-AA10-5866CC33A656}" sibTransId="{C9764159-9E1B-499F-BEC9-1B425E944BB3}"/>
    <dgm:cxn modelId="{EE889A50-C746-43D3-92C5-17FE7639FE3C}" type="presOf" srcId="{267FC66D-7AB8-417B-9844-39C00CB253F3}" destId="{E44C37AE-3652-4A5F-B057-785D57A579A9}" srcOrd="0" destOrd="0" presId="urn:microsoft.com/office/officeart/2005/8/layout/hierarchy2"/>
    <dgm:cxn modelId="{DAF44C80-1930-4DD7-A6E4-F255879D0724}" type="presOf" srcId="{E706428C-57BF-470F-BDDD-340DA0F01AC6}" destId="{21919F54-5A55-4F7F-8E2F-BE467A2A7D32}" srcOrd="1" destOrd="0" presId="urn:microsoft.com/office/officeart/2005/8/layout/hierarchy2"/>
    <dgm:cxn modelId="{B0094457-6366-4A0A-8D14-B0CB74B1BB3A}" srcId="{CC22ACC6-2061-4FC0-BEDD-42FF104FE787}" destId="{4341DCC8-7697-4573-8B29-66B62C5A976F}" srcOrd="0" destOrd="0" parTransId="{267FC66D-7AB8-417B-9844-39C00CB253F3}" sibTransId="{767BFD9E-88A9-4A06-8AF3-ADC72D413B34}"/>
    <dgm:cxn modelId="{C4A2C17F-FFF8-42B5-B39A-A2FC5F60A5F0}" type="presOf" srcId="{FAF77453-DCDD-47FB-91BD-BC01D35B8212}" destId="{B66570FE-EA54-4C0C-A9CF-78F229323F8C}" srcOrd="0" destOrd="0" presId="urn:microsoft.com/office/officeart/2005/8/layout/hierarchy2"/>
    <dgm:cxn modelId="{E7805120-4C5E-4BBA-8DF6-2E2D75729A5D}" type="presOf" srcId="{5A0583A2-D8D2-4701-A5BC-86F216A08920}" destId="{2D0E6F59-12DC-4074-97ED-D2C80FC2ECE3}" srcOrd="0" destOrd="0" presId="urn:microsoft.com/office/officeart/2005/8/layout/hierarchy2"/>
    <dgm:cxn modelId="{5C9D6F41-E117-4634-92AA-BD9E1F32EFD3}" srcId="{1440DF8B-4515-4699-94EA-1059D8A6B7D4}" destId="{219AC0A0-DAAA-4FD6-BB0B-829561292A85}" srcOrd="0" destOrd="0" parTransId="{22BBC4AC-773F-43F2-9D05-4E68210671A4}" sibTransId="{D192E103-1CE1-4F5C-AEF3-038C713BD4C1}"/>
    <dgm:cxn modelId="{ED0B6C0D-D1E9-44E2-BD1A-B1773C39CC53}" type="presOf" srcId="{39AE7AA8-BA0C-4D33-9E7D-D68EB7938A1F}" destId="{7BC4A22C-CF65-4ED7-92A2-572A28B21025}" srcOrd="0" destOrd="0" presId="urn:microsoft.com/office/officeart/2005/8/layout/hierarchy2"/>
    <dgm:cxn modelId="{DF4356F9-AC4D-45E1-9C57-32F8ABE30E0E}" type="presOf" srcId="{E2EF1861-051C-49E4-A21C-FEA738985118}" destId="{FEF0A5E3-14A8-40D3-9E0D-99210F8A3C20}" srcOrd="0" destOrd="0" presId="urn:microsoft.com/office/officeart/2005/8/layout/hierarchy2"/>
    <dgm:cxn modelId="{CCFA2C4B-1082-452B-AE21-3D6077C85F14}" type="presOf" srcId="{B9FA05FF-8417-4032-A0EC-0C089B7EC5BC}" destId="{B670EC51-2105-4CA0-85D2-76327B78F2C7}" srcOrd="0" destOrd="0" presId="urn:microsoft.com/office/officeart/2005/8/layout/hierarchy2"/>
    <dgm:cxn modelId="{D0978809-854C-4673-8D4C-6CAEDC9F8BB6}" type="presOf" srcId="{2642CE97-7FD3-4E82-B29F-2063F302DA27}" destId="{4F2D80B1-A0C3-4C5C-B464-3282DB3A2D79}" srcOrd="0" destOrd="0" presId="urn:microsoft.com/office/officeart/2005/8/layout/hierarchy2"/>
    <dgm:cxn modelId="{A85BDD24-07AA-4B06-BD14-AA03A0534701}" type="presOf" srcId="{22BBC4AC-773F-43F2-9D05-4E68210671A4}" destId="{360B807B-E3C0-4C32-A403-B95F72A65F34}" srcOrd="0" destOrd="0" presId="urn:microsoft.com/office/officeart/2005/8/layout/hierarchy2"/>
    <dgm:cxn modelId="{CAFFA470-6F9F-44F9-BA86-FEF90A781800}" srcId="{CC22ACC6-2061-4FC0-BEDD-42FF104FE787}" destId="{FF84739C-AA87-47E8-A1EE-874B9182AD9E}" srcOrd="2" destOrd="0" parTransId="{0C20D0BA-EC0A-4B33-B073-0C03ECB046A9}" sibTransId="{24B75F4E-110F-461A-B092-E8E6AF7734A6}"/>
    <dgm:cxn modelId="{C3B57F9F-1F86-446C-B108-B8B3BE5D795A}" type="presOf" srcId="{C2D03D04-11D7-427D-A13C-1E68F1821D7D}" destId="{F1648533-2F81-4646-BEC9-0B39A8F14F96}" srcOrd="0" destOrd="0" presId="urn:microsoft.com/office/officeart/2005/8/layout/hierarchy2"/>
    <dgm:cxn modelId="{8C91B6D7-52AB-4323-AA8B-D87DA7B7F35D}" type="presOf" srcId="{589FA7BF-7D4C-4032-871E-0BAEA940B73E}" destId="{2EDFE5C7-961D-434F-BB84-7D89AECD6DEA}" srcOrd="0" destOrd="0" presId="urn:microsoft.com/office/officeart/2005/8/layout/hierarchy2"/>
    <dgm:cxn modelId="{A267D72F-8E49-4666-A731-733843C497D5}" srcId="{CC22ACC6-2061-4FC0-BEDD-42FF104FE787}" destId="{3DF5F444-1F7D-4ED2-AFE2-10B37BD98243}" srcOrd="4" destOrd="0" parTransId="{589FA7BF-7D4C-4032-871E-0BAEA940B73E}" sibTransId="{52F088F9-AB21-4165-8ADF-A74387B79A04}"/>
    <dgm:cxn modelId="{746A61F0-65D9-42B9-8D7F-50597A69CDF0}" type="presOf" srcId="{90DB5D9E-3C06-4722-9FA1-4CA80CD115DA}" destId="{F7337CC3-DD55-43C1-8C91-13274693DA67}" srcOrd="1" destOrd="0" presId="urn:microsoft.com/office/officeart/2005/8/layout/hierarchy2"/>
    <dgm:cxn modelId="{998F0369-DD6B-4E3C-B1CD-D24B19044CDD}" type="presOf" srcId="{39AE7AA8-BA0C-4D33-9E7D-D68EB7938A1F}" destId="{AE506624-0201-4069-830B-F7DE0F80909D}" srcOrd="1" destOrd="0" presId="urn:microsoft.com/office/officeart/2005/8/layout/hierarchy2"/>
    <dgm:cxn modelId="{68C5380E-DF25-40C9-A41D-31C7277A052F}" type="presOf" srcId="{47C52AC1-216E-4ABA-AA10-5866CC33A656}" destId="{ADAC3365-72F3-4196-A3FA-859CADF3F0EB}" srcOrd="1" destOrd="0" presId="urn:microsoft.com/office/officeart/2005/8/layout/hierarchy2"/>
    <dgm:cxn modelId="{AD46710C-5454-43D1-B482-CE967CFEE1FD}" srcId="{C2D03D04-11D7-427D-A13C-1E68F1821D7D}" destId="{CC22ACC6-2061-4FC0-BEDD-42FF104FE787}" srcOrd="1" destOrd="0" parTransId="{FAF77453-DCDD-47FB-91BD-BC01D35B8212}" sibTransId="{FDDF457E-62EA-4004-99A7-F188BE6874AE}"/>
    <dgm:cxn modelId="{84ABCC18-411C-4255-9DAE-3ED5E25C694A}" type="presOf" srcId="{90DB5D9E-3C06-4722-9FA1-4CA80CD115DA}" destId="{E1B7215E-56C6-4484-AA5A-430CDD715C9C}" srcOrd="0" destOrd="0" presId="urn:microsoft.com/office/officeart/2005/8/layout/hierarchy2"/>
    <dgm:cxn modelId="{DDDA4484-D8E2-4066-9802-243A64F7DDCA}" type="presOf" srcId="{E706428C-57BF-470F-BDDD-340DA0F01AC6}" destId="{71F0C5B3-72F5-4AF4-914F-EB079BDDCD44}" srcOrd="0" destOrd="0" presId="urn:microsoft.com/office/officeart/2005/8/layout/hierarchy2"/>
    <dgm:cxn modelId="{BCACC751-6E0E-4F41-AF21-ED85CA75FF13}" type="presOf" srcId="{CC22ACC6-2061-4FC0-BEDD-42FF104FE787}" destId="{D958EA42-78B6-4E25-A152-C781D055CFC3}" srcOrd="0" destOrd="0" presId="urn:microsoft.com/office/officeart/2005/8/layout/hierarchy2"/>
    <dgm:cxn modelId="{948192CE-E3D9-4F65-9A17-8EFB8D4202C1}" srcId="{CC22ACC6-2061-4FC0-BEDD-42FF104FE787}" destId="{B9FA05FF-8417-4032-A0EC-0C089B7EC5BC}" srcOrd="1" destOrd="0" parTransId="{90DB5D9E-3C06-4722-9FA1-4CA80CD115DA}" sibTransId="{4DECBE7B-F397-4A36-8C06-0872BA1A3CCE}"/>
    <dgm:cxn modelId="{21F8EEF5-4E1D-4956-A5F2-4406CB63D615}" type="presOf" srcId="{4341DCC8-7697-4573-8B29-66B62C5A976F}" destId="{328FB824-9C98-498B-B9F7-A872DC120108}" srcOrd="0" destOrd="0" presId="urn:microsoft.com/office/officeart/2005/8/layout/hierarchy2"/>
    <dgm:cxn modelId="{474E3FD3-5466-4083-A526-47F812873442}" type="presOf" srcId="{3DF5F444-1F7D-4ED2-AFE2-10B37BD98243}" destId="{1DD0CB8B-5027-4987-9B64-CF2A24A8618C}" srcOrd="0" destOrd="0" presId="urn:microsoft.com/office/officeart/2005/8/layout/hierarchy2"/>
    <dgm:cxn modelId="{77CB6BF0-1BC8-41F8-B6F7-0F393200A3BC}" type="presOf" srcId="{E2EF1861-051C-49E4-A21C-FEA738985118}" destId="{D0048682-3BA4-4E8A-9509-37F0007FB7B2}" srcOrd="1" destOrd="0" presId="urn:microsoft.com/office/officeart/2005/8/layout/hierarchy2"/>
    <dgm:cxn modelId="{D8726F75-BE68-4E3A-A5C4-3283FE63CFB2}" type="presOf" srcId="{0C20D0BA-EC0A-4B33-B073-0C03ECB046A9}" destId="{3C1A861D-620B-436D-B9A4-4E094A102040}" srcOrd="1" destOrd="0" presId="urn:microsoft.com/office/officeart/2005/8/layout/hierarchy2"/>
    <dgm:cxn modelId="{2D17A4C4-1D3C-4C3D-917D-7B2F3C5E022A}" type="presOf" srcId="{22BBC4AC-773F-43F2-9D05-4E68210671A4}" destId="{7EA787CF-8DD2-4D8E-A80E-E6F9D010A387}" srcOrd="1" destOrd="0" presId="urn:microsoft.com/office/officeart/2005/8/layout/hierarchy2"/>
    <dgm:cxn modelId="{9DBC73C4-A1F4-488E-AC91-92DC0394573A}" type="presOf" srcId="{FF84739C-AA87-47E8-A1EE-874B9182AD9E}" destId="{7EDF4751-91D2-4CD1-8FF4-07B1754F2010}" srcOrd="0" destOrd="0" presId="urn:microsoft.com/office/officeart/2005/8/layout/hierarchy2"/>
    <dgm:cxn modelId="{C911B424-835B-4B22-8439-58D41CA25034}" type="presOf" srcId="{219AC0A0-DAAA-4FD6-BB0B-829561292A85}" destId="{94216E5E-AAD1-44A3-B0FE-5B9216156060}" srcOrd="0" destOrd="0" presId="urn:microsoft.com/office/officeart/2005/8/layout/hierarchy2"/>
    <dgm:cxn modelId="{B56CCCD5-5893-442D-8402-CFC5B423A890}" type="presOf" srcId="{47C52AC1-216E-4ABA-AA10-5866CC33A656}" destId="{6D34ED89-0497-40ED-BE9D-F91FEAE6A5B6}" srcOrd="0" destOrd="0" presId="urn:microsoft.com/office/officeart/2005/8/layout/hierarchy2"/>
    <dgm:cxn modelId="{E09C05E1-C7F7-499A-9D30-ED7AA240A0DB}" type="presOf" srcId="{267FC66D-7AB8-417B-9844-39C00CB253F3}" destId="{B06C09BC-904F-4EBC-8B5E-3742732FF8CB}" srcOrd="1" destOrd="0" presId="urn:microsoft.com/office/officeart/2005/8/layout/hierarchy2"/>
    <dgm:cxn modelId="{687E5F14-95C1-4F5E-B665-B899EB2A5FCF}" type="presParOf" srcId="{E3BC674D-21B5-4B97-B12A-3BB29B24921B}" destId="{8F74804A-C586-4C5C-8BDA-CFABB393EED5}" srcOrd="0" destOrd="0" presId="urn:microsoft.com/office/officeart/2005/8/layout/hierarchy2"/>
    <dgm:cxn modelId="{2A6B8F6E-6CB5-4DED-8F0F-1AA6613E1781}" type="presParOf" srcId="{8F74804A-C586-4C5C-8BDA-CFABB393EED5}" destId="{F1648533-2F81-4646-BEC9-0B39A8F14F96}" srcOrd="0" destOrd="0" presId="urn:microsoft.com/office/officeart/2005/8/layout/hierarchy2"/>
    <dgm:cxn modelId="{BD8DB7CC-4175-41D9-BE24-1C6F281DA887}" type="presParOf" srcId="{8F74804A-C586-4C5C-8BDA-CFABB393EED5}" destId="{AC01C0F0-B552-4E79-B02F-81A7518ADDAB}" srcOrd="1" destOrd="0" presId="urn:microsoft.com/office/officeart/2005/8/layout/hierarchy2"/>
    <dgm:cxn modelId="{1181552D-825B-4066-B2BE-3208C4605028}" type="presParOf" srcId="{AC01C0F0-B552-4E79-B02F-81A7518ADDAB}" destId="{71F0C5B3-72F5-4AF4-914F-EB079BDDCD44}" srcOrd="0" destOrd="0" presId="urn:microsoft.com/office/officeart/2005/8/layout/hierarchy2"/>
    <dgm:cxn modelId="{4E0DBDFF-4726-4B37-B2BB-BF876374E48A}" type="presParOf" srcId="{71F0C5B3-72F5-4AF4-914F-EB079BDDCD44}" destId="{21919F54-5A55-4F7F-8E2F-BE467A2A7D32}" srcOrd="0" destOrd="0" presId="urn:microsoft.com/office/officeart/2005/8/layout/hierarchy2"/>
    <dgm:cxn modelId="{59E31525-5C62-47A9-9EBD-32C4C93C2D37}" type="presParOf" srcId="{AC01C0F0-B552-4E79-B02F-81A7518ADDAB}" destId="{821F11F1-C676-4271-911F-B0A5F1ECE1D7}" srcOrd="1" destOrd="0" presId="urn:microsoft.com/office/officeart/2005/8/layout/hierarchy2"/>
    <dgm:cxn modelId="{ABC5E5AD-7208-4275-AAE7-9A50BC0B833A}" type="presParOf" srcId="{821F11F1-C676-4271-911F-B0A5F1ECE1D7}" destId="{B7BDE6CD-AD7A-420A-AB3D-AC48A521510D}" srcOrd="0" destOrd="0" presId="urn:microsoft.com/office/officeart/2005/8/layout/hierarchy2"/>
    <dgm:cxn modelId="{80271FCE-4161-4567-86F7-A95E9C3716A4}" type="presParOf" srcId="{821F11F1-C676-4271-911F-B0A5F1ECE1D7}" destId="{264E1071-E3DF-4C6F-A07C-A2ED5C90C276}" srcOrd="1" destOrd="0" presId="urn:microsoft.com/office/officeart/2005/8/layout/hierarchy2"/>
    <dgm:cxn modelId="{6C366B26-6A5A-4244-8D0C-A6C55CE45ABA}" type="presParOf" srcId="{AC01C0F0-B552-4E79-B02F-81A7518ADDAB}" destId="{B66570FE-EA54-4C0C-A9CF-78F229323F8C}" srcOrd="2" destOrd="0" presId="urn:microsoft.com/office/officeart/2005/8/layout/hierarchy2"/>
    <dgm:cxn modelId="{B86C16DF-FDFD-4A3B-BA01-BDE4A8D55006}" type="presParOf" srcId="{B66570FE-EA54-4C0C-A9CF-78F229323F8C}" destId="{C7047585-80A0-43A5-8E91-12CAC3F36903}" srcOrd="0" destOrd="0" presId="urn:microsoft.com/office/officeart/2005/8/layout/hierarchy2"/>
    <dgm:cxn modelId="{872E4EE7-E07A-4C32-AAA2-13044832A692}" type="presParOf" srcId="{AC01C0F0-B552-4E79-B02F-81A7518ADDAB}" destId="{34CB2A4C-F4EF-4DDC-9A3F-8CD37CEC33DC}" srcOrd="3" destOrd="0" presId="urn:microsoft.com/office/officeart/2005/8/layout/hierarchy2"/>
    <dgm:cxn modelId="{E219EF25-1E02-47D6-AB99-2EF25FF94051}" type="presParOf" srcId="{34CB2A4C-F4EF-4DDC-9A3F-8CD37CEC33DC}" destId="{D958EA42-78B6-4E25-A152-C781D055CFC3}" srcOrd="0" destOrd="0" presId="urn:microsoft.com/office/officeart/2005/8/layout/hierarchy2"/>
    <dgm:cxn modelId="{659FCFB4-BE38-4991-9989-027E05B71F05}" type="presParOf" srcId="{34CB2A4C-F4EF-4DDC-9A3F-8CD37CEC33DC}" destId="{A3AFE0FB-04DB-4FBF-A35B-A76882E313CA}" srcOrd="1" destOrd="0" presId="urn:microsoft.com/office/officeart/2005/8/layout/hierarchy2"/>
    <dgm:cxn modelId="{BA1347A2-562D-4C85-BD31-0C52B650563F}" type="presParOf" srcId="{A3AFE0FB-04DB-4FBF-A35B-A76882E313CA}" destId="{E44C37AE-3652-4A5F-B057-785D57A579A9}" srcOrd="0" destOrd="0" presId="urn:microsoft.com/office/officeart/2005/8/layout/hierarchy2"/>
    <dgm:cxn modelId="{7E8F9BF5-5665-451E-8D97-1EAFC30D1ACE}" type="presParOf" srcId="{E44C37AE-3652-4A5F-B057-785D57A579A9}" destId="{B06C09BC-904F-4EBC-8B5E-3742732FF8CB}" srcOrd="0" destOrd="0" presId="urn:microsoft.com/office/officeart/2005/8/layout/hierarchy2"/>
    <dgm:cxn modelId="{80CF2558-A399-48BE-9AEE-C99E990BED05}" type="presParOf" srcId="{A3AFE0FB-04DB-4FBF-A35B-A76882E313CA}" destId="{755B4C44-E3E2-43BB-B207-5EA6F317D319}" srcOrd="1" destOrd="0" presId="urn:microsoft.com/office/officeart/2005/8/layout/hierarchy2"/>
    <dgm:cxn modelId="{9551B24A-80BC-403F-A717-AFECB40A1338}" type="presParOf" srcId="{755B4C44-E3E2-43BB-B207-5EA6F317D319}" destId="{328FB824-9C98-498B-B9F7-A872DC120108}" srcOrd="0" destOrd="0" presId="urn:microsoft.com/office/officeart/2005/8/layout/hierarchy2"/>
    <dgm:cxn modelId="{52240369-8A59-4971-893E-58F06301A6DF}" type="presParOf" srcId="{755B4C44-E3E2-43BB-B207-5EA6F317D319}" destId="{765A51CE-42D3-43BC-AAFF-F83DBE95940D}" srcOrd="1" destOrd="0" presId="urn:microsoft.com/office/officeart/2005/8/layout/hierarchy2"/>
    <dgm:cxn modelId="{A5FE45E6-3BEB-46CC-9593-4D2CF873101E}" type="presParOf" srcId="{A3AFE0FB-04DB-4FBF-A35B-A76882E313CA}" destId="{E1B7215E-56C6-4484-AA5A-430CDD715C9C}" srcOrd="2" destOrd="0" presId="urn:microsoft.com/office/officeart/2005/8/layout/hierarchy2"/>
    <dgm:cxn modelId="{F7DF9219-2B4B-4B28-A494-EB0655FEE3FE}" type="presParOf" srcId="{E1B7215E-56C6-4484-AA5A-430CDD715C9C}" destId="{F7337CC3-DD55-43C1-8C91-13274693DA67}" srcOrd="0" destOrd="0" presId="urn:microsoft.com/office/officeart/2005/8/layout/hierarchy2"/>
    <dgm:cxn modelId="{DFBFFCF6-12D4-47CB-8714-92AF152DB30E}" type="presParOf" srcId="{A3AFE0FB-04DB-4FBF-A35B-A76882E313CA}" destId="{B7556893-301E-421F-9F2E-9FF9DF1FF82F}" srcOrd="3" destOrd="0" presId="urn:microsoft.com/office/officeart/2005/8/layout/hierarchy2"/>
    <dgm:cxn modelId="{A948296E-1E6E-427B-9CEF-FBDEE13A0B15}" type="presParOf" srcId="{B7556893-301E-421F-9F2E-9FF9DF1FF82F}" destId="{B670EC51-2105-4CA0-85D2-76327B78F2C7}" srcOrd="0" destOrd="0" presId="urn:microsoft.com/office/officeart/2005/8/layout/hierarchy2"/>
    <dgm:cxn modelId="{BEAB9E70-0B89-4AF0-A26D-64FBCB97FED2}" type="presParOf" srcId="{B7556893-301E-421F-9F2E-9FF9DF1FF82F}" destId="{F030F989-8666-4235-A3C5-9EF2D0C77DF5}" srcOrd="1" destOrd="0" presId="urn:microsoft.com/office/officeart/2005/8/layout/hierarchy2"/>
    <dgm:cxn modelId="{7563292B-E0F1-4330-8A13-E3B8F7B4AB66}" type="presParOf" srcId="{A3AFE0FB-04DB-4FBF-A35B-A76882E313CA}" destId="{00069656-C24B-4E61-92F7-75AD2AA481DD}" srcOrd="4" destOrd="0" presId="urn:microsoft.com/office/officeart/2005/8/layout/hierarchy2"/>
    <dgm:cxn modelId="{43417B0F-EE76-475A-89D9-62A4AE024228}" type="presParOf" srcId="{00069656-C24B-4E61-92F7-75AD2AA481DD}" destId="{3C1A861D-620B-436D-B9A4-4E094A102040}" srcOrd="0" destOrd="0" presId="urn:microsoft.com/office/officeart/2005/8/layout/hierarchy2"/>
    <dgm:cxn modelId="{E73CCC0A-693C-40C8-AE8B-CAB4E1103A4E}" type="presParOf" srcId="{A3AFE0FB-04DB-4FBF-A35B-A76882E313CA}" destId="{0137B32D-FBA0-4F85-B170-9A89307D8992}" srcOrd="5" destOrd="0" presId="urn:microsoft.com/office/officeart/2005/8/layout/hierarchy2"/>
    <dgm:cxn modelId="{35B7C35D-0613-44C2-B6D8-2C894C36A5BC}" type="presParOf" srcId="{0137B32D-FBA0-4F85-B170-9A89307D8992}" destId="{7EDF4751-91D2-4CD1-8FF4-07B1754F2010}" srcOrd="0" destOrd="0" presId="urn:microsoft.com/office/officeart/2005/8/layout/hierarchy2"/>
    <dgm:cxn modelId="{FD6F1FCE-BD04-486D-8945-46A9BBAB8570}" type="presParOf" srcId="{0137B32D-FBA0-4F85-B170-9A89307D8992}" destId="{31F0ECFE-5906-42AD-A361-4E5E3A66FFD7}" srcOrd="1" destOrd="0" presId="urn:microsoft.com/office/officeart/2005/8/layout/hierarchy2"/>
    <dgm:cxn modelId="{E3F68653-F459-47B3-890C-C5A7A6690DFF}" type="presParOf" srcId="{A3AFE0FB-04DB-4FBF-A35B-A76882E313CA}" destId="{FEF0A5E3-14A8-40D3-9E0D-99210F8A3C20}" srcOrd="6" destOrd="0" presId="urn:microsoft.com/office/officeart/2005/8/layout/hierarchy2"/>
    <dgm:cxn modelId="{18550D49-C1B0-4FE7-9F20-BB5FAD8A858D}" type="presParOf" srcId="{FEF0A5E3-14A8-40D3-9E0D-99210F8A3C20}" destId="{D0048682-3BA4-4E8A-9509-37F0007FB7B2}" srcOrd="0" destOrd="0" presId="urn:microsoft.com/office/officeart/2005/8/layout/hierarchy2"/>
    <dgm:cxn modelId="{D75045BA-6A2D-4767-955F-CA87F314B1EB}" type="presParOf" srcId="{A3AFE0FB-04DB-4FBF-A35B-A76882E313CA}" destId="{D932FCEF-D480-45D5-AE65-925D08727863}" srcOrd="7" destOrd="0" presId="urn:microsoft.com/office/officeart/2005/8/layout/hierarchy2"/>
    <dgm:cxn modelId="{7C5AE6A6-1F60-4F89-8241-DEE083C54706}" type="presParOf" srcId="{D932FCEF-D480-45D5-AE65-925D08727863}" destId="{2D0E6F59-12DC-4074-97ED-D2C80FC2ECE3}" srcOrd="0" destOrd="0" presId="urn:microsoft.com/office/officeart/2005/8/layout/hierarchy2"/>
    <dgm:cxn modelId="{B41C5A79-E624-4201-AE50-1B3B901AFDFD}" type="presParOf" srcId="{D932FCEF-D480-45D5-AE65-925D08727863}" destId="{A3C8405A-20AF-4CA4-A4A0-C2A5E0D301EE}" srcOrd="1" destOrd="0" presId="urn:microsoft.com/office/officeart/2005/8/layout/hierarchy2"/>
    <dgm:cxn modelId="{6540729E-2A4C-49D2-8E69-36670714C8AC}" type="presParOf" srcId="{A3AFE0FB-04DB-4FBF-A35B-A76882E313CA}" destId="{2EDFE5C7-961D-434F-BB84-7D89AECD6DEA}" srcOrd="8" destOrd="0" presId="urn:microsoft.com/office/officeart/2005/8/layout/hierarchy2"/>
    <dgm:cxn modelId="{A1045A20-2F50-49FA-9680-5606163A1568}" type="presParOf" srcId="{2EDFE5C7-961D-434F-BB84-7D89AECD6DEA}" destId="{A9A004BA-7601-4141-BD12-AEF4C6E2A824}" srcOrd="0" destOrd="0" presId="urn:microsoft.com/office/officeart/2005/8/layout/hierarchy2"/>
    <dgm:cxn modelId="{68BD1DDF-A634-46BF-B038-A697553360A1}" type="presParOf" srcId="{A3AFE0FB-04DB-4FBF-A35B-A76882E313CA}" destId="{9C153C4B-794C-4D49-B681-BE6DB753D744}" srcOrd="9" destOrd="0" presId="urn:microsoft.com/office/officeart/2005/8/layout/hierarchy2"/>
    <dgm:cxn modelId="{97924F52-926A-4958-9289-986F905C38CD}" type="presParOf" srcId="{9C153C4B-794C-4D49-B681-BE6DB753D744}" destId="{1DD0CB8B-5027-4987-9B64-CF2A24A8618C}" srcOrd="0" destOrd="0" presId="urn:microsoft.com/office/officeart/2005/8/layout/hierarchy2"/>
    <dgm:cxn modelId="{0A436058-ECF5-49CC-A763-780B02EBACAE}" type="presParOf" srcId="{9C153C4B-794C-4D49-B681-BE6DB753D744}" destId="{25CF5E0F-3915-4C75-930D-986F1BFD41A9}" srcOrd="1" destOrd="0" presId="urn:microsoft.com/office/officeart/2005/8/layout/hierarchy2"/>
    <dgm:cxn modelId="{4DCEA081-50AC-43D7-B21A-98248AB42017}" type="presParOf" srcId="{AC01C0F0-B552-4E79-B02F-81A7518ADDAB}" destId="{7BC4A22C-CF65-4ED7-92A2-572A28B21025}" srcOrd="4" destOrd="0" presId="urn:microsoft.com/office/officeart/2005/8/layout/hierarchy2"/>
    <dgm:cxn modelId="{2087214F-92ED-4FED-A73A-A16C65EC9638}" type="presParOf" srcId="{7BC4A22C-CF65-4ED7-92A2-572A28B21025}" destId="{AE506624-0201-4069-830B-F7DE0F80909D}" srcOrd="0" destOrd="0" presId="urn:microsoft.com/office/officeart/2005/8/layout/hierarchy2"/>
    <dgm:cxn modelId="{5FE8C99D-0846-4F72-94FB-8FAD4577EE1D}" type="presParOf" srcId="{AC01C0F0-B552-4E79-B02F-81A7518ADDAB}" destId="{FD1FA40B-5F9E-4D7D-B542-B0E0F5F4542A}" srcOrd="5" destOrd="0" presId="urn:microsoft.com/office/officeart/2005/8/layout/hierarchy2"/>
    <dgm:cxn modelId="{50637AB0-A77A-4725-899A-CE24CA26CDEE}" type="presParOf" srcId="{FD1FA40B-5F9E-4D7D-B542-B0E0F5F4542A}" destId="{F8AE3666-0811-4A14-976E-E9C981ADAC57}" srcOrd="0" destOrd="0" presId="urn:microsoft.com/office/officeart/2005/8/layout/hierarchy2"/>
    <dgm:cxn modelId="{E5FD536D-8B31-4180-B36D-255E08CC4341}" type="presParOf" srcId="{FD1FA40B-5F9E-4D7D-B542-B0E0F5F4542A}" destId="{FA10302B-3566-48C6-8CD8-7B89377D9607}" srcOrd="1" destOrd="0" presId="urn:microsoft.com/office/officeart/2005/8/layout/hierarchy2"/>
    <dgm:cxn modelId="{FCACCF8A-32A4-4972-A312-7F28DC238DBA}" type="presParOf" srcId="{FA10302B-3566-48C6-8CD8-7B89377D9607}" destId="{360B807B-E3C0-4C32-A403-B95F72A65F34}" srcOrd="0" destOrd="0" presId="urn:microsoft.com/office/officeart/2005/8/layout/hierarchy2"/>
    <dgm:cxn modelId="{C3635070-5FC7-4E9E-8AF9-636C7AEB9314}" type="presParOf" srcId="{360B807B-E3C0-4C32-A403-B95F72A65F34}" destId="{7EA787CF-8DD2-4D8E-A80E-E6F9D010A387}" srcOrd="0" destOrd="0" presId="urn:microsoft.com/office/officeart/2005/8/layout/hierarchy2"/>
    <dgm:cxn modelId="{6D8BFCF8-FDE9-43F6-8282-218A79236194}" type="presParOf" srcId="{FA10302B-3566-48C6-8CD8-7B89377D9607}" destId="{E37E43F3-D8DE-4ACD-BB2D-CE2506021909}" srcOrd="1" destOrd="0" presId="urn:microsoft.com/office/officeart/2005/8/layout/hierarchy2"/>
    <dgm:cxn modelId="{63C927E5-8FFD-4380-A790-C34E2064A655}" type="presParOf" srcId="{E37E43F3-D8DE-4ACD-BB2D-CE2506021909}" destId="{94216E5E-AAD1-44A3-B0FE-5B9216156060}" srcOrd="0" destOrd="0" presId="urn:microsoft.com/office/officeart/2005/8/layout/hierarchy2"/>
    <dgm:cxn modelId="{FD64B339-6FFC-4FAF-A12F-B6A9FA0D25F8}" type="presParOf" srcId="{E37E43F3-D8DE-4ACD-BB2D-CE2506021909}" destId="{F3B32F99-E2A7-4E48-BE78-8B0DDC9E32B5}" srcOrd="1" destOrd="0" presId="urn:microsoft.com/office/officeart/2005/8/layout/hierarchy2"/>
    <dgm:cxn modelId="{4D7F6379-CA64-4B01-BF6C-7CDA5DE42148}" type="presParOf" srcId="{FA10302B-3566-48C6-8CD8-7B89377D9607}" destId="{6D34ED89-0497-40ED-BE9D-F91FEAE6A5B6}" srcOrd="2" destOrd="0" presId="urn:microsoft.com/office/officeart/2005/8/layout/hierarchy2"/>
    <dgm:cxn modelId="{8CC213E2-A71A-4951-B2D1-82A07B29C701}" type="presParOf" srcId="{6D34ED89-0497-40ED-BE9D-F91FEAE6A5B6}" destId="{ADAC3365-72F3-4196-A3FA-859CADF3F0EB}" srcOrd="0" destOrd="0" presId="urn:microsoft.com/office/officeart/2005/8/layout/hierarchy2"/>
    <dgm:cxn modelId="{D44E6168-2F10-4B8C-A916-1F873330B7F8}" type="presParOf" srcId="{FA10302B-3566-48C6-8CD8-7B89377D9607}" destId="{956ABD39-E053-44FB-BCCC-17F7C8A1053C}" srcOrd="3" destOrd="0" presId="urn:microsoft.com/office/officeart/2005/8/layout/hierarchy2"/>
    <dgm:cxn modelId="{CAB54D20-A610-4CA7-8C4F-58419AE38808}" type="presParOf" srcId="{956ABD39-E053-44FB-BCCC-17F7C8A1053C}" destId="{4F2D80B1-A0C3-4C5C-B464-3282DB3A2D79}" srcOrd="0" destOrd="0" presId="urn:microsoft.com/office/officeart/2005/8/layout/hierarchy2"/>
    <dgm:cxn modelId="{61FF14D5-892D-4AF5-932D-5E993E0A616E}" type="presParOf" srcId="{956ABD39-E053-44FB-BCCC-17F7C8A1053C}" destId="{33491047-CF32-4BD2-9D86-0171EE932F7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48533-2F81-4646-BEC9-0B39A8F14F96}">
      <dsp:nvSpPr>
        <dsp:cNvPr id="0" name=""/>
        <dsp:cNvSpPr/>
      </dsp:nvSpPr>
      <dsp:spPr>
        <a:xfrm>
          <a:off x="1330488" y="2589234"/>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Kommunikation</a:t>
          </a:r>
        </a:p>
      </dsp:txBody>
      <dsp:txXfrm>
        <a:off x="1350759" y="2609505"/>
        <a:ext cx="1343643" cy="651550"/>
      </dsp:txXfrm>
    </dsp:sp>
    <dsp:sp modelId="{71F0C5B3-72F5-4AF4-914F-EB079BDDCD44}">
      <dsp:nvSpPr>
        <dsp:cNvPr id="0" name=""/>
        <dsp:cNvSpPr/>
      </dsp:nvSpPr>
      <dsp:spPr>
        <a:xfrm rot="17230830">
          <a:off x="2054296" y="2028504"/>
          <a:ext cx="1874428" cy="22763"/>
        </a:xfrm>
        <a:custGeom>
          <a:avLst/>
          <a:gdLst/>
          <a:ahLst/>
          <a:cxnLst/>
          <a:rect l="0" t="0" r="0" b="0"/>
          <a:pathLst>
            <a:path>
              <a:moveTo>
                <a:pt x="0" y="11381"/>
              </a:moveTo>
              <a:lnTo>
                <a:pt x="1874428"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2944650" y="1993025"/>
        <a:ext cx="93721" cy="93721"/>
      </dsp:txXfrm>
    </dsp:sp>
    <dsp:sp modelId="{B7BDE6CD-AD7A-420A-AB3D-AC48A521510D}">
      <dsp:nvSpPr>
        <dsp:cNvPr id="0" name=""/>
        <dsp:cNvSpPr/>
      </dsp:nvSpPr>
      <dsp:spPr>
        <a:xfrm>
          <a:off x="3268347" y="798444"/>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verbale</a:t>
          </a:r>
        </a:p>
      </dsp:txBody>
      <dsp:txXfrm>
        <a:off x="3288618" y="818715"/>
        <a:ext cx="1343643" cy="651550"/>
      </dsp:txXfrm>
    </dsp:sp>
    <dsp:sp modelId="{B66570FE-EA54-4C0C-A9CF-78F229323F8C}">
      <dsp:nvSpPr>
        <dsp:cNvPr id="0" name=""/>
        <dsp:cNvSpPr/>
      </dsp:nvSpPr>
      <dsp:spPr>
        <a:xfrm rot="17945813">
          <a:off x="2422224" y="2426457"/>
          <a:ext cx="1138572" cy="22763"/>
        </a:xfrm>
        <a:custGeom>
          <a:avLst/>
          <a:gdLst/>
          <a:ahLst/>
          <a:cxnLst/>
          <a:rect l="0" t="0" r="0" b="0"/>
          <a:pathLst>
            <a:path>
              <a:moveTo>
                <a:pt x="0" y="11381"/>
              </a:moveTo>
              <a:lnTo>
                <a:pt x="1138572"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2963046" y="2409374"/>
        <a:ext cx="56928" cy="56928"/>
      </dsp:txXfrm>
    </dsp:sp>
    <dsp:sp modelId="{D958EA42-78B6-4E25-A152-C781D055CFC3}">
      <dsp:nvSpPr>
        <dsp:cNvPr id="0" name=""/>
        <dsp:cNvSpPr/>
      </dsp:nvSpPr>
      <dsp:spPr>
        <a:xfrm>
          <a:off x="3268347" y="1594351"/>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Nonverbale </a:t>
          </a:r>
          <a:r>
            <a:rPr lang="de-DE" sz="1400" kern="1200" dirty="0" err="1"/>
            <a:t>nonvokale</a:t>
          </a:r>
          <a:endParaRPr lang="de-DE" sz="1400" kern="1200" dirty="0"/>
        </a:p>
      </dsp:txBody>
      <dsp:txXfrm>
        <a:off x="3288618" y="1614622"/>
        <a:ext cx="1343643" cy="651550"/>
      </dsp:txXfrm>
    </dsp:sp>
    <dsp:sp modelId="{E44C37AE-3652-4A5F-B057-785D57A579A9}">
      <dsp:nvSpPr>
        <dsp:cNvPr id="0" name=""/>
        <dsp:cNvSpPr/>
      </dsp:nvSpPr>
      <dsp:spPr>
        <a:xfrm rot="17350740">
          <a:off x="4086692" y="1133109"/>
          <a:ext cx="1685355" cy="22763"/>
        </a:xfrm>
        <a:custGeom>
          <a:avLst/>
          <a:gdLst/>
          <a:ahLst/>
          <a:cxnLst/>
          <a:rect l="0" t="0" r="0" b="0"/>
          <a:pathLst>
            <a:path>
              <a:moveTo>
                <a:pt x="0" y="11381"/>
              </a:moveTo>
              <a:lnTo>
                <a:pt x="1685355"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4887236" y="1102357"/>
        <a:ext cx="84267" cy="84267"/>
      </dsp:txXfrm>
    </dsp:sp>
    <dsp:sp modelId="{328FB824-9C98-498B-B9F7-A872DC120108}">
      <dsp:nvSpPr>
        <dsp:cNvPr id="0" name=""/>
        <dsp:cNvSpPr/>
      </dsp:nvSpPr>
      <dsp:spPr>
        <a:xfrm>
          <a:off x="5206207" y="2538"/>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Gestik</a:t>
          </a:r>
        </a:p>
      </dsp:txBody>
      <dsp:txXfrm>
        <a:off x="5226478" y="22809"/>
        <a:ext cx="1343643" cy="651550"/>
      </dsp:txXfrm>
    </dsp:sp>
    <dsp:sp modelId="{E1B7215E-56C6-4484-AA5A-430CDD715C9C}">
      <dsp:nvSpPr>
        <dsp:cNvPr id="0" name=""/>
        <dsp:cNvSpPr/>
      </dsp:nvSpPr>
      <dsp:spPr>
        <a:xfrm rot="18289469">
          <a:off x="4444596" y="1531062"/>
          <a:ext cx="969547" cy="22763"/>
        </a:xfrm>
        <a:custGeom>
          <a:avLst/>
          <a:gdLst/>
          <a:ahLst/>
          <a:cxnLst/>
          <a:rect l="0" t="0" r="0" b="0"/>
          <a:pathLst>
            <a:path>
              <a:moveTo>
                <a:pt x="0" y="11381"/>
              </a:moveTo>
              <a:lnTo>
                <a:pt x="969547"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905131" y="1518205"/>
        <a:ext cx="48477" cy="48477"/>
      </dsp:txXfrm>
    </dsp:sp>
    <dsp:sp modelId="{B670EC51-2105-4CA0-85D2-76327B78F2C7}">
      <dsp:nvSpPr>
        <dsp:cNvPr id="0" name=""/>
        <dsp:cNvSpPr/>
      </dsp:nvSpPr>
      <dsp:spPr>
        <a:xfrm>
          <a:off x="5206207" y="798444"/>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Mimik</a:t>
          </a:r>
        </a:p>
      </dsp:txBody>
      <dsp:txXfrm>
        <a:off x="5226478" y="818715"/>
        <a:ext cx="1343643" cy="651550"/>
      </dsp:txXfrm>
    </dsp:sp>
    <dsp:sp modelId="{00069656-C24B-4E61-92F7-75AD2AA481DD}">
      <dsp:nvSpPr>
        <dsp:cNvPr id="0" name=""/>
        <dsp:cNvSpPr/>
      </dsp:nvSpPr>
      <dsp:spPr>
        <a:xfrm>
          <a:off x="4652533" y="1929015"/>
          <a:ext cx="553674" cy="22763"/>
        </a:xfrm>
        <a:custGeom>
          <a:avLst/>
          <a:gdLst/>
          <a:ahLst/>
          <a:cxnLst/>
          <a:rect l="0" t="0" r="0" b="0"/>
          <a:pathLst>
            <a:path>
              <a:moveTo>
                <a:pt x="0" y="11381"/>
              </a:moveTo>
              <a:lnTo>
                <a:pt x="553674"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915528" y="1926555"/>
        <a:ext cx="27683" cy="27683"/>
      </dsp:txXfrm>
    </dsp:sp>
    <dsp:sp modelId="{7EDF4751-91D2-4CD1-8FF4-07B1754F2010}">
      <dsp:nvSpPr>
        <dsp:cNvPr id="0" name=""/>
        <dsp:cNvSpPr/>
      </dsp:nvSpPr>
      <dsp:spPr>
        <a:xfrm>
          <a:off x="5206207" y="1594351"/>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Blickkontakt</a:t>
          </a:r>
        </a:p>
      </dsp:txBody>
      <dsp:txXfrm>
        <a:off x="5226478" y="1614622"/>
        <a:ext cx="1343643" cy="651550"/>
      </dsp:txXfrm>
    </dsp:sp>
    <dsp:sp modelId="{FEF0A5E3-14A8-40D3-9E0D-99210F8A3C20}">
      <dsp:nvSpPr>
        <dsp:cNvPr id="0" name=""/>
        <dsp:cNvSpPr/>
      </dsp:nvSpPr>
      <dsp:spPr>
        <a:xfrm rot="3310531">
          <a:off x="4444596" y="2326968"/>
          <a:ext cx="969547" cy="22763"/>
        </a:xfrm>
        <a:custGeom>
          <a:avLst/>
          <a:gdLst/>
          <a:ahLst/>
          <a:cxnLst/>
          <a:rect l="0" t="0" r="0" b="0"/>
          <a:pathLst>
            <a:path>
              <a:moveTo>
                <a:pt x="0" y="11381"/>
              </a:moveTo>
              <a:lnTo>
                <a:pt x="969547"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905131" y="2314112"/>
        <a:ext cx="48477" cy="48477"/>
      </dsp:txXfrm>
    </dsp:sp>
    <dsp:sp modelId="{2D0E6F59-12DC-4074-97ED-D2C80FC2ECE3}">
      <dsp:nvSpPr>
        <dsp:cNvPr id="0" name=""/>
        <dsp:cNvSpPr/>
      </dsp:nvSpPr>
      <dsp:spPr>
        <a:xfrm>
          <a:off x="5206207" y="2390257"/>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Körperhaltung</a:t>
          </a:r>
        </a:p>
      </dsp:txBody>
      <dsp:txXfrm>
        <a:off x="5226478" y="2410528"/>
        <a:ext cx="1343643" cy="651550"/>
      </dsp:txXfrm>
    </dsp:sp>
    <dsp:sp modelId="{2EDFE5C7-961D-434F-BB84-7D89AECD6DEA}">
      <dsp:nvSpPr>
        <dsp:cNvPr id="0" name=""/>
        <dsp:cNvSpPr/>
      </dsp:nvSpPr>
      <dsp:spPr>
        <a:xfrm rot="4249260">
          <a:off x="4086692" y="2724922"/>
          <a:ext cx="1685355" cy="22763"/>
        </a:xfrm>
        <a:custGeom>
          <a:avLst/>
          <a:gdLst/>
          <a:ahLst/>
          <a:cxnLst/>
          <a:rect l="0" t="0" r="0" b="0"/>
          <a:pathLst>
            <a:path>
              <a:moveTo>
                <a:pt x="0" y="11381"/>
              </a:moveTo>
              <a:lnTo>
                <a:pt x="1685355"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4887236" y="2694170"/>
        <a:ext cx="84267" cy="84267"/>
      </dsp:txXfrm>
    </dsp:sp>
    <dsp:sp modelId="{1DD0CB8B-5027-4987-9B64-CF2A24A8618C}">
      <dsp:nvSpPr>
        <dsp:cNvPr id="0" name=""/>
        <dsp:cNvSpPr/>
      </dsp:nvSpPr>
      <dsp:spPr>
        <a:xfrm>
          <a:off x="5206207" y="3186164"/>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Nähe</a:t>
          </a:r>
        </a:p>
      </dsp:txBody>
      <dsp:txXfrm>
        <a:off x="5226478" y="3206435"/>
        <a:ext cx="1343643" cy="651550"/>
      </dsp:txXfrm>
    </dsp:sp>
    <dsp:sp modelId="{7BC4A22C-CF65-4ED7-92A2-572A28B21025}">
      <dsp:nvSpPr>
        <dsp:cNvPr id="0" name=""/>
        <dsp:cNvSpPr/>
      </dsp:nvSpPr>
      <dsp:spPr>
        <a:xfrm rot="4369170">
          <a:off x="2054296" y="3819293"/>
          <a:ext cx="1874428" cy="22763"/>
        </a:xfrm>
        <a:custGeom>
          <a:avLst/>
          <a:gdLst/>
          <a:ahLst/>
          <a:cxnLst/>
          <a:rect l="0" t="0" r="0" b="0"/>
          <a:pathLst>
            <a:path>
              <a:moveTo>
                <a:pt x="0" y="11381"/>
              </a:moveTo>
              <a:lnTo>
                <a:pt x="1874428"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2944650" y="3783814"/>
        <a:ext cx="93721" cy="93721"/>
      </dsp:txXfrm>
    </dsp:sp>
    <dsp:sp modelId="{F8AE3666-0811-4A14-976E-E9C981ADAC57}">
      <dsp:nvSpPr>
        <dsp:cNvPr id="0" name=""/>
        <dsp:cNvSpPr/>
      </dsp:nvSpPr>
      <dsp:spPr>
        <a:xfrm>
          <a:off x="3268347" y="4380023"/>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Nonverbale vokale</a:t>
          </a:r>
        </a:p>
      </dsp:txBody>
      <dsp:txXfrm>
        <a:off x="3288618" y="4400294"/>
        <a:ext cx="1343643" cy="651550"/>
      </dsp:txXfrm>
    </dsp:sp>
    <dsp:sp modelId="{360B807B-E3C0-4C32-A403-B95F72A65F34}">
      <dsp:nvSpPr>
        <dsp:cNvPr id="0" name=""/>
        <dsp:cNvSpPr/>
      </dsp:nvSpPr>
      <dsp:spPr>
        <a:xfrm rot="19457599">
          <a:off x="4588444" y="4515711"/>
          <a:ext cx="681851" cy="22763"/>
        </a:xfrm>
        <a:custGeom>
          <a:avLst/>
          <a:gdLst/>
          <a:ahLst/>
          <a:cxnLst/>
          <a:rect l="0" t="0" r="0" b="0"/>
          <a:pathLst>
            <a:path>
              <a:moveTo>
                <a:pt x="0" y="11381"/>
              </a:moveTo>
              <a:lnTo>
                <a:pt x="681851"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912323" y="4510047"/>
        <a:ext cx="34092" cy="34092"/>
      </dsp:txXfrm>
    </dsp:sp>
    <dsp:sp modelId="{94216E5E-AAD1-44A3-B0FE-5B9216156060}">
      <dsp:nvSpPr>
        <dsp:cNvPr id="0" name=""/>
        <dsp:cNvSpPr/>
      </dsp:nvSpPr>
      <dsp:spPr>
        <a:xfrm>
          <a:off x="5206207" y="3982070"/>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Intonation</a:t>
          </a:r>
        </a:p>
      </dsp:txBody>
      <dsp:txXfrm>
        <a:off x="5226478" y="4002341"/>
        <a:ext cx="1343643" cy="651550"/>
      </dsp:txXfrm>
    </dsp:sp>
    <dsp:sp modelId="{6D34ED89-0497-40ED-BE9D-F91FEAE6A5B6}">
      <dsp:nvSpPr>
        <dsp:cNvPr id="0" name=""/>
        <dsp:cNvSpPr/>
      </dsp:nvSpPr>
      <dsp:spPr>
        <a:xfrm rot="2142401">
          <a:off x="4588444" y="4913664"/>
          <a:ext cx="681851" cy="22763"/>
        </a:xfrm>
        <a:custGeom>
          <a:avLst/>
          <a:gdLst/>
          <a:ahLst/>
          <a:cxnLst/>
          <a:rect l="0" t="0" r="0" b="0"/>
          <a:pathLst>
            <a:path>
              <a:moveTo>
                <a:pt x="0" y="11381"/>
              </a:moveTo>
              <a:lnTo>
                <a:pt x="681851"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912323" y="4908000"/>
        <a:ext cx="34092" cy="34092"/>
      </dsp:txXfrm>
    </dsp:sp>
    <dsp:sp modelId="{4F2D80B1-A0C3-4C5C-B464-3282DB3A2D79}">
      <dsp:nvSpPr>
        <dsp:cNvPr id="0" name=""/>
        <dsp:cNvSpPr/>
      </dsp:nvSpPr>
      <dsp:spPr>
        <a:xfrm>
          <a:off x="5206207" y="4777976"/>
          <a:ext cx="1384185" cy="692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kern="1200" dirty="0"/>
            <a:t>Sprachbegleitung</a:t>
          </a:r>
        </a:p>
      </dsp:txBody>
      <dsp:txXfrm>
        <a:off x="5226478" y="4798247"/>
        <a:ext cx="1343643" cy="6515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7BBA45-3074-479B-BF65-2C6034BCA062}" type="datetimeFigureOut">
              <a:rPr lang="de-DE" smtClean="0"/>
              <a:t>30.01.2024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5ACBC-8F5B-450D-965F-CD76694CF049}" type="slidenum">
              <a:rPr lang="de-DE" smtClean="0"/>
              <a:t>‹Nr.›</a:t>
            </a:fld>
            <a:endParaRPr lang="de-DE"/>
          </a:p>
        </p:txBody>
      </p:sp>
    </p:spTree>
    <p:extLst>
      <p:ext uri="{BB962C8B-B14F-4D97-AF65-F5344CB8AC3E}">
        <p14:creationId xmlns:p14="http://schemas.microsoft.com/office/powerpoint/2010/main" val="2743371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DC89ADF-0D52-441B-8D54-A09A2764D264}"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418698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88FE9A-06E4-401E-BC8C-B2E7CA99C613}"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221456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87784DD-0633-4F5D-8FC7-05E48418ABBD}"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11189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2B949A-118F-41FF-A786-2D66410F626E}"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386647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1177168-EC14-447F-A163-8775ED171003}"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372850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C0ED063-E58F-4555-97F4-4443FEA6D5EE}"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310423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DF529E7-C9E9-405C-A7FD-DC162B460B44}" type="datetime1">
              <a:rPr lang="de-DE" smtClean="0"/>
              <a:t>30.01.2024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92577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CCE27F5-33FA-464A-83FA-7FCB5D845B1C}" type="datetime1">
              <a:rPr lang="de-DE" smtClean="0"/>
              <a:t>30.01.2024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410151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7B333F0-27E8-4483-A5D8-D4041E52B6C2}" type="datetime1">
              <a:rPr lang="de-DE" smtClean="0"/>
              <a:t>30.01.2024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418369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A510CD9-C004-4862-BD3E-5A342A4A4023}"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42936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F20F573-575C-4EA1-A645-C67FF42FD750}"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56DA684-7E47-4CDD-A152-16D5D2524052}" type="slidenum">
              <a:rPr lang="de-DE" smtClean="0"/>
              <a:t>‹Nr.›</a:t>
            </a:fld>
            <a:endParaRPr lang="de-DE"/>
          </a:p>
        </p:txBody>
      </p:sp>
    </p:spTree>
    <p:extLst>
      <p:ext uri="{BB962C8B-B14F-4D97-AF65-F5344CB8AC3E}">
        <p14:creationId xmlns:p14="http://schemas.microsoft.com/office/powerpoint/2010/main" val="379172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B1556-6E7C-4E91-9488-5EDEC7CEB1FC}" type="datetime1">
              <a:rPr lang="de-DE" smtClean="0"/>
              <a:t>30.01.2024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DA684-7E47-4CDD-A152-16D5D2524052}" type="slidenum">
              <a:rPr lang="de-DE" smtClean="0"/>
              <a:t>‹Nr.›</a:t>
            </a:fld>
            <a:endParaRPr lang="de-DE"/>
          </a:p>
        </p:txBody>
      </p:sp>
    </p:spTree>
    <p:extLst>
      <p:ext uri="{BB962C8B-B14F-4D97-AF65-F5344CB8AC3E}">
        <p14:creationId xmlns:p14="http://schemas.microsoft.com/office/powerpoint/2010/main" val="2880090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0" y="692150"/>
            <a:ext cx="9144000" cy="5113338"/>
          </a:xfrm>
        </p:spPr>
        <p:txBody>
          <a:bodyPr/>
          <a:lstStyle/>
          <a:p>
            <a:r>
              <a:rPr lang="de-DE" sz="4000" b="1" dirty="0">
                <a:cs typeface="Times New Roman" pitchFamily="18" charset="0"/>
              </a:rPr>
              <a:t>GESUNDHEITSMANAGEMENT IV</a:t>
            </a:r>
            <a:br>
              <a:rPr lang="de-DE" sz="4000" b="1" dirty="0">
                <a:cs typeface="Times New Roman" pitchFamily="18" charset="0"/>
              </a:rPr>
            </a:br>
            <a:r>
              <a:rPr lang="de-DE" sz="4000" b="1" dirty="0">
                <a:cs typeface="Times New Roman" pitchFamily="18" charset="0"/>
              </a:rPr>
              <a:t>Teil 1a-1</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856DA684-7E47-4CDD-A152-16D5D2524052}" type="slidenum">
              <a:rPr lang="de-DE" smtClean="0"/>
              <a:t>1</a:t>
            </a:fld>
            <a:endParaRPr lang="de-DE"/>
          </a:p>
        </p:txBody>
      </p:sp>
    </p:spTree>
    <p:extLst>
      <p:ext uri="{BB962C8B-B14F-4D97-AF65-F5344CB8AC3E}">
        <p14:creationId xmlns:p14="http://schemas.microsoft.com/office/powerpoint/2010/main" val="704987976"/>
      </p:ext>
    </p:extLst>
  </p:cSld>
  <p:clrMapOvr>
    <a:masterClrMapping/>
  </p:clrMapOvr>
  <mc:AlternateContent xmlns:mc="http://schemas.openxmlformats.org/markup-compatibility/2006" xmlns:p14="http://schemas.microsoft.com/office/powerpoint/2010/main">
    <mc:Choice Requires="p14">
      <p:transition spd="slow" p14:dur="2000" advTm="7792"/>
    </mc:Choice>
    <mc:Fallback xmlns="">
      <p:transition spd="slow" advTm="779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de-DE" dirty="0"/>
              <a:t>Sender-Empfänger-Modell</a:t>
            </a:r>
          </a:p>
        </p:txBody>
      </p:sp>
      <p:sp>
        <p:nvSpPr>
          <p:cNvPr id="219139" name="Rectangle 3"/>
          <p:cNvSpPr>
            <a:spLocks noGrp="1" noChangeArrowheads="1"/>
          </p:cNvSpPr>
          <p:nvPr>
            <p:ph type="body" idx="1"/>
          </p:nvPr>
        </p:nvSpPr>
        <p:spPr/>
        <p:txBody>
          <a:bodyPr/>
          <a:lstStyle/>
          <a:p>
            <a:r>
              <a:rPr lang="de-DE"/>
              <a:t>Kommunikation ist die Übertragung einer Nachricht von einem Sender zu einem Empfänger. </a:t>
            </a:r>
          </a:p>
          <a:p>
            <a:pPr lvl="1"/>
            <a:r>
              <a:rPr lang="de-DE"/>
              <a:t>Kodierung der Nachricht</a:t>
            </a:r>
          </a:p>
          <a:p>
            <a:pPr lvl="1"/>
            <a:r>
              <a:rPr lang="de-DE"/>
              <a:t>Übermittlung über Übertragungskanal</a:t>
            </a:r>
          </a:p>
          <a:p>
            <a:pPr lvl="1"/>
            <a:r>
              <a:rPr lang="de-DE"/>
              <a:t>Störung und Verfälschung</a:t>
            </a:r>
          </a:p>
          <a:p>
            <a:pPr lvl="1"/>
            <a:r>
              <a:rPr lang="de-DE"/>
              <a:t>Dekodierung</a:t>
            </a:r>
          </a:p>
        </p:txBody>
      </p:sp>
      <p:sp>
        <p:nvSpPr>
          <p:cNvPr id="2" name="Foliennummernplatzhalter 1"/>
          <p:cNvSpPr>
            <a:spLocks noGrp="1"/>
          </p:cNvSpPr>
          <p:nvPr>
            <p:ph type="sldNum" sz="quarter" idx="12"/>
          </p:nvPr>
        </p:nvSpPr>
        <p:spPr/>
        <p:txBody>
          <a:bodyPr/>
          <a:lstStyle/>
          <a:p>
            <a:fld id="{856DA684-7E47-4CDD-A152-16D5D2524052}" type="slidenum">
              <a:rPr lang="de-DE" smtClean="0"/>
              <a:t>10</a:t>
            </a:fld>
            <a:endParaRPr lang="de-DE"/>
          </a:p>
        </p:txBody>
      </p:sp>
    </p:spTree>
    <p:extLst>
      <p:ext uri="{BB962C8B-B14F-4D97-AF65-F5344CB8AC3E}">
        <p14:creationId xmlns:p14="http://schemas.microsoft.com/office/powerpoint/2010/main" val="3011198305"/>
      </p:ext>
    </p:extLst>
  </p:cSld>
  <p:clrMapOvr>
    <a:masterClrMapping/>
  </p:clrMapOvr>
  <mc:AlternateContent xmlns:mc="http://schemas.openxmlformats.org/markup-compatibility/2006" xmlns:p14="http://schemas.microsoft.com/office/powerpoint/2010/main">
    <mc:Choice Requires="p14">
      <p:transition spd="slow" p14:dur="2000" advTm="89128"/>
    </mc:Choice>
    <mc:Fallback xmlns="">
      <p:transition spd="slow" advTm="8912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de-DE" dirty="0"/>
              <a:t>Sender-Empfänger-Modell</a:t>
            </a:r>
          </a:p>
        </p:txBody>
      </p:sp>
      <p:graphicFrame>
        <p:nvGraphicFramePr>
          <p:cNvPr id="221191" name="Object 7"/>
          <p:cNvGraphicFramePr>
            <a:graphicFrameLocks noGrp="1" noChangeAspect="1"/>
          </p:cNvGraphicFramePr>
          <p:nvPr>
            <p:ph idx="1"/>
            <p:extLst>
              <p:ext uri="{D42A27DB-BD31-4B8C-83A1-F6EECF244321}">
                <p14:modId xmlns:p14="http://schemas.microsoft.com/office/powerpoint/2010/main" val="1999662422"/>
              </p:ext>
            </p:extLst>
          </p:nvPr>
        </p:nvGraphicFramePr>
        <p:xfrm>
          <a:off x="0" y="1714500"/>
          <a:ext cx="9144000" cy="5143500"/>
        </p:xfrm>
        <a:graphic>
          <a:graphicData uri="http://schemas.openxmlformats.org/presentationml/2006/ole">
            <mc:AlternateContent xmlns:mc="http://schemas.openxmlformats.org/markup-compatibility/2006">
              <mc:Choice xmlns:v="urn:schemas-microsoft-com:vml" Requires="v">
                <p:oleObj spid="_x0000_s2079" name="Bild" r:id="rId3" imgW="9001080" imgH="5060160" progId="Word.Picture.8">
                  <p:embed/>
                </p:oleObj>
              </mc:Choice>
              <mc:Fallback>
                <p:oleObj name="Bild" r:id="rId3" imgW="9001080" imgH="50601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14500"/>
                        <a:ext cx="9144000" cy="5143500"/>
                      </a:xfrm>
                      <a:prstGeom prst="rect">
                        <a:avLst/>
                      </a:prstGeom>
                      <a:no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856DA684-7E47-4CDD-A152-16D5D2524052}" type="slidenum">
              <a:rPr lang="de-DE" smtClean="0"/>
              <a:t>11</a:t>
            </a:fld>
            <a:endParaRPr lang="de-DE"/>
          </a:p>
        </p:txBody>
      </p:sp>
    </p:spTree>
    <p:extLst>
      <p:ext uri="{BB962C8B-B14F-4D97-AF65-F5344CB8AC3E}">
        <p14:creationId xmlns:p14="http://schemas.microsoft.com/office/powerpoint/2010/main" val="961315501"/>
      </p:ext>
    </p:extLst>
  </p:cSld>
  <p:clrMapOvr>
    <a:masterClrMapping/>
  </p:clrMapOvr>
  <mc:AlternateContent xmlns:mc="http://schemas.openxmlformats.org/markup-compatibility/2006" xmlns:p14="http://schemas.microsoft.com/office/powerpoint/2010/main">
    <mc:Choice Requires="p14">
      <p:transition spd="slow" p14:dur="2000" advTm="154037"/>
    </mc:Choice>
    <mc:Fallback xmlns="">
      <p:transition spd="slow" advTm="15403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1" name="Rectangle 5"/>
          <p:cNvSpPr>
            <a:spLocks noGrp="1" noChangeArrowheads="1"/>
          </p:cNvSpPr>
          <p:nvPr>
            <p:ph type="title"/>
          </p:nvPr>
        </p:nvSpPr>
        <p:spPr/>
        <p:txBody>
          <a:bodyPr>
            <a:normAutofit fontScale="90000"/>
          </a:bodyPr>
          <a:lstStyle/>
          <a:p>
            <a:r>
              <a:rPr lang="de-DE" dirty="0"/>
              <a:t>Modell von Schulz von Thun: </a:t>
            </a:r>
            <a:br>
              <a:rPr lang="de-DE" dirty="0"/>
            </a:br>
            <a:r>
              <a:rPr lang="de-DE" dirty="0"/>
              <a:t>4 Seiten einer Nachricht</a:t>
            </a:r>
          </a:p>
        </p:txBody>
      </p:sp>
      <p:graphicFrame>
        <p:nvGraphicFramePr>
          <p:cNvPr id="270340" name="Object 4"/>
          <p:cNvGraphicFramePr>
            <a:graphicFrameLocks noGrp="1" noChangeAspect="1"/>
          </p:cNvGraphicFramePr>
          <p:nvPr>
            <p:ph idx="1"/>
            <p:extLst>
              <p:ext uri="{D42A27DB-BD31-4B8C-83A1-F6EECF244321}">
                <p14:modId xmlns:p14="http://schemas.microsoft.com/office/powerpoint/2010/main" val="2413621567"/>
              </p:ext>
            </p:extLst>
          </p:nvPr>
        </p:nvGraphicFramePr>
        <p:xfrm>
          <a:off x="0" y="3419475"/>
          <a:ext cx="9144000" cy="3438525"/>
        </p:xfrm>
        <a:graphic>
          <a:graphicData uri="http://schemas.openxmlformats.org/presentationml/2006/ole">
            <mc:AlternateContent xmlns:mc="http://schemas.openxmlformats.org/markup-compatibility/2006">
              <mc:Choice xmlns:v="urn:schemas-microsoft-com:vml" Requires="v">
                <p:oleObj spid="_x0000_s3103" name="Bild" r:id="rId3" imgW="8190720" imgH="3079800" progId="Word.Picture.8">
                  <p:embed/>
                </p:oleObj>
              </mc:Choice>
              <mc:Fallback>
                <p:oleObj name="Bild" r:id="rId3" imgW="8190720" imgH="307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19475"/>
                        <a:ext cx="9144000" cy="3438525"/>
                      </a:xfrm>
                      <a:prstGeom prst="rect">
                        <a:avLst/>
                      </a:prstGeom>
                      <a:no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856DA684-7E47-4CDD-A152-16D5D2524052}" type="slidenum">
              <a:rPr lang="de-DE" smtClean="0"/>
              <a:t>12</a:t>
            </a:fld>
            <a:endParaRPr lang="de-DE"/>
          </a:p>
        </p:txBody>
      </p:sp>
    </p:spTree>
    <p:extLst>
      <p:ext uri="{BB962C8B-B14F-4D97-AF65-F5344CB8AC3E}">
        <p14:creationId xmlns:p14="http://schemas.microsoft.com/office/powerpoint/2010/main" val="3796170676"/>
      </p:ext>
    </p:extLst>
  </p:cSld>
  <p:clrMapOvr>
    <a:masterClrMapping/>
  </p:clrMapOvr>
  <mc:AlternateContent xmlns:mc="http://schemas.openxmlformats.org/markup-compatibility/2006" xmlns:p14="http://schemas.microsoft.com/office/powerpoint/2010/main">
    <mc:Choice Requires="p14">
      <p:transition spd="slow" p14:dur="2000" advTm="49814"/>
    </mc:Choice>
    <mc:Fallback xmlns="">
      <p:transition spd="slow" advTm="4981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de-DE" dirty="0"/>
              <a:t>Modell von Schulz von Thun</a:t>
            </a:r>
          </a:p>
        </p:txBody>
      </p:sp>
      <p:sp>
        <p:nvSpPr>
          <p:cNvPr id="220163" name="Rectangle 3"/>
          <p:cNvSpPr>
            <a:spLocks noGrp="1" noChangeArrowheads="1"/>
          </p:cNvSpPr>
          <p:nvPr>
            <p:ph type="body" idx="1"/>
          </p:nvPr>
        </p:nvSpPr>
        <p:spPr/>
        <p:txBody>
          <a:bodyPr/>
          <a:lstStyle/>
          <a:p>
            <a:pPr>
              <a:lnSpc>
                <a:spcPct val="80000"/>
              </a:lnSpc>
            </a:pPr>
            <a:r>
              <a:rPr lang="de-DE" sz="2800"/>
              <a:t>Sach-Aspekt: Der formale, sachliche Inhalt der Nachricht</a:t>
            </a:r>
          </a:p>
          <a:p>
            <a:pPr>
              <a:lnSpc>
                <a:spcPct val="80000"/>
              </a:lnSpc>
            </a:pPr>
            <a:r>
              <a:rPr lang="de-DE" sz="2800"/>
              <a:t>Beziehungs-Aspekt: Die Nachricht bekommt einen zusätzlichen Inhalt durch die Beziehung, in der Sender und Empfänger zueinander stehen</a:t>
            </a:r>
          </a:p>
          <a:p>
            <a:pPr>
              <a:lnSpc>
                <a:spcPct val="80000"/>
              </a:lnSpc>
            </a:pPr>
            <a:r>
              <a:rPr lang="de-DE" sz="2800"/>
              <a:t>Ausdrucks/Selbstoffenbarungsaspekt: Die Nachricht sagt etwas über die Ziele und Motive des Senders aus</a:t>
            </a:r>
          </a:p>
          <a:p>
            <a:pPr>
              <a:lnSpc>
                <a:spcPct val="80000"/>
              </a:lnSpc>
            </a:pPr>
            <a:r>
              <a:rPr lang="de-DE" sz="2800"/>
              <a:t>Appell-Aspekt: Auch jenseits der Sachebene kann die Nachricht einen Appell an den Sender enthalten</a:t>
            </a:r>
          </a:p>
        </p:txBody>
      </p:sp>
      <p:sp>
        <p:nvSpPr>
          <p:cNvPr id="2" name="Foliennummernplatzhalter 1"/>
          <p:cNvSpPr>
            <a:spLocks noGrp="1"/>
          </p:cNvSpPr>
          <p:nvPr>
            <p:ph type="sldNum" sz="quarter" idx="12"/>
          </p:nvPr>
        </p:nvSpPr>
        <p:spPr/>
        <p:txBody>
          <a:bodyPr/>
          <a:lstStyle/>
          <a:p>
            <a:fld id="{856DA684-7E47-4CDD-A152-16D5D2524052}" type="slidenum">
              <a:rPr lang="de-DE" smtClean="0"/>
              <a:t>13</a:t>
            </a:fld>
            <a:endParaRPr lang="de-DE"/>
          </a:p>
        </p:txBody>
      </p:sp>
    </p:spTree>
    <p:extLst>
      <p:ext uri="{BB962C8B-B14F-4D97-AF65-F5344CB8AC3E}">
        <p14:creationId xmlns:p14="http://schemas.microsoft.com/office/powerpoint/2010/main" val="2328806139"/>
      </p:ext>
    </p:extLst>
  </p:cSld>
  <p:clrMapOvr>
    <a:masterClrMapping/>
  </p:clrMapOvr>
  <mc:AlternateContent xmlns:mc="http://schemas.openxmlformats.org/markup-compatibility/2006" xmlns:p14="http://schemas.microsoft.com/office/powerpoint/2010/main">
    <mc:Choice Requires="p14">
      <p:transition spd="slow" p14:dur="2000" advTm="48417"/>
    </mc:Choice>
    <mc:Fallback xmlns="">
      <p:transition spd="slow" advTm="4841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de-DE" dirty="0"/>
              <a:t>Modell von Schulz von Thun</a:t>
            </a:r>
          </a:p>
        </p:txBody>
      </p:sp>
      <p:sp>
        <p:nvSpPr>
          <p:cNvPr id="220163" name="Rectangle 3"/>
          <p:cNvSpPr>
            <a:spLocks noGrp="1" noChangeArrowheads="1"/>
          </p:cNvSpPr>
          <p:nvPr>
            <p:ph type="body" idx="1"/>
          </p:nvPr>
        </p:nvSpPr>
        <p:spPr/>
        <p:txBody>
          <a:bodyPr/>
          <a:lstStyle/>
          <a:p>
            <a:pPr>
              <a:lnSpc>
                <a:spcPct val="80000"/>
              </a:lnSpc>
            </a:pPr>
            <a:r>
              <a:rPr lang="de-DE" sz="2800"/>
              <a:t>Sach-Aspekt: Der formale, sachliche Inhalt der Nachricht</a:t>
            </a:r>
          </a:p>
          <a:p>
            <a:pPr>
              <a:lnSpc>
                <a:spcPct val="80000"/>
              </a:lnSpc>
            </a:pPr>
            <a:r>
              <a:rPr lang="de-DE" sz="2800"/>
              <a:t>Beziehungs-Aspekt: Die Nachricht bekommt einen zusätzlichen Inhalt durch die Beziehung, in der Sender und Empfänger zueinander stehen</a:t>
            </a:r>
          </a:p>
          <a:p>
            <a:pPr>
              <a:lnSpc>
                <a:spcPct val="80000"/>
              </a:lnSpc>
            </a:pPr>
            <a:r>
              <a:rPr lang="de-DE" sz="2800"/>
              <a:t>Ausdrucks/Selbstoffenbarungsaspekt: Die Nachricht sagt etwas über die Ziele und Motive des Senders aus</a:t>
            </a:r>
          </a:p>
          <a:p>
            <a:pPr>
              <a:lnSpc>
                <a:spcPct val="80000"/>
              </a:lnSpc>
            </a:pPr>
            <a:r>
              <a:rPr lang="de-DE" sz="2800"/>
              <a:t>Appell-Aspekt: Auch jenseits der Sachebene kann die Nachricht einen Appell an den Sender enthalten</a:t>
            </a:r>
          </a:p>
        </p:txBody>
      </p:sp>
      <p:sp>
        <p:nvSpPr>
          <p:cNvPr id="2" name="Foliennummernplatzhalter 1"/>
          <p:cNvSpPr>
            <a:spLocks noGrp="1"/>
          </p:cNvSpPr>
          <p:nvPr>
            <p:ph type="sldNum" sz="quarter" idx="12"/>
          </p:nvPr>
        </p:nvSpPr>
        <p:spPr/>
        <p:txBody>
          <a:bodyPr/>
          <a:lstStyle/>
          <a:p>
            <a:fld id="{856DA684-7E47-4CDD-A152-16D5D2524052}" type="slidenum">
              <a:rPr lang="de-DE" smtClean="0"/>
              <a:t>14</a:t>
            </a:fld>
            <a:endParaRPr lang="de-DE"/>
          </a:p>
        </p:txBody>
      </p:sp>
      <p:sp>
        <p:nvSpPr>
          <p:cNvPr id="5" name="AutoShape 4"/>
          <p:cNvSpPr>
            <a:spLocks noChangeArrowheads="1"/>
          </p:cNvSpPr>
          <p:nvPr/>
        </p:nvSpPr>
        <p:spPr bwMode="auto">
          <a:xfrm>
            <a:off x="5732463" y="341313"/>
            <a:ext cx="2952750" cy="1079500"/>
          </a:xfrm>
          <a:prstGeom prst="wedgeEllipseCallout">
            <a:avLst>
              <a:gd name="adj1" fmla="val -151475"/>
              <a:gd name="adj2" fmla="val 83211"/>
            </a:avLst>
          </a:prstGeom>
          <a:solidFill>
            <a:schemeClr val="bg1"/>
          </a:solidFill>
          <a:ln w="12700" cap="sq">
            <a:solidFill>
              <a:schemeClr val="tx1"/>
            </a:solidFill>
            <a:miter lim="800000"/>
            <a:headEnd/>
            <a:tailEnd/>
          </a:ln>
          <a:effectLst/>
        </p:spPr>
        <p:txBody>
          <a:bodyPr/>
          <a:lstStyle/>
          <a:p>
            <a:pPr algn="ctr"/>
            <a:r>
              <a:rPr lang="de-DE" dirty="0"/>
              <a:t>„</a:t>
            </a:r>
            <a:r>
              <a:rPr lang="de-DE" dirty="0" smtClean="0"/>
              <a:t>Die Patient*in </a:t>
            </a:r>
            <a:r>
              <a:rPr lang="de-DE" dirty="0"/>
              <a:t>ist schwer </a:t>
            </a:r>
            <a:r>
              <a:rPr lang="de-DE" dirty="0" smtClean="0"/>
              <a:t>krank!“</a:t>
            </a:r>
            <a:endParaRPr lang="de-DE" dirty="0"/>
          </a:p>
        </p:txBody>
      </p:sp>
      <p:sp>
        <p:nvSpPr>
          <p:cNvPr id="6" name="AutoShape 5"/>
          <p:cNvSpPr>
            <a:spLocks noChangeArrowheads="1"/>
          </p:cNvSpPr>
          <p:nvPr/>
        </p:nvSpPr>
        <p:spPr bwMode="auto">
          <a:xfrm>
            <a:off x="754857" y="-9779"/>
            <a:ext cx="4679950" cy="2016125"/>
          </a:xfrm>
          <a:prstGeom prst="wedgeEllipseCallout">
            <a:avLst>
              <a:gd name="adj1" fmla="val -237"/>
              <a:gd name="adj2" fmla="val 70842"/>
            </a:avLst>
          </a:prstGeom>
          <a:solidFill>
            <a:schemeClr val="bg1"/>
          </a:solidFill>
          <a:ln w="12700" cap="sq">
            <a:solidFill>
              <a:schemeClr val="tx1"/>
            </a:solidFill>
            <a:miter lim="800000"/>
            <a:headEnd/>
            <a:tailEnd/>
          </a:ln>
          <a:effectLst/>
        </p:spPr>
        <p:txBody>
          <a:bodyPr/>
          <a:lstStyle/>
          <a:p>
            <a:pPr algn="ctr"/>
            <a:r>
              <a:rPr lang="de-DE" dirty="0"/>
              <a:t>„Ich habe Ihnen schon tausendmal gesagt, Sie sollen sich mit schwer kranken </a:t>
            </a:r>
            <a:r>
              <a:rPr lang="de-DE" dirty="0" smtClean="0"/>
              <a:t>Patient*innen </a:t>
            </a:r>
            <a:r>
              <a:rPr lang="de-DE" dirty="0"/>
              <a:t>mehr Mühe geben! Sie sind einfach unfähig! “</a:t>
            </a:r>
          </a:p>
        </p:txBody>
      </p:sp>
      <p:sp>
        <p:nvSpPr>
          <p:cNvPr id="7" name="AutoShape 6"/>
          <p:cNvSpPr>
            <a:spLocks noChangeArrowheads="1"/>
          </p:cNvSpPr>
          <p:nvPr/>
        </p:nvSpPr>
        <p:spPr bwMode="auto">
          <a:xfrm>
            <a:off x="3635896" y="1309433"/>
            <a:ext cx="4824413" cy="1079500"/>
          </a:xfrm>
          <a:prstGeom prst="wedgeEllipseCallout">
            <a:avLst>
              <a:gd name="adj1" fmla="val -10870"/>
              <a:gd name="adj2" fmla="val 159882"/>
            </a:avLst>
          </a:prstGeom>
          <a:solidFill>
            <a:schemeClr val="bg1"/>
          </a:solidFill>
          <a:ln w="12700" cap="sq">
            <a:solidFill>
              <a:schemeClr val="tx1"/>
            </a:solidFill>
            <a:miter lim="800000"/>
            <a:headEnd/>
            <a:tailEnd/>
          </a:ln>
          <a:effectLst/>
        </p:spPr>
        <p:txBody>
          <a:bodyPr/>
          <a:lstStyle/>
          <a:p>
            <a:pPr algn="ctr"/>
            <a:r>
              <a:rPr lang="de-DE" dirty="0"/>
              <a:t>„Ich habe es satt, immer die schlimmsten </a:t>
            </a:r>
            <a:r>
              <a:rPr lang="de-DE" dirty="0" smtClean="0"/>
              <a:t>Patient*innen </a:t>
            </a:r>
            <a:r>
              <a:rPr lang="de-DE" dirty="0"/>
              <a:t>zu </a:t>
            </a:r>
            <a:r>
              <a:rPr lang="de-DE" dirty="0" smtClean="0"/>
              <a:t>bekommen!“</a:t>
            </a:r>
            <a:endParaRPr lang="de-DE" dirty="0"/>
          </a:p>
        </p:txBody>
      </p:sp>
      <p:sp>
        <p:nvSpPr>
          <p:cNvPr id="8" name="AutoShape 7"/>
          <p:cNvSpPr>
            <a:spLocks noChangeArrowheads="1"/>
          </p:cNvSpPr>
          <p:nvPr/>
        </p:nvSpPr>
        <p:spPr bwMode="auto">
          <a:xfrm>
            <a:off x="4801330" y="5701507"/>
            <a:ext cx="2952750" cy="1079500"/>
          </a:xfrm>
          <a:prstGeom prst="wedgeEllipseCallout">
            <a:avLst>
              <a:gd name="adj1" fmla="val -110946"/>
              <a:gd name="adj2" fmla="val -125046"/>
            </a:avLst>
          </a:prstGeom>
          <a:solidFill>
            <a:schemeClr val="bg1"/>
          </a:solidFill>
          <a:ln w="12700" cap="sq">
            <a:solidFill>
              <a:schemeClr val="tx1"/>
            </a:solidFill>
            <a:miter lim="800000"/>
            <a:headEnd/>
            <a:tailEnd/>
          </a:ln>
          <a:effectLst/>
        </p:spPr>
        <p:txBody>
          <a:bodyPr/>
          <a:lstStyle/>
          <a:p>
            <a:pPr algn="ctr"/>
            <a:r>
              <a:rPr lang="de-DE"/>
              <a:t>„Kümmern Sie sich besonders gut um ihn!“</a:t>
            </a:r>
          </a:p>
        </p:txBody>
      </p:sp>
      <p:sp>
        <p:nvSpPr>
          <p:cNvPr id="9" name="Foliennummernplatzhalter 1"/>
          <p:cNvSpPr txBox="1">
            <a:spLocks/>
          </p:cNvSpPr>
          <p:nvPr/>
        </p:nvSpPr>
        <p:spPr>
          <a:xfrm>
            <a:off x="6705600" y="6508750"/>
            <a:ext cx="21336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6DA684-7E47-4CDD-A152-16D5D2524052}" type="slidenum">
              <a:rPr lang="de-DE" smtClean="0"/>
              <a:pPr/>
              <a:t>14</a:t>
            </a:fld>
            <a:endParaRPr lang="de-DE" dirty="0"/>
          </a:p>
        </p:txBody>
      </p:sp>
    </p:spTree>
    <p:custDataLst>
      <p:tags r:id="rId1"/>
    </p:custDataLst>
    <p:extLst>
      <p:ext uri="{BB962C8B-B14F-4D97-AF65-F5344CB8AC3E}">
        <p14:creationId xmlns:p14="http://schemas.microsoft.com/office/powerpoint/2010/main" val="2223429174"/>
      </p:ext>
    </p:extLst>
  </p:cSld>
  <p:clrMapOvr>
    <a:masterClrMapping/>
  </p:clrMapOvr>
  <mc:AlternateContent xmlns:mc="http://schemas.openxmlformats.org/markup-compatibility/2006" xmlns:p14="http://schemas.microsoft.com/office/powerpoint/2010/main">
    <mc:Choice Requires="p14">
      <p:transition spd="slow" p14:dur="2000" advTm="162672"/>
    </mc:Choice>
    <mc:Fallback xmlns="">
      <p:transition spd="slow" advTm="1626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6"/>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2" nodeType="clickEffect">
                                  <p:stCondLst>
                                    <p:cond delay="0"/>
                                  </p:stCondLst>
                                  <p:childTnLst>
                                    <p:set>
                                      <p:cBhvr>
                                        <p:cTn id="3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7" grpId="0" animBg="1"/>
      <p:bldP spid="7" grpId="1"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de-DE"/>
              <a:t>Gliederung</a:t>
            </a:r>
          </a:p>
        </p:txBody>
      </p:sp>
      <p:sp>
        <p:nvSpPr>
          <p:cNvPr id="209923" name="Rectangle 3"/>
          <p:cNvSpPr>
            <a:spLocks noGrp="1" noChangeArrowheads="1"/>
          </p:cNvSpPr>
          <p:nvPr>
            <p:ph type="body" idx="1"/>
          </p:nvPr>
        </p:nvSpPr>
        <p:spPr>
          <a:xfrm>
            <a:off x="457200" y="1905000"/>
            <a:ext cx="8229600" cy="4619625"/>
          </a:xfrm>
        </p:spPr>
        <p:txBody>
          <a:bodyPr>
            <a:normAutofit fontScale="92500" lnSpcReduction="10000"/>
          </a:bodyPr>
          <a:lstStyle/>
          <a:p>
            <a:pPr>
              <a:buFontTx/>
              <a:buNone/>
            </a:pPr>
            <a:r>
              <a:rPr lang="de-DE" b="1" dirty="0"/>
              <a:t>1 Informationswirtschaft</a:t>
            </a:r>
          </a:p>
          <a:p>
            <a:pPr>
              <a:buFontTx/>
              <a:buNone/>
            </a:pPr>
            <a:r>
              <a:rPr lang="de-DE" b="1" dirty="0"/>
              <a:t>	1.1 Grundlagen</a:t>
            </a:r>
          </a:p>
          <a:p>
            <a:pPr>
              <a:buFontTx/>
              <a:buNone/>
            </a:pPr>
            <a:r>
              <a:rPr lang="de-DE" dirty="0"/>
              <a:t>	1.2 Krankenhausinformationssystem</a:t>
            </a:r>
          </a:p>
          <a:p>
            <a:pPr>
              <a:buFontTx/>
              <a:buNone/>
            </a:pPr>
            <a:r>
              <a:rPr lang="de-DE" dirty="0"/>
              <a:t>	1.3 Digital Health</a:t>
            </a:r>
          </a:p>
          <a:p>
            <a:pPr>
              <a:buFontTx/>
              <a:buNone/>
            </a:pPr>
            <a:r>
              <a:rPr lang="de-DE" dirty="0"/>
              <a:t>	1.4 Public Relations und externe Informationswirtschaft </a:t>
            </a:r>
          </a:p>
          <a:p>
            <a:pPr>
              <a:buFontTx/>
              <a:buNone/>
            </a:pPr>
            <a:r>
              <a:rPr lang="de-DE" dirty="0"/>
              <a:t>2 	Jahresabschluss</a:t>
            </a:r>
          </a:p>
          <a:p>
            <a:pPr>
              <a:buFontTx/>
              <a:buNone/>
            </a:pPr>
            <a:r>
              <a:rPr lang="de-DE" dirty="0"/>
              <a:t>3 	Controlling</a:t>
            </a:r>
          </a:p>
          <a:p>
            <a:pPr>
              <a:buFontTx/>
              <a:buNone/>
            </a:pPr>
            <a:r>
              <a:rPr lang="de-DE" dirty="0"/>
              <a:t>4 	Betriebsgenetik 	</a:t>
            </a:r>
          </a:p>
        </p:txBody>
      </p:sp>
      <p:sp>
        <p:nvSpPr>
          <p:cNvPr id="2" name="Foliennummernplatzhalter 1"/>
          <p:cNvSpPr>
            <a:spLocks noGrp="1"/>
          </p:cNvSpPr>
          <p:nvPr>
            <p:ph type="sldNum" sz="quarter" idx="12"/>
          </p:nvPr>
        </p:nvSpPr>
        <p:spPr/>
        <p:txBody>
          <a:bodyPr/>
          <a:lstStyle/>
          <a:p>
            <a:fld id="{856DA684-7E47-4CDD-A152-16D5D2524052}" type="slidenum">
              <a:rPr lang="de-DE" smtClean="0"/>
              <a:t>15</a:t>
            </a:fld>
            <a:endParaRPr lang="de-DE"/>
          </a:p>
        </p:txBody>
      </p:sp>
    </p:spTree>
    <p:extLst>
      <p:ext uri="{BB962C8B-B14F-4D97-AF65-F5344CB8AC3E}">
        <p14:creationId xmlns:p14="http://schemas.microsoft.com/office/powerpoint/2010/main" val="318428004"/>
      </p:ext>
    </p:extLst>
  </p:cSld>
  <p:clrMapOvr>
    <a:masterClrMapping/>
  </p:clrMapOvr>
  <mc:AlternateContent xmlns:mc="http://schemas.openxmlformats.org/markup-compatibility/2006" xmlns:p14="http://schemas.microsoft.com/office/powerpoint/2010/main">
    <mc:Choice Requires="p14">
      <p:transition spd="slow" p14:dur="2000" advTm="94738"/>
    </mc:Choice>
    <mc:Fallback xmlns="">
      <p:transition spd="slow" advTm="9473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468313" y="0"/>
            <a:ext cx="8229600" cy="1412875"/>
          </a:xfrm>
        </p:spPr>
        <p:txBody>
          <a:bodyPr/>
          <a:lstStyle/>
          <a:p>
            <a:r>
              <a:rPr lang="de-DE"/>
              <a:t>Gliederung</a:t>
            </a:r>
          </a:p>
        </p:txBody>
      </p:sp>
      <p:sp>
        <p:nvSpPr>
          <p:cNvPr id="266243" name="Rectangle 3"/>
          <p:cNvSpPr>
            <a:spLocks noGrp="1" noChangeArrowheads="1"/>
          </p:cNvSpPr>
          <p:nvPr>
            <p:ph type="body" idx="1"/>
          </p:nvPr>
        </p:nvSpPr>
        <p:spPr>
          <a:xfrm>
            <a:off x="457200" y="2060575"/>
            <a:ext cx="8229600" cy="4797425"/>
          </a:xfrm>
        </p:spPr>
        <p:txBody>
          <a:bodyPr/>
          <a:lstStyle/>
          <a:p>
            <a:pPr>
              <a:buFontTx/>
              <a:buNone/>
            </a:pPr>
            <a:r>
              <a:rPr lang="de-DE" b="1" dirty="0"/>
              <a:t>1 	Informationswirtschaft</a:t>
            </a:r>
          </a:p>
          <a:p>
            <a:pPr>
              <a:buFontTx/>
              <a:buNone/>
            </a:pPr>
            <a:r>
              <a:rPr lang="de-DE" dirty="0"/>
              <a:t>2 	Jahresabschluss</a:t>
            </a:r>
          </a:p>
          <a:p>
            <a:pPr>
              <a:buFontTx/>
              <a:buNone/>
            </a:pPr>
            <a:r>
              <a:rPr lang="de-DE" dirty="0"/>
              <a:t>3 	Controlling</a:t>
            </a:r>
          </a:p>
          <a:p>
            <a:pPr>
              <a:buFontTx/>
              <a:buNone/>
            </a:pPr>
            <a:r>
              <a:rPr lang="de-DE" dirty="0"/>
              <a:t>4 	Betriebsgenetik</a:t>
            </a:r>
          </a:p>
        </p:txBody>
      </p:sp>
      <p:sp>
        <p:nvSpPr>
          <p:cNvPr id="2" name="Foliennummernplatzhalter 1"/>
          <p:cNvSpPr>
            <a:spLocks noGrp="1"/>
          </p:cNvSpPr>
          <p:nvPr>
            <p:ph type="sldNum" sz="quarter" idx="12"/>
          </p:nvPr>
        </p:nvSpPr>
        <p:spPr/>
        <p:txBody>
          <a:bodyPr/>
          <a:lstStyle/>
          <a:p>
            <a:fld id="{856DA684-7E47-4CDD-A152-16D5D2524052}" type="slidenum">
              <a:rPr lang="de-DE" smtClean="0"/>
              <a:t>2</a:t>
            </a:fld>
            <a:endParaRPr lang="de-DE"/>
          </a:p>
        </p:txBody>
      </p:sp>
    </p:spTree>
    <p:extLst>
      <p:ext uri="{BB962C8B-B14F-4D97-AF65-F5344CB8AC3E}">
        <p14:creationId xmlns:p14="http://schemas.microsoft.com/office/powerpoint/2010/main" val="3925606799"/>
      </p:ext>
    </p:extLst>
  </p:cSld>
  <p:clrMapOvr>
    <a:masterClrMapping/>
  </p:clrMapOvr>
  <mc:AlternateContent xmlns:mc="http://schemas.openxmlformats.org/markup-compatibility/2006" xmlns:p14="http://schemas.microsoft.com/office/powerpoint/2010/main">
    <mc:Choice Requires="p14">
      <p:transition spd="slow" p14:dur="2000" advTm="119943"/>
    </mc:Choice>
    <mc:Fallback xmlns="">
      <p:transition spd="slow" advTm="11994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de-DE" dirty="0"/>
              <a:t>Gliederung</a:t>
            </a:r>
          </a:p>
        </p:txBody>
      </p:sp>
      <p:sp>
        <p:nvSpPr>
          <p:cNvPr id="209923" name="Rectangle 3"/>
          <p:cNvSpPr>
            <a:spLocks noGrp="1" noChangeArrowheads="1"/>
          </p:cNvSpPr>
          <p:nvPr>
            <p:ph type="body" idx="1"/>
          </p:nvPr>
        </p:nvSpPr>
        <p:spPr>
          <a:xfrm>
            <a:off x="457200" y="1905000"/>
            <a:ext cx="8229600" cy="4619625"/>
          </a:xfrm>
        </p:spPr>
        <p:txBody>
          <a:bodyPr>
            <a:normAutofit fontScale="92500" lnSpcReduction="10000"/>
          </a:bodyPr>
          <a:lstStyle/>
          <a:p>
            <a:pPr>
              <a:buFontTx/>
              <a:buNone/>
            </a:pPr>
            <a:r>
              <a:rPr lang="de-DE" b="1" dirty="0"/>
              <a:t>1 Informationswirtschaft</a:t>
            </a:r>
          </a:p>
          <a:p>
            <a:pPr>
              <a:buFontTx/>
              <a:buNone/>
            </a:pPr>
            <a:r>
              <a:rPr lang="de-DE" b="1" dirty="0"/>
              <a:t>	1.1 Grundlagen</a:t>
            </a:r>
          </a:p>
          <a:p>
            <a:pPr>
              <a:buFontTx/>
              <a:buNone/>
            </a:pPr>
            <a:r>
              <a:rPr lang="de-DE" dirty="0"/>
              <a:t>	1.2 Krankenhausinformationssystem</a:t>
            </a:r>
          </a:p>
          <a:p>
            <a:pPr>
              <a:buFontTx/>
              <a:buNone/>
            </a:pPr>
            <a:r>
              <a:rPr lang="de-DE" dirty="0"/>
              <a:t>	1.3 Digital Health</a:t>
            </a:r>
          </a:p>
          <a:p>
            <a:pPr>
              <a:buFontTx/>
              <a:buNone/>
            </a:pPr>
            <a:r>
              <a:rPr lang="de-DE" dirty="0"/>
              <a:t>	1.4 Public Relations und externe Informationswirtschaft </a:t>
            </a:r>
          </a:p>
          <a:p>
            <a:pPr>
              <a:buFontTx/>
              <a:buNone/>
            </a:pPr>
            <a:r>
              <a:rPr lang="de-DE" dirty="0"/>
              <a:t>2 	Jahresabschluss</a:t>
            </a:r>
          </a:p>
          <a:p>
            <a:pPr>
              <a:buFontTx/>
              <a:buNone/>
            </a:pPr>
            <a:r>
              <a:rPr lang="de-DE" dirty="0"/>
              <a:t>3 	Controlling</a:t>
            </a:r>
          </a:p>
          <a:p>
            <a:pPr>
              <a:buFontTx/>
              <a:buNone/>
            </a:pPr>
            <a:r>
              <a:rPr lang="de-DE" dirty="0"/>
              <a:t>4 	Betriebsgenetik 	</a:t>
            </a:r>
          </a:p>
        </p:txBody>
      </p:sp>
      <p:sp>
        <p:nvSpPr>
          <p:cNvPr id="2" name="Foliennummernplatzhalter 1"/>
          <p:cNvSpPr>
            <a:spLocks noGrp="1"/>
          </p:cNvSpPr>
          <p:nvPr>
            <p:ph type="sldNum" sz="quarter" idx="12"/>
          </p:nvPr>
        </p:nvSpPr>
        <p:spPr/>
        <p:txBody>
          <a:bodyPr/>
          <a:lstStyle/>
          <a:p>
            <a:fld id="{856DA684-7E47-4CDD-A152-16D5D2524052}" type="slidenum">
              <a:rPr lang="de-DE" smtClean="0"/>
              <a:t>3</a:t>
            </a:fld>
            <a:endParaRPr lang="de-DE"/>
          </a:p>
        </p:txBody>
      </p:sp>
    </p:spTree>
    <p:extLst>
      <p:ext uri="{BB962C8B-B14F-4D97-AF65-F5344CB8AC3E}">
        <p14:creationId xmlns:p14="http://schemas.microsoft.com/office/powerpoint/2010/main" val="1944299467"/>
      </p:ext>
    </p:extLst>
  </p:cSld>
  <p:clrMapOvr>
    <a:masterClrMapping/>
  </p:clrMapOvr>
  <mc:AlternateContent xmlns:mc="http://schemas.openxmlformats.org/markup-compatibility/2006" xmlns:p14="http://schemas.microsoft.com/office/powerpoint/2010/main">
    <mc:Choice Requires="p14">
      <p:transition spd="slow" p14:dur="2000" advTm="29571"/>
    </mc:Choice>
    <mc:Fallback xmlns="">
      <p:transition spd="slow" advTm="295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rmAutofit/>
          </a:bodyPr>
          <a:lstStyle/>
          <a:p>
            <a:r>
              <a:rPr lang="de-DE" dirty="0"/>
              <a:t>1.1 Grundlagen</a:t>
            </a:r>
          </a:p>
        </p:txBody>
      </p:sp>
      <p:sp>
        <p:nvSpPr>
          <p:cNvPr id="166915" name="Rectangle 3"/>
          <p:cNvSpPr>
            <a:spLocks noGrp="1" noChangeArrowheads="1"/>
          </p:cNvSpPr>
          <p:nvPr>
            <p:ph type="body" idx="1"/>
          </p:nvPr>
        </p:nvSpPr>
        <p:spPr/>
        <p:txBody>
          <a:bodyPr/>
          <a:lstStyle/>
          <a:p>
            <a:r>
              <a:rPr lang="de-DE" dirty="0"/>
              <a:t>Daten </a:t>
            </a:r>
          </a:p>
          <a:p>
            <a:r>
              <a:rPr lang="de-DE" dirty="0"/>
              <a:t>Information</a:t>
            </a:r>
          </a:p>
          <a:p>
            <a:r>
              <a:rPr lang="de-DE" dirty="0"/>
              <a:t>Wissen</a:t>
            </a:r>
          </a:p>
          <a:p>
            <a:r>
              <a:rPr lang="de-DE" dirty="0"/>
              <a:t>Signale</a:t>
            </a:r>
          </a:p>
          <a:p>
            <a:r>
              <a:rPr lang="de-DE" dirty="0"/>
              <a:t>Kommunikation</a:t>
            </a:r>
          </a:p>
          <a:p>
            <a:pPr>
              <a:buFontTx/>
              <a:buNone/>
            </a:pPr>
            <a:endParaRPr lang="de-DE" dirty="0"/>
          </a:p>
        </p:txBody>
      </p:sp>
      <p:sp>
        <p:nvSpPr>
          <p:cNvPr id="166916" name="AutoShape 4"/>
          <p:cNvSpPr>
            <a:spLocks/>
          </p:cNvSpPr>
          <p:nvPr/>
        </p:nvSpPr>
        <p:spPr bwMode="auto">
          <a:xfrm>
            <a:off x="3419475" y="1916113"/>
            <a:ext cx="1368425" cy="2952750"/>
          </a:xfrm>
          <a:prstGeom prst="rightBrace">
            <a:avLst>
              <a:gd name="adj1" fmla="val 17981"/>
              <a:gd name="adj2" fmla="val 50000"/>
            </a:avLst>
          </a:prstGeom>
          <a:noFill/>
          <a:ln w="57150" cap="sq">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a:p>
        </p:txBody>
      </p:sp>
      <p:sp>
        <p:nvSpPr>
          <p:cNvPr id="166918" name="Text Box 6"/>
          <p:cNvSpPr txBox="1">
            <a:spLocks noChangeArrowheads="1"/>
          </p:cNvSpPr>
          <p:nvPr/>
        </p:nvSpPr>
        <p:spPr bwMode="auto">
          <a:xfrm>
            <a:off x="5003800" y="2420938"/>
            <a:ext cx="388937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800" dirty="0"/>
              <a:t>Begriffe werden teilweise uneinheitlich gebraucht,   z. B. Informatik, Kommunikations-wissenschaft, BWL, …</a:t>
            </a:r>
          </a:p>
        </p:txBody>
      </p:sp>
      <p:sp>
        <p:nvSpPr>
          <p:cNvPr id="2" name="Foliennummernplatzhalter 1"/>
          <p:cNvSpPr>
            <a:spLocks noGrp="1"/>
          </p:cNvSpPr>
          <p:nvPr>
            <p:ph type="sldNum" sz="quarter" idx="12"/>
          </p:nvPr>
        </p:nvSpPr>
        <p:spPr/>
        <p:txBody>
          <a:bodyPr/>
          <a:lstStyle/>
          <a:p>
            <a:fld id="{856DA684-7E47-4CDD-A152-16D5D2524052}" type="slidenum">
              <a:rPr lang="de-DE" smtClean="0"/>
              <a:t>4</a:t>
            </a:fld>
            <a:endParaRPr lang="de-DE"/>
          </a:p>
        </p:txBody>
      </p:sp>
    </p:spTree>
    <p:extLst>
      <p:ext uri="{BB962C8B-B14F-4D97-AF65-F5344CB8AC3E}">
        <p14:creationId xmlns:p14="http://schemas.microsoft.com/office/powerpoint/2010/main" val="848290859"/>
      </p:ext>
    </p:extLst>
  </p:cSld>
  <p:clrMapOvr>
    <a:masterClrMapping/>
  </p:clrMapOvr>
  <mc:AlternateContent xmlns:mc="http://schemas.openxmlformats.org/markup-compatibility/2006" xmlns:p14="http://schemas.microsoft.com/office/powerpoint/2010/main">
    <mc:Choice Requires="p14">
      <p:transition spd="slow" p14:dur="2000" advTm="44172"/>
    </mc:Choice>
    <mc:Fallback xmlns="">
      <p:transition spd="slow" advTm="4417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de-DE" dirty="0"/>
              <a:t>Daten und Information</a:t>
            </a:r>
          </a:p>
        </p:txBody>
      </p:sp>
      <p:sp>
        <p:nvSpPr>
          <p:cNvPr id="211971" name="Rectangle 3"/>
          <p:cNvSpPr>
            <a:spLocks noGrp="1" noChangeArrowheads="1"/>
          </p:cNvSpPr>
          <p:nvPr>
            <p:ph type="body" idx="1"/>
          </p:nvPr>
        </p:nvSpPr>
        <p:spPr/>
        <p:txBody>
          <a:bodyPr/>
          <a:lstStyle/>
          <a:p>
            <a:pPr>
              <a:lnSpc>
                <a:spcPct val="80000"/>
              </a:lnSpc>
            </a:pPr>
            <a:r>
              <a:rPr lang="de-DE" sz="2400"/>
              <a:t>Daten </a:t>
            </a:r>
            <a:r>
              <a:rPr lang="de-DE" sz="2400">
                <a:cs typeface="Times New Roman" pitchFamily="18" charset="0"/>
              </a:rPr>
              <a:t>(Einzahl: Datum) </a:t>
            </a:r>
            <a:endParaRPr lang="de-DE" sz="2400"/>
          </a:p>
          <a:p>
            <a:pPr lvl="1">
              <a:lnSpc>
                <a:spcPct val="80000"/>
              </a:lnSpc>
            </a:pPr>
            <a:r>
              <a:rPr lang="de-DE" sz="2400">
                <a:cs typeface="Times New Roman" pitchFamily="18" charset="0"/>
              </a:rPr>
              <a:t>Daten werden als die formalisierte Darstellung von Sachverhalten, also Fakten, Konzepten, Vorstellungen und Anweisungen definiert, die für die Kommunikation, Interpretation und die Verarbeitung durch Menschen und/oder technische Einrichtungen geeignet ist. </a:t>
            </a:r>
          </a:p>
          <a:p>
            <a:pPr>
              <a:lnSpc>
                <a:spcPct val="80000"/>
              </a:lnSpc>
            </a:pPr>
            <a:r>
              <a:rPr lang="de-DE" sz="2800"/>
              <a:t>Information </a:t>
            </a:r>
          </a:p>
          <a:p>
            <a:pPr lvl="1">
              <a:lnSpc>
                <a:spcPct val="80000"/>
              </a:lnSpc>
            </a:pPr>
            <a:r>
              <a:rPr lang="de-DE" sz="2400"/>
              <a:t>Information ist eine Antwort auf eine konkrete Frage und damit die Basis für Entscheidungen. Sie basiert in der Regel aus der Auswertung von Daten und ist unabhängig von der Person des Entscheiders.</a:t>
            </a:r>
          </a:p>
        </p:txBody>
      </p:sp>
      <p:sp>
        <p:nvSpPr>
          <p:cNvPr id="2" name="Foliennummernplatzhalter 1"/>
          <p:cNvSpPr>
            <a:spLocks noGrp="1"/>
          </p:cNvSpPr>
          <p:nvPr>
            <p:ph type="sldNum" sz="quarter" idx="12"/>
          </p:nvPr>
        </p:nvSpPr>
        <p:spPr/>
        <p:txBody>
          <a:bodyPr/>
          <a:lstStyle/>
          <a:p>
            <a:fld id="{856DA684-7E47-4CDD-A152-16D5D2524052}" type="slidenum">
              <a:rPr lang="de-DE" smtClean="0"/>
              <a:t>5</a:t>
            </a:fld>
            <a:endParaRPr lang="de-DE"/>
          </a:p>
        </p:txBody>
      </p:sp>
    </p:spTree>
    <p:extLst>
      <p:ext uri="{BB962C8B-B14F-4D97-AF65-F5344CB8AC3E}">
        <p14:creationId xmlns:p14="http://schemas.microsoft.com/office/powerpoint/2010/main" val="4154504178"/>
      </p:ext>
    </p:extLst>
  </p:cSld>
  <p:clrMapOvr>
    <a:masterClrMapping/>
  </p:clrMapOvr>
  <mc:AlternateContent xmlns:mc="http://schemas.openxmlformats.org/markup-compatibility/2006" xmlns:p14="http://schemas.microsoft.com/office/powerpoint/2010/main">
    <mc:Choice Requires="p14">
      <p:transition spd="slow" p14:dur="2000" advTm="181191"/>
    </mc:Choice>
    <mc:Fallback xmlns="">
      <p:transition spd="slow" advTm="18119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9" name="Rectangle 5"/>
          <p:cNvSpPr>
            <a:spLocks noGrp="1" noChangeArrowheads="1"/>
          </p:cNvSpPr>
          <p:nvPr>
            <p:ph type="title"/>
          </p:nvPr>
        </p:nvSpPr>
        <p:spPr/>
        <p:txBody>
          <a:bodyPr>
            <a:normAutofit fontScale="90000"/>
          </a:bodyPr>
          <a:lstStyle/>
          <a:p>
            <a:r>
              <a:rPr lang="de-DE" dirty="0"/>
              <a:t>Systemgedanke der Datenverarbeitung</a:t>
            </a:r>
          </a:p>
        </p:txBody>
      </p:sp>
      <p:graphicFrame>
        <p:nvGraphicFramePr>
          <p:cNvPr id="267268" name="Object 4"/>
          <p:cNvGraphicFramePr>
            <a:graphicFrameLocks noGrp="1" noChangeAspect="1"/>
          </p:cNvGraphicFramePr>
          <p:nvPr>
            <p:ph idx="1"/>
            <p:extLst>
              <p:ext uri="{D42A27DB-BD31-4B8C-83A1-F6EECF244321}">
                <p14:modId xmlns:p14="http://schemas.microsoft.com/office/powerpoint/2010/main" val="2342525973"/>
              </p:ext>
            </p:extLst>
          </p:nvPr>
        </p:nvGraphicFramePr>
        <p:xfrm>
          <a:off x="0" y="3214688"/>
          <a:ext cx="9144000" cy="3643312"/>
        </p:xfrm>
        <a:graphic>
          <a:graphicData uri="http://schemas.openxmlformats.org/presentationml/2006/ole">
            <mc:AlternateContent xmlns:mc="http://schemas.openxmlformats.org/markup-compatibility/2006">
              <mc:Choice xmlns:v="urn:schemas-microsoft-com:vml" Requires="v">
                <p:oleObj spid="_x0000_s1055" name="Bild" r:id="rId3" imgW="4590360" imgH="1828800" progId="Word.Picture.8">
                  <p:embed/>
                </p:oleObj>
              </mc:Choice>
              <mc:Fallback>
                <p:oleObj name="Bild" r:id="rId3" imgW="4590360" imgH="1828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14688"/>
                        <a:ext cx="9144000" cy="3643312"/>
                      </a:xfrm>
                      <a:prstGeom prst="rect">
                        <a:avLst/>
                      </a:prstGeom>
                      <a:no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856DA684-7E47-4CDD-A152-16D5D2524052}" type="slidenum">
              <a:rPr lang="de-DE" smtClean="0"/>
              <a:t>6</a:t>
            </a:fld>
            <a:endParaRPr lang="de-DE"/>
          </a:p>
        </p:txBody>
      </p:sp>
    </p:spTree>
    <p:extLst>
      <p:ext uri="{BB962C8B-B14F-4D97-AF65-F5344CB8AC3E}">
        <p14:creationId xmlns:p14="http://schemas.microsoft.com/office/powerpoint/2010/main" val="3764934846"/>
      </p:ext>
    </p:extLst>
  </p:cSld>
  <p:clrMapOvr>
    <a:masterClrMapping/>
  </p:clrMapOvr>
  <mc:AlternateContent xmlns:mc="http://schemas.openxmlformats.org/markup-compatibility/2006" xmlns:p14="http://schemas.microsoft.com/office/powerpoint/2010/main">
    <mc:Choice Requires="p14">
      <p:transition spd="slow" p14:dur="2000" advTm="28564"/>
    </mc:Choice>
    <mc:Fallback xmlns="">
      <p:transition spd="slow" advTm="2856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de-DE" dirty="0"/>
              <a:t>Kommunikation</a:t>
            </a:r>
          </a:p>
        </p:txBody>
      </p:sp>
      <p:sp>
        <p:nvSpPr>
          <p:cNvPr id="217091" name="Rectangle 3"/>
          <p:cNvSpPr>
            <a:spLocks noGrp="1" noChangeArrowheads="1"/>
          </p:cNvSpPr>
          <p:nvPr>
            <p:ph type="body" idx="1"/>
          </p:nvPr>
        </p:nvSpPr>
        <p:spPr/>
        <p:txBody>
          <a:bodyPr/>
          <a:lstStyle/>
          <a:p>
            <a:pPr>
              <a:lnSpc>
                <a:spcPct val="90000"/>
              </a:lnSpc>
            </a:pPr>
            <a:r>
              <a:rPr lang="de-DE" sz="2800" dirty="0"/>
              <a:t>Kommunikation ist das wechselseitige Übermitteln von Daten oder von Signalen (=physikalische Darstellung von Daten), die einen festgelegten Bedeutungsinhalt haben</a:t>
            </a:r>
          </a:p>
          <a:p>
            <a:pPr>
              <a:lnSpc>
                <a:spcPct val="90000"/>
              </a:lnSpc>
            </a:pPr>
            <a:r>
              <a:rPr lang="de-DE" sz="2800" dirty="0"/>
              <a:t>Kommunikation ist grundsätzlich unabhängig von technischer Kommunikation zu betrachten</a:t>
            </a:r>
          </a:p>
          <a:p>
            <a:pPr>
              <a:lnSpc>
                <a:spcPct val="90000"/>
              </a:lnSpc>
            </a:pPr>
            <a:r>
              <a:rPr lang="de-DE" sz="2800" dirty="0"/>
              <a:t>Kommunikation ist die Basis menschlichen Lebens wie effektiven Managements</a:t>
            </a:r>
          </a:p>
          <a:p>
            <a:pPr lvl="1">
              <a:lnSpc>
                <a:spcPct val="90000"/>
              </a:lnSpc>
            </a:pPr>
            <a:r>
              <a:rPr lang="de-DE" sz="2400" dirty="0"/>
              <a:t>Expansion des Menschen begann mit der Perfektionierung des Kehlkopfes!</a:t>
            </a:r>
          </a:p>
        </p:txBody>
      </p:sp>
      <p:sp>
        <p:nvSpPr>
          <p:cNvPr id="2" name="Foliennummernplatzhalter 1"/>
          <p:cNvSpPr>
            <a:spLocks noGrp="1"/>
          </p:cNvSpPr>
          <p:nvPr>
            <p:ph type="sldNum" sz="quarter" idx="12"/>
          </p:nvPr>
        </p:nvSpPr>
        <p:spPr/>
        <p:txBody>
          <a:bodyPr/>
          <a:lstStyle/>
          <a:p>
            <a:fld id="{856DA684-7E47-4CDD-A152-16D5D2524052}" type="slidenum">
              <a:rPr lang="de-DE" smtClean="0"/>
              <a:t>7</a:t>
            </a:fld>
            <a:endParaRPr lang="de-DE"/>
          </a:p>
        </p:txBody>
      </p:sp>
      <p:pic>
        <p:nvPicPr>
          <p:cNvPr id="6148" name="Picture 4" descr="http://www.google.de/url?source=imglanding&amp;ct=img&amp;q=http://upload.wikimedia.org/wikipedia/commons/7/7a/Spreading_homo_sapiens.jpg&amp;sa=X&amp;ei=BaBuVZzQFMH2UP2EgeAG&amp;ved=0CAkQ8wc&amp;usg=AFQjCNFAc5SftbU0EqO0-a_dSf5dxeHCX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5301208"/>
            <a:ext cx="2647248" cy="1556792"/>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6287189" y="6396335"/>
            <a:ext cx="1888498" cy="461665"/>
          </a:xfrm>
          <a:prstGeom prst="rect">
            <a:avLst/>
          </a:prstGeom>
          <a:noFill/>
        </p:spPr>
        <p:txBody>
          <a:bodyPr wrap="square" rtlCol="0">
            <a:spAutoFit/>
          </a:bodyPr>
          <a:lstStyle/>
          <a:p>
            <a:r>
              <a:rPr lang="de-DE" sz="800" dirty="0"/>
              <a:t>http://</a:t>
            </a:r>
            <a:r>
              <a:rPr lang="de-DE" sz="800" dirty="0" err="1"/>
              <a:t>upload.wikimedia.org</a:t>
            </a:r>
            <a:r>
              <a:rPr lang="de-DE" sz="800" dirty="0"/>
              <a:t>/</a:t>
            </a:r>
            <a:r>
              <a:rPr lang="de-DE" sz="800" dirty="0" err="1"/>
              <a:t>wikipedia</a:t>
            </a:r>
            <a:r>
              <a:rPr lang="de-DE" sz="800" dirty="0"/>
              <a:t>/</a:t>
            </a:r>
            <a:r>
              <a:rPr lang="de-DE" sz="800" dirty="0" err="1"/>
              <a:t>commons</a:t>
            </a:r>
            <a:r>
              <a:rPr lang="de-DE" sz="800" dirty="0"/>
              <a:t>/7/</a:t>
            </a:r>
            <a:r>
              <a:rPr lang="de-DE" sz="800" dirty="0" err="1"/>
              <a:t>7a</a:t>
            </a:r>
            <a:r>
              <a:rPr lang="de-DE" sz="800" dirty="0"/>
              <a:t>/</a:t>
            </a:r>
            <a:r>
              <a:rPr lang="de-DE" sz="800" dirty="0" err="1"/>
              <a:t>Spreading_homo_sapiens.jpg</a:t>
            </a:r>
            <a:endParaRPr lang="de-DE" sz="800" dirty="0"/>
          </a:p>
        </p:txBody>
      </p:sp>
    </p:spTree>
    <p:extLst>
      <p:ext uri="{BB962C8B-B14F-4D97-AF65-F5344CB8AC3E}">
        <p14:creationId xmlns:p14="http://schemas.microsoft.com/office/powerpoint/2010/main" val="3470726494"/>
      </p:ext>
    </p:extLst>
  </p:cSld>
  <p:clrMapOvr>
    <a:masterClrMapping/>
  </p:clrMapOvr>
  <mc:AlternateContent xmlns:mc="http://schemas.openxmlformats.org/markup-compatibility/2006" xmlns:p14="http://schemas.microsoft.com/office/powerpoint/2010/main">
    <mc:Choice Requires="p14">
      <p:transition spd="slow" p14:dur="2000" advTm="196522"/>
    </mc:Choice>
    <mc:Fallback xmlns="">
      <p:transition spd="slow" advTm="19652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normAutofit fontScale="90000"/>
          </a:bodyPr>
          <a:lstStyle/>
          <a:p>
            <a:r>
              <a:rPr lang="de-DE" dirty="0"/>
              <a:t>Beispiele: Kommunikation im Krankenhaus</a:t>
            </a:r>
          </a:p>
        </p:txBody>
      </p:sp>
      <p:sp>
        <p:nvSpPr>
          <p:cNvPr id="218115" name="Rectangle 3"/>
          <p:cNvSpPr>
            <a:spLocks noGrp="1" noChangeArrowheads="1"/>
          </p:cNvSpPr>
          <p:nvPr>
            <p:ph type="body" idx="1"/>
          </p:nvPr>
        </p:nvSpPr>
        <p:spPr/>
        <p:txBody>
          <a:bodyPr/>
          <a:lstStyle/>
          <a:p>
            <a:r>
              <a:rPr lang="de-DE" dirty="0"/>
              <a:t>Aufnahme</a:t>
            </a:r>
          </a:p>
          <a:p>
            <a:r>
              <a:rPr lang="de-DE" dirty="0" err="1" smtClean="0"/>
              <a:t>Ärzt</a:t>
            </a:r>
            <a:r>
              <a:rPr lang="de-DE" dirty="0" smtClean="0"/>
              <a:t>*in-Patient*in-Kommunikation</a:t>
            </a:r>
            <a:endParaRPr lang="de-DE" dirty="0"/>
          </a:p>
          <a:p>
            <a:r>
              <a:rPr lang="de-DE" dirty="0"/>
              <a:t>Patientenübergabe</a:t>
            </a:r>
          </a:p>
          <a:p>
            <a:r>
              <a:rPr lang="de-DE" dirty="0"/>
              <a:t>Entlassung</a:t>
            </a:r>
          </a:p>
          <a:p>
            <a:r>
              <a:rPr lang="de-DE" dirty="0"/>
              <a:t>Dienstanweisung</a:t>
            </a:r>
          </a:p>
          <a:p>
            <a:r>
              <a:rPr lang="de-DE" dirty="0"/>
              <a:t>Mitarbeitergespräche</a:t>
            </a:r>
          </a:p>
          <a:p>
            <a:r>
              <a:rPr lang="de-DE" dirty="0"/>
              <a:t>…</a:t>
            </a:r>
          </a:p>
        </p:txBody>
      </p:sp>
      <p:sp>
        <p:nvSpPr>
          <p:cNvPr id="2" name="Foliennummernplatzhalter 1"/>
          <p:cNvSpPr>
            <a:spLocks noGrp="1"/>
          </p:cNvSpPr>
          <p:nvPr>
            <p:ph type="sldNum" sz="quarter" idx="12"/>
          </p:nvPr>
        </p:nvSpPr>
        <p:spPr/>
        <p:txBody>
          <a:bodyPr/>
          <a:lstStyle/>
          <a:p>
            <a:fld id="{856DA684-7E47-4CDD-A152-16D5D2524052}" type="slidenum">
              <a:rPr lang="de-DE" smtClean="0"/>
              <a:t>8</a:t>
            </a:fld>
            <a:endParaRPr lang="de-DE"/>
          </a:p>
        </p:txBody>
      </p:sp>
    </p:spTree>
    <p:extLst>
      <p:ext uri="{BB962C8B-B14F-4D97-AF65-F5344CB8AC3E}">
        <p14:creationId xmlns:p14="http://schemas.microsoft.com/office/powerpoint/2010/main" val="3431677154"/>
      </p:ext>
    </p:extLst>
  </p:cSld>
  <p:clrMapOvr>
    <a:masterClrMapping/>
  </p:clrMapOvr>
  <mc:AlternateContent xmlns:mc="http://schemas.openxmlformats.org/markup-compatibility/2006" xmlns:p14="http://schemas.microsoft.com/office/powerpoint/2010/main">
    <mc:Choice Requires="p14">
      <p:transition spd="slow" p14:dur="2000" advTm="146083"/>
    </mc:Choice>
    <mc:Fallback xmlns="">
      <p:transition spd="slow" advTm="14608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9D2DCE-09B5-4C10-AB0C-134D5E621D2C}"/>
              </a:ext>
            </a:extLst>
          </p:cNvPr>
          <p:cNvSpPr>
            <a:spLocks noGrp="1"/>
          </p:cNvSpPr>
          <p:nvPr>
            <p:ph type="title"/>
          </p:nvPr>
        </p:nvSpPr>
        <p:spPr/>
        <p:txBody>
          <a:bodyPr>
            <a:normAutofit fontScale="90000"/>
          </a:bodyPr>
          <a:lstStyle/>
          <a:p>
            <a:r>
              <a:rPr lang="de-DE" dirty="0"/>
              <a:t>Verbale und nonverbale Kommunikation</a:t>
            </a:r>
          </a:p>
        </p:txBody>
      </p:sp>
      <p:sp>
        <p:nvSpPr>
          <p:cNvPr id="4" name="Foliennummernplatzhalter 3">
            <a:extLst>
              <a:ext uri="{FF2B5EF4-FFF2-40B4-BE49-F238E27FC236}">
                <a16:creationId xmlns:a16="http://schemas.microsoft.com/office/drawing/2014/main" xmlns="" id="{340B4B7F-215B-4957-B11E-74E5E5E0328F}"/>
              </a:ext>
            </a:extLst>
          </p:cNvPr>
          <p:cNvSpPr>
            <a:spLocks noGrp="1"/>
          </p:cNvSpPr>
          <p:nvPr>
            <p:ph type="sldNum" sz="quarter" idx="12"/>
          </p:nvPr>
        </p:nvSpPr>
        <p:spPr/>
        <p:txBody>
          <a:bodyPr/>
          <a:lstStyle/>
          <a:p>
            <a:fld id="{856DA684-7E47-4CDD-A152-16D5D2524052}" type="slidenum">
              <a:rPr lang="de-DE" smtClean="0"/>
              <a:t>9</a:t>
            </a:fld>
            <a:endParaRPr lang="de-DE"/>
          </a:p>
        </p:txBody>
      </p:sp>
      <p:graphicFrame>
        <p:nvGraphicFramePr>
          <p:cNvPr id="11" name="Diagramm 10">
            <a:extLst>
              <a:ext uri="{FF2B5EF4-FFF2-40B4-BE49-F238E27FC236}">
                <a16:creationId xmlns:a16="http://schemas.microsoft.com/office/drawing/2014/main" xmlns="" id="{334E22D4-D22D-4297-B8E0-C5F212CCEA10}"/>
              </a:ext>
            </a:extLst>
          </p:cNvPr>
          <p:cNvGraphicFramePr/>
          <p:nvPr>
            <p:extLst>
              <p:ext uri="{D42A27DB-BD31-4B8C-83A1-F6EECF244321}">
                <p14:modId xmlns:p14="http://schemas.microsoft.com/office/powerpoint/2010/main" val="2063361859"/>
              </p:ext>
            </p:extLst>
          </p:nvPr>
        </p:nvGraphicFramePr>
        <p:xfrm>
          <a:off x="395535" y="1340768"/>
          <a:ext cx="7920881"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Sprechblase: oval 13">
            <a:extLst>
              <a:ext uri="{FF2B5EF4-FFF2-40B4-BE49-F238E27FC236}">
                <a16:creationId xmlns:a16="http://schemas.microsoft.com/office/drawing/2014/main" xmlns="" id="{084CDEE5-B10C-40C7-8475-6DBC2097C3D1}"/>
              </a:ext>
            </a:extLst>
          </p:cNvPr>
          <p:cNvSpPr/>
          <p:nvPr/>
        </p:nvSpPr>
        <p:spPr>
          <a:xfrm>
            <a:off x="827584" y="1556792"/>
            <a:ext cx="2232248" cy="1440160"/>
          </a:xfrm>
          <a:prstGeom prst="wedgeEllipseCallout">
            <a:avLst>
              <a:gd name="adj1" fmla="val 81997"/>
              <a:gd name="adj2" fmla="val 55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20 %</a:t>
            </a:r>
          </a:p>
        </p:txBody>
      </p:sp>
    </p:spTree>
    <p:extLst>
      <p:ext uri="{BB962C8B-B14F-4D97-AF65-F5344CB8AC3E}">
        <p14:creationId xmlns:p14="http://schemas.microsoft.com/office/powerpoint/2010/main" val="2004254039"/>
      </p:ext>
    </p:extLst>
  </p:cSld>
  <p:clrMapOvr>
    <a:masterClrMapping/>
  </p:clrMapOvr>
  <mc:AlternateContent xmlns:mc="http://schemas.openxmlformats.org/markup-compatibility/2006" xmlns:p14="http://schemas.microsoft.com/office/powerpoint/2010/main">
    <mc:Choice Requires="p14">
      <p:transition spd="slow" p14:dur="2000" advTm="109160"/>
    </mc:Choice>
    <mc:Fallback xmlns="">
      <p:transition spd="slow" advTm="10916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1.5|39.9|35.7|60.4"/>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Bildschirmpräsentation (4:3)</PresentationFormat>
  <Paragraphs>102</Paragraphs>
  <Slides>15</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0" baseType="lpstr">
      <vt:lpstr>Arial</vt:lpstr>
      <vt:lpstr>Calibri</vt:lpstr>
      <vt:lpstr>Times New Roman</vt:lpstr>
      <vt:lpstr>Larissa</vt:lpstr>
      <vt:lpstr>Bild</vt:lpstr>
      <vt:lpstr>GESUNDHEITSMANAGEMENT IV Teil 1a-1  Prof. Dr. Steffen Fleßa Lst. für Allgemeine Betriebswirtschaftslehre und Gesundheitsmanagement Universität Greifswald </vt:lpstr>
      <vt:lpstr>Gliederung</vt:lpstr>
      <vt:lpstr>Gliederung</vt:lpstr>
      <vt:lpstr>1.1 Grundlagen</vt:lpstr>
      <vt:lpstr>Daten und Information</vt:lpstr>
      <vt:lpstr>Systemgedanke der Datenverarbeitung</vt:lpstr>
      <vt:lpstr>Kommunikation</vt:lpstr>
      <vt:lpstr>Beispiele: Kommunikation im Krankenhaus</vt:lpstr>
      <vt:lpstr>Verbale und nonverbale Kommunikation</vt:lpstr>
      <vt:lpstr>Sender-Empfänger-Modell</vt:lpstr>
      <vt:lpstr>Sender-Empfänger-Modell</vt:lpstr>
      <vt:lpstr>Modell von Schulz von Thun:  4 Seiten einer Nachricht</vt:lpstr>
      <vt:lpstr>Modell von Schulz von Thun</vt:lpstr>
      <vt:lpstr>Modell von Schulz von Thun</vt:lpstr>
      <vt:lpstr>Gliederung</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GESUNDHEITSMANAGEMENT IV Teil 1a  Prof. Dr. Steffen Fleßa Lst. für Allgemeine Betriebswirtschaftslehre und Gesundheitsmanagement Universität Greifswald</dc:title>
  <dc:creator>Steffen</dc:creator>
  <cp:lastModifiedBy>Steffen Flessa</cp:lastModifiedBy>
  <cp:revision>25</cp:revision>
  <dcterms:created xsi:type="dcterms:W3CDTF">2011-01-31T08:13:23Z</dcterms:created>
  <dcterms:modified xsi:type="dcterms:W3CDTF">2024-01-30T14:56:49Z</dcterms:modified>
</cp:coreProperties>
</file>