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6"/>
  </p:notesMasterIdLst>
  <p:handoutMasterIdLst>
    <p:handoutMasterId r:id="rId17"/>
  </p:handoutMasterIdLst>
  <p:sldIdLst>
    <p:sldId id="889" r:id="rId2"/>
    <p:sldId id="890" r:id="rId3"/>
    <p:sldId id="1011" r:id="rId4"/>
    <p:sldId id="1012" r:id="rId5"/>
    <p:sldId id="1013" r:id="rId6"/>
    <p:sldId id="1014" r:id="rId7"/>
    <p:sldId id="1018" r:id="rId8"/>
    <p:sldId id="1021" r:id="rId9"/>
    <p:sldId id="1031" r:id="rId10"/>
    <p:sldId id="1028" r:id="rId11"/>
    <p:sldId id="1030" r:id="rId12"/>
    <p:sldId id="1032" r:id="rId13"/>
    <p:sldId id="1015" r:id="rId14"/>
    <p:sldId id="1033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DDDDDD"/>
    <a:srgbClr val="FFCCCC"/>
    <a:srgbClr val="FF0000"/>
    <a:srgbClr val="FFFFCC"/>
    <a:srgbClr val="FFFFFF"/>
    <a:srgbClr val="CCFF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9080" autoAdjust="0"/>
    <p:restoredTop sz="95833" autoAdjust="0"/>
  </p:normalViewPr>
  <p:slideViewPr>
    <p:cSldViewPr>
      <p:cViewPr varScale="1">
        <p:scale>
          <a:sx n="91" d="100"/>
          <a:sy n="91" d="100"/>
        </p:scale>
        <p:origin x="581" y="72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363943-0BA3-4CE9-B7B7-FF00E62ABF80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7115AB2-2075-4F2C-81E9-654CA03CE0EF}">
      <dgm:prSet phldrT="[Text]"/>
      <dgm:spPr/>
      <dgm:t>
        <a:bodyPr/>
        <a:lstStyle/>
        <a:p>
          <a:r>
            <a:rPr lang="de-DE" dirty="0" smtClean="0"/>
            <a:t>Mathematische Modelle</a:t>
          </a:r>
          <a:endParaRPr lang="de-DE" dirty="0"/>
        </a:p>
      </dgm:t>
    </dgm:pt>
    <dgm:pt modelId="{881D3CA0-B450-4238-BAFC-32D57ACFD7CF}" type="parTrans" cxnId="{9AD231A7-F379-4D5E-BD53-B3E63AA66456}">
      <dgm:prSet/>
      <dgm:spPr/>
      <dgm:t>
        <a:bodyPr/>
        <a:lstStyle/>
        <a:p>
          <a:endParaRPr lang="de-DE"/>
        </a:p>
      </dgm:t>
    </dgm:pt>
    <dgm:pt modelId="{0EAE8CB1-5EC5-45EA-BB9B-3CC33FA00D98}" type="sibTrans" cxnId="{9AD231A7-F379-4D5E-BD53-B3E63AA66456}">
      <dgm:prSet/>
      <dgm:spPr/>
      <dgm:t>
        <a:bodyPr/>
        <a:lstStyle/>
        <a:p>
          <a:endParaRPr lang="de-DE"/>
        </a:p>
      </dgm:t>
    </dgm:pt>
    <dgm:pt modelId="{38257233-EBB7-4DE4-98CC-D47AE73D0845}">
      <dgm:prSet phldrT="[Text]"/>
      <dgm:spPr/>
      <dgm:t>
        <a:bodyPr/>
        <a:lstStyle/>
        <a:p>
          <a:r>
            <a:rPr lang="de-DE" dirty="0" smtClean="0"/>
            <a:t>Optimierungsmodelle</a:t>
          </a:r>
          <a:endParaRPr lang="de-DE" dirty="0"/>
        </a:p>
      </dgm:t>
    </dgm:pt>
    <dgm:pt modelId="{66488853-842B-4A76-B095-82BD84ED6432}" type="parTrans" cxnId="{1F2F1C79-A845-4576-90AA-D441E7707747}">
      <dgm:prSet/>
      <dgm:spPr/>
      <dgm:t>
        <a:bodyPr/>
        <a:lstStyle/>
        <a:p>
          <a:endParaRPr lang="de-DE"/>
        </a:p>
      </dgm:t>
    </dgm:pt>
    <dgm:pt modelId="{CE83F883-0C91-473B-852C-B536315A4C7A}" type="sibTrans" cxnId="{1F2F1C79-A845-4576-90AA-D441E7707747}">
      <dgm:prSet/>
      <dgm:spPr/>
      <dgm:t>
        <a:bodyPr/>
        <a:lstStyle/>
        <a:p>
          <a:endParaRPr lang="de-DE"/>
        </a:p>
      </dgm:t>
    </dgm:pt>
    <dgm:pt modelId="{04F228FD-31A1-4843-93D7-C45382ED4105}">
      <dgm:prSet phldrT="[Text]"/>
      <dgm:spPr/>
      <dgm:t>
        <a:bodyPr/>
        <a:lstStyle/>
        <a:p>
          <a:r>
            <a:rPr lang="de-DE" dirty="0" smtClean="0"/>
            <a:t>Optimierung i.e.S.</a:t>
          </a:r>
          <a:endParaRPr lang="de-DE" dirty="0"/>
        </a:p>
      </dgm:t>
    </dgm:pt>
    <dgm:pt modelId="{9CE7EEEB-D6A1-4B4C-B777-9B2A49838710}" type="parTrans" cxnId="{166939E9-0489-4752-A22C-3AC7DCB235A7}">
      <dgm:prSet/>
      <dgm:spPr/>
      <dgm:t>
        <a:bodyPr/>
        <a:lstStyle/>
        <a:p>
          <a:endParaRPr lang="de-DE"/>
        </a:p>
      </dgm:t>
    </dgm:pt>
    <dgm:pt modelId="{2FDFB8EB-CB9A-4FE9-ADDB-18E7D88D86CC}" type="sibTrans" cxnId="{166939E9-0489-4752-A22C-3AC7DCB235A7}">
      <dgm:prSet/>
      <dgm:spPr/>
      <dgm:t>
        <a:bodyPr/>
        <a:lstStyle/>
        <a:p>
          <a:pPr algn="l"/>
          <a:r>
            <a:rPr lang="de-DE" dirty="0" smtClean="0"/>
            <a:t>z.B. Lineare Programmierung, Lagerhaltungsplanung</a:t>
          </a:r>
          <a:endParaRPr lang="de-DE" dirty="0"/>
        </a:p>
      </dgm:t>
    </dgm:pt>
    <dgm:pt modelId="{516E2D05-F21F-443A-9DA0-BFE19D5C2DE9}">
      <dgm:prSet phldrT="[Text]"/>
      <dgm:spPr/>
      <dgm:t>
        <a:bodyPr/>
        <a:lstStyle/>
        <a:p>
          <a:r>
            <a:rPr lang="de-DE" dirty="0" smtClean="0"/>
            <a:t>Prognosemodelle</a:t>
          </a:r>
          <a:endParaRPr lang="de-DE" dirty="0"/>
        </a:p>
      </dgm:t>
    </dgm:pt>
    <dgm:pt modelId="{169B4829-8AE7-46F1-8A4B-849A93274411}" type="parTrans" cxnId="{14D72DBD-99B4-4B7B-828B-ADDAE817EE0E}">
      <dgm:prSet/>
      <dgm:spPr/>
      <dgm:t>
        <a:bodyPr/>
        <a:lstStyle/>
        <a:p>
          <a:endParaRPr lang="de-DE"/>
        </a:p>
      </dgm:t>
    </dgm:pt>
    <dgm:pt modelId="{3A4A8C7A-FB76-4D31-AEE8-499EADC0BFFF}" type="sibTrans" cxnId="{14D72DBD-99B4-4B7B-828B-ADDAE817EE0E}">
      <dgm:prSet/>
      <dgm:spPr/>
      <dgm:t>
        <a:bodyPr/>
        <a:lstStyle/>
        <a:p>
          <a:endParaRPr lang="de-DE"/>
        </a:p>
      </dgm:t>
    </dgm:pt>
    <dgm:pt modelId="{1334A6B2-E783-46A6-BBD5-55AF7AD783B7}">
      <dgm:prSet phldrT="[Text]"/>
      <dgm:spPr/>
      <dgm:t>
        <a:bodyPr/>
        <a:lstStyle/>
        <a:p>
          <a:r>
            <a:rPr lang="de-DE" dirty="0" smtClean="0"/>
            <a:t>Statistische Prognosemodelle</a:t>
          </a:r>
          <a:endParaRPr lang="de-DE" dirty="0"/>
        </a:p>
      </dgm:t>
    </dgm:pt>
    <dgm:pt modelId="{A9344B0F-9B01-43DE-BEB9-A0D43EA3E906}" type="parTrans" cxnId="{5D250518-0394-4188-935B-C05CA5692E18}">
      <dgm:prSet/>
      <dgm:spPr/>
      <dgm:t>
        <a:bodyPr/>
        <a:lstStyle/>
        <a:p>
          <a:endParaRPr lang="de-DE"/>
        </a:p>
      </dgm:t>
    </dgm:pt>
    <dgm:pt modelId="{CE849E07-7083-4133-8B40-32FB3B55DC21}" type="sibTrans" cxnId="{5D250518-0394-4188-935B-C05CA5692E18}">
      <dgm:prSet custT="1"/>
      <dgm:spPr/>
      <dgm:t>
        <a:bodyPr/>
        <a:lstStyle/>
        <a:p>
          <a:pPr algn="l"/>
          <a:r>
            <a:rPr lang="de-DE" sz="900" dirty="0" smtClean="0"/>
            <a:t>z.B. Gleitende Durchschnitte, exponentielle Glättung, Ökonometrie, neuronale Netze</a:t>
          </a:r>
          <a:endParaRPr lang="de-DE" sz="900" dirty="0"/>
        </a:p>
      </dgm:t>
    </dgm:pt>
    <dgm:pt modelId="{26205A80-823B-413F-9878-DBB8B1999C89}">
      <dgm:prSet/>
      <dgm:spPr/>
      <dgm:t>
        <a:bodyPr/>
        <a:lstStyle/>
        <a:p>
          <a:r>
            <a:rPr lang="de-DE" dirty="0" smtClean="0"/>
            <a:t>Simulationsmodelle</a:t>
          </a:r>
          <a:endParaRPr lang="de-DE" dirty="0"/>
        </a:p>
      </dgm:t>
    </dgm:pt>
    <dgm:pt modelId="{F02DF04E-7131-4C01-920B-52135E7AFCC6}" type="parTrans" cxnId="{31B1986E-ED05-4411-9637-3CF24E9FD8B8}">
      <dgm:prSet/>
      <dgm:spPr/>
      <dgm:t>
        <a:bodyPr/>
        <a:lstStyle/>
        <a:p>
          <a:endParaRPr lang="de-DE"/>
        </a:p>
      </dgm:t>
    </dgm:pt>
    <dgm:pt modelId="{23904605-380C-44BD-87FD-2FEABFFC1C10}" type="sibTrans" cxnId="{31B1986E-ED05-4411-9637-3CF24E9FD8B8}">
      <dgm:prSet/>
      <dgm:spPr>
        <a:ln>
          <a:solidFill>
            <a:schemeClr val="bg1"/>
          </a:solidFill>
        </a:ln>
      </dgm:spPr>
      <dgm:t>
        <a:bodyPr/>
        <a:lstStyle/>
        <a:p>
          <a:endParaRPr lang="de-DE"/>
        </a:p>
      </dgm:t>
    </dgm:pt>
    <dgm:pt modelId="{498BF2F4-71B5-4DA0-A24C-1CE0CA3E0CE6}">
      <dgm:prSet/>
      <dgm:spPr/>
      <dgm:t>
        <a:bodyPr/>
        <a:lstStyle/>
        <a:p>
          <a:r>
            <a:rPr lang="de-DE" dirty="0" smtClean="0"/>
            <a:t>Expertenprognose</a:t>
          </a:r>
          <a:endParaRPr lang="de-DE" dirty="0"/>
        </a:p>
      </dgm:t>
    </dgm:pt>
    <dgm:pt modelId="{AF785152-F1B4-4CE1-8C9F-4EEFE44C725D}" type="parTrans" cxnId="{C4442AC2-5247-45A2-9B83-861F2615E3C0}">
      <dgm:prSet/>
      <dgm:spPr/>
      <dgm:t>
        <a:bodyPr/>
        <a:lstStyle/>
        <a:p>
          <a:endParaRPr lang="de-DE"/>
        </a:p>
      </dgm:t>
    </dgm:pt>
    <dgm:pt modelId="{1D624676-A267-4A00-BB61-EB70B49DC561}" type="sibTrans" cxnId="{C4442AC2-5247-45A2-9B83-861F2615E3C0}">
      <dgm:prSet/>
      <dgm:spPr/>
      <dgm:t>
        <a:bodyPr/>
        <a:lstStyle/>
        <a:p>
          <a:r>
            <a:rPr lang="de-DE" dirty="0" smtClean="0"/>
            <a:t>z.B. Delphi-Methode</a:t>
          </a:r>
          <a:endParaRPr lang="de-DE" dirty="0"/>
        </a:p>
      </dgm:t>
    </dgm:pt>
    <dgm:pt modelId="{E9047A1B-6CFE-4078-9049-249AFEBDEFB9}">
      <dgm:prSet/>
      <dgm:spPr/>
      <dgm:t>
        <a:bodyPr/>
        <a:lstStyle/>
        <a:p>
          <a:r>
            <a:rPr lang="de-DE" dirty="0" err="1" smtClean="0"/>
            <a:t>Heuristiken</a:t>
          </a:r>
          <a:endParaRPr lang="de-DE" dirty="0"/>
        </a:p>
      </dgm:t>
    </dgm:pt>
    <dgm:pt modelId="{D268DB6F-E0E2-4C91-9BA2-64C6F8FEF9F6}" type="parTrans" cxnId="{77B343F5-FAED-4A62-B566-087C822B07DC}">
      <dgm:prSet/>
      <dgm:spPr/>
      <dgm:t>
        <a:bodyPr/>
        <a:lstStyle/>
        <a:p>
          <a:endParaRPr lang="de-DE"/>
        </a:p>
      </dgm:t>
    </dgm:pt>
    <dgm:pt modelId="{73FB0746-6821-42F8-894A-F7E6D8B406F0}" type="sibTrans" cxnId="{77B343F5-FAED-4A62-B566-087C822B07DC}">
      <dgm:prSet/>
      <dgm:spPr/>
      <dgm:t>
        <a:bodyPr/>
        <a:lstStyle/>
        <a:p>
          <a:endParaRPr lang="de-DE" dirty="0"/>
        </a:p>
      </dgm:t>
    </dgm:pt>
    <dgm:pt modelId="{EE1AA552-BDF0-4619-B81C-4EE03029195C}">
      <dgm:prSet/>
      <dgm:spPr/>
      <dgm:t>
        <a:bodyPr/>
        <a:lstStyle/>
        <a:p>
          <a:r>
            <a:rPr lang="de-DE" dirty="0" smtClean="0"/>
            <a:t>Prognostizierende Modelle</a:t>
          </a:r>
          <a:endParaRPr lang="de-DE" dirty="0"/>
        </a:p>
      </dgm:t>
    </dgm:pt>
    <dgm:pt modelId="{28AE2F47-7A8E-4C52-8F48-6D2B71A6FDEC}" type="parTrans" cxnId="{279D63A2-115C-427D-8AFF-437E8FA14B17}">
      <dgm:prSet/>
      <dgm:spPr/>
      <dgm:t>
        <a:bodyPr/>
        <a:lstStyle/>
        <a:p>
          <a:endParaRPr lang="de-DE"/>
        </a:p>
      </dgm:t>
    </dgm:pt>
    <dgm:pt modelId="{E1459C2C-C0A4-475C-A16B-F9FDD73631BE}" type="sibTrans" cxnId="{279D63A2-115C-427D-8AFF-437E8FA14B17}">
      <dgm:prSet/>
      <dgm:spPr/>
      <dgm:t>
        <a:bodyPr/>
        <a:lstStyle/>
        <a:p>
          <a:r>
            <a:rPr lang="de-DE" dirty="0" smtClean="0"/>
            <a:t>z.B. Netzplan, </a:t>
          </a:r>
          <a:r>
            <a:rPr lang="de-DE" dirty="0" err="1" smtClean="0"/>
            <a:t>Markov</a:t>
          </a:r>
          <a:endParaRPr lang="de-DE" dirty="0"/>
        </a:p>
      </dgm:t>
    </dgm:pt>
    <dgm:pt modelId="{DD6130E7-B095-4F1E-9E27-5744B1383AA3}" type="pres">
      <dgm:prSet presAssocID="{29363943-0BA3-4CE9-B7B7-FF00E62ABF8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2FDC32F1-7A90-461C-A52A-5BF0F79DB0CB}" type="pres">
      <dgm:prSet presAssocID="{97115AB2-2075-4F2C-81E9-654CA03CE0EF}" presName="hierRoot1" presStyleCnt="0">
        <dgm:presLayoutVars>
          <dgm:hierBranch val="init"/>
        </dgm:presLayoutVars>
      </dgm:prSet>
      <dgm:spPr/>
    </dgm:pt>
    <dgm:pt modelId="{9695B398-B62D-4192-9215-BFBA039ACA12}" type="pres">
      <dgm:prSet presAssocID="{97115AB2-2075-4F2C-81E9-654CA03CE0EF}" presName="rootComposite1" presStyleCnt="0"/>
      <dgm:spPr/>
    </dgm:pt>
    <dgm:pt modelId="{602BB767-7D62-4278-A669-8202B79B9D03}" type="pres">
      <dgm:prSet presAssocID="{97115AB2-2075-4F2C-81E9-654CA03CE0EF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FC627149-2DCE-4394-848C-B13A0A260486}" type="pres">
      <dgm:prSet presAssocID="{97115AB2-2075-4F2C-81E9-654CA03CE0EF}" presName="titleText1" presStyleLbl="fgAcc0" presStyleIdx="0" presStyleCnt="1" custLinFactX="-172528" custLinFactY="-300000" custLinFactNeighborX="-200000" custLinFactNeighborY="-300652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EBD8450D-C464-4D0B-9FB7-0D349A46B452}" type="pres">
      <dgm:prSet presAssocID="{97115AB2-2075-4F2C-81E9-654CA03CE0EF}" presName="rootConnector1" presStyleLbl="node1" presStyleIdx="0" presStyleCnt="8"/>
      <dgm:spPr/>
      <dgm:t>
        <a:bodyPr/>
        <a:lstStyle/>
        <a:p>
          <a:endParaRPr lang="de-DE"/>
        </a:p>
      </dgm:t>
    </dgm:pt>
    <dgm:pt modelId="{96820E67-B784-4351-9CBD-FEFA24C4AFF0}" type="pres">
      <dgm:prSet presAssocID="{97115AB2-2075-4F2C-81E9-654CA03CE0EF}" presName="hierChild2" presStyleCnt="0"/>
      <dgm:spPr/>
    </dgm:pt>
    <dgm:pt modelId="{CD20F2D0-3006-4D49-BD65-A8E8097FB720}" type="pres">
      <dgm:prSet presAssocID="{66488853-842B-4A76-B095-82BD84ED6432}" presName="Name37" presStyleLbl="parChTrans1D2" presStyleIdx="0" presStyleCnt="3"/>
      <dgm:spPr/>
      <dgm:t>
        <a:bodyPr/>
        <a:lstStyle/>
        <a:p>
          <a:endParaRPr lang="de-DE"/>
        </a:p>
      </dgm:t>
    </dgm:pt>
    <dgm:pt modelId="{52CF58CC-C12D-40EA-B756-6A38A09B274F}" type="pres">
      <dgm:prSet presAssocID="{38257233-EBB7-4DE4-98CC-D47AE73D0845}" presName="hierRoot2" presStyleCnt="0">
        <dgm:presLayoutVars>
          <dgm:hierBranch val="init"/>
        </dgm:presLayoutVars>
      </dgm:prSet>
      <dgm:spPr/>
    </dgm:pt>
    <dgm:pt modelId="{F90199C0-6677-4C63-B0AC-38A8518BEFE9}" type="pres">
      <dgm:prSet presAssocID="{38257233-EBB7-4DE4-98CC-D47AE73D0845}" presName="rootComposite" presStyleCnt="0"/>
      <dgm:spPr/>
    </dgm:pt>
    <dgm:pt modelId="{701104E9-524E-4A62-AE26-823379310353}" type="pres">
      <dgm:prSet presAssocID="{38257233-EBB7-4DE4-98CC-D47AE73D0845}" presName="rootText" presStyleLbl="node1" presStyleIdx="0" presStyleCnt="8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052AC199-0187-4557-A11A-383D130C4D5F}" type="pres">
      <dgm:prSet presAssocID="{38257233-EBB7-4DE4-98CC-D47AE73D0845}" presName="titleText2" presStyleLbl="fgAcc1" presStyleIdx="0" presStyleCnt="8" custLinFactX="-7367" custLinFactY="-500000" custLinFactNeighborX="-100000" custLinFactNeighborY="-573985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E139D949-8A82-4B03-86D1-D493402977F1}" type="pres">
      <dgm:prSet presAssocID="{38257233-EBB7-4DE4-98CC-D47AE73D0845}" presName="rootConnector" presStyleLbl="node2" presStyleIdx="0" presStyleCnt="0"/>
      <dgm:spPr/>
      <dgm:t>
        <a:bodyPr/>
        <a:lstStyle/>
        <a:p>
          <a:endParaRPr lang="de-DE"/>
        </a:p>
      </dgm:t>
    </dgm:pt>
    <dgm:pt modelId="{6BEDBD23-7D24-4C4B-99BD-BECA7BCF0930}" type="pres">
      <dgm:prSet presAssocID="{38257233-EBB7-4DE4-98CC-D47AE73D0845}" presName="hierChild4" presStyleCnt="0"/>
      <dgm:spPr/>
    </dgm:pt>
    <dgm:pt modelId="{20F573FB-D402-494B-B5A8-BBC8A58F2605}" type="pres">
      <dgm:prSet presAssocID="{D268DB6F-E0E2-4C91-9BA2-64C6F8FEF9F6}" presName="Name37" presStyleLbl="parChTrans1D3" presStyleIdx="0" presStyleCnt="5"/>
      <dgm:spPr/>
      <dgm:t>
        <a:bodyPr/>
        <a:lstStyle/>
        <a:p>
          <a:endParaRPr lang="de-DE"/>
        </a:p>
      </dgm:t>
    </dgm:pt>
    <dgm:pt modelId="{10DF8243-C4B6-4955-8574-209CD79EE7C4}" type="pres">
      <dgm:prSet presAssocID="{E9047A1B-6CFE-4078-9049-249AFEBDEFB9}" presName="hierRoot2" presStyleCnt="0">
        <dgm:presLayoutVars>
          <dgm:hierBranch val="init"/>
        </dgm:presLayoutVars>
      </dgm:prSet>
      <dgm:spPr/>
    </dgm:pt>
    <dgm:pt modelId="{9E450C65-AEE7-429B-9B03-89CE61503877}" type="pres">
      <dgm:prSet presAssocID="{E9047A1B-6CFE-4078-9049-249AFEBDEFB9}" presName="rootComposite" presStyleCnt="0"/>
      <dgm:spPr/>
    </dgm:pt>
    <dgm:pt modelId="{34F3415B-17A0-485E-B058-2A4927FD2183}" type="pres">
      <dgm:prSet presAssocID="{E9047A1B-6CFE-4078-9049-249AFEBDEFB9}" presName="rootText" presStyleLbl="node1" presStyleIdx="1" presStyleCnt="8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43DE7977-929F-48FB-A0FC-3D4CC785E80F}" type="pres">
      <dgm:prSet presAssocID="{E9047A1B-6CFE-4078-9049-249AFEBDEFB9}" presName="titleText2" presStyleLbl="fgAcc1" presStyleIdx="1" presStyleCnt="8" custLinFactY="-747319" custLinFactNeighborX="-28815" custLinFactNeighborY="-800000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07944480-1A30-450B-97EB-7CA52319C472}" type="pres">
      <dgm:prSet presAssocID="{E9047A1B-6CFE-4078-9049-249AFEBDEFB9}" presName="rootConnector" presStyleLbl="node3" presStyleIdx="0" presStyleCnt="0"/>
      <dgm:spPr/>
      <dgm:t>
        <a:bodyPr/>
        <a:lstStyle/>
        <a:p>
          <a:endParaRPr lang="de-DE"/>
        </a:p>
      </dgm:t>
    </dgm:pt>
    <dgm:pt modelId="{E45E096D-CF55-4F94-84E8-271587585A73}" type="pres">
      <dgm:prSet presAssocID="{E9047A1B-6CFE-4078-9049-249AFEBDEFB9}" presName="hierChild4" presStyleCnt="0"/>
      <dgm:spPr/>
    </dgm:pt>
    <dgm:pt modelId="{BAF3CEE5-1B66-45D1-90F7-0AD64456B9D2}" type="pres">
      <dgm:prSet presAssocID="{E9047A1B-6CFE-4078-9049-249AFEBDEFB9}" presName="hierChild5" presStyleCnt="0"/>
      <dgm:spPr/>
    </dgm:pt>
    <dgm:pt modelId="{B1836BCC-D6C9-49F0-B326-D1B4C59D6EE3}" type="pres">
      <dgm:prSet presAssocID="{9CE7EEEB-D6A1-4B4C-B777-9B2A49838710}" presName="Name37" presStyleLbl="parChTrans1D3" presStyleIdx="1" presStyleCnt="5"/>
      <dgm:spPr/>
      <dgm:t>
        <a:bodyPr/>
        <a:lstStyle/>
        <a:p>
          <a:endParaRPr lang="de-DE"/>
        </a:p>
      </dgm:t>
    </dgm:pt>
    <dgm:pt modelId="{95431164-D1BB-4836-88C9-D496C82A462A}" type="pres">
      <dgm:prSet presAssocID="{04F228FD-31A1-4843-93D7-C45382ED4105}" presName="hierRoot2" presStyleCnt="0">
        <dgm:presLayoutVars>
          <dgm:hierBranch val="init"/>
        </dgm:presLayoutVars>
      </dgm:prSet>
      <dgm:spPr/>
    </dgm:pt>
    <dgm:pt modelId="{D7DC7358-2EED-4565-AD8E-4E3028F47667}" type="pres">
      <dgm:prSet presAssocID="{04F228FD-31A1-4843-93D7-C45382ED4105}" presName="rootComposite" presStyleCnt="0"/>
      <dgm:spPr/>
    </dgm:pt>
    <dgm:pt modelId="{419EF877-0100-44A4-89D8-76BE0BBC25FD}" type="pres">
      <dgm:prSet presAssocID="{04F228FD-31A1-4843-93D7-C45382ED4105}" presName="rootText" presStyleLbl="node1" presStyleIdx="2" presStyleCnt="8" custLinFactNeighborX="-10033" custLinFactNeighborY="-1330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C70E1A84-7BF2-40DA-8DD7-2B043470A588}" type="pres">
      <dgm:prSet presAssocID="{04F228FD-31A1-4843-93D7-C45382ED4105}" presName="titleText2" presStyleLbl="fgAcc1" presStyleIdx="2" presStyleCnt="8" custScaleX="116070" custScaleY="230884" custLinFactNeighborX="940" custLinFactNeighborY="59607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27DE7520-BC1A-4C4F-BC2C-2351A087CF3E}" type="pres">
      <dgm:prSet presAssocID="{04F228FD-31A1-4843-93D7-C45382ED4105}" presName="rootConnector" presStyleLbl="node3" presStyleIdx="0" presStyleCnt="0"/>
      <dgm:spPr/>
      <dgm:t>
        <a:bodyPr/>
        <a:lstStyle/>
        <a:p>
          <a:endParaRPr lang="de-DE"/>
        </a:p>
      </dgm:t>
    </dgm:pt>
    <dgm:pt modelId="{63550197-567F-44CF-BDC2-BA16CBC6279F}" type="pres">
      <dgm:prSet presAssocID="{04F228FD-31A1-4843-93D7-C45382ED4105}" presName="hierChild4" presStyleCnt="0"/>
      <dgm:spPr/>
    </dgm:pt>
    <dgm:pt modelId="{88E53A5F-C162-467A-8DFE-5C285B1C25DF}" type="pres">
      <dgm:prSet presAssocID="{04F228FD-31A1-4843-93D7-C45382ED4105}" presName="hierChild5" presStyleCnt="0"/>
      <dgm:spPr/>
    </dgm:pt>
    <dgm:pt modelId="{54F4C529-BB26-42C8-BB3C-34077B9FA382}" type="pres">
      <dgm:prSet presAssocID="{38257233-EBB7-4DE4-98CC-D47AE73D0845}" presName="hierChild5" presStyleCnt="0"/>
      <dgm:spPr/>
    </dgm:pt>
    <dgm:pt modelId="{5E8D0BEF-DF5C-46B4-BAFA-461AB821C599}" type="pres">
      <dgm:prSet presAssocID="{169B4829-8AE7-46F1-8A4B-849A93274411}" presName="Name37" presStyleLbl="parChTrans1D2" presStyleIdx="1" presStyleCnt="3"/>
      <dgm:spPr/>
      <dgm:t>
        <a:bodyPr/>
        <a:lstStyle/>
        <a:p>
          <a:endParaRPr lang="de-DE"/>
        </a:p>
      </dgm:t>
    </dgm:pt>
    <dgm:pt modelId="{4C8E1322-DEF5-4543-9663-EE5812E44B46}" type="pres">
      <dgm:prSet presAssocID="{516E2D05-F21F-443A-9DA0-BFE19D5C2DE9}" presName="hierRoot2" presStyleCnt="0">
        <dgm:presLayoutVars>
          <dgm:hierBranch val="init"/>
        </dgm:presLayoutVars>
      </dgm:prSet>
      <dgm:spPr/>
    </dgm:pt>
    <dgm:pt modelId="{51771BD1-3E02-4115-859B-D5BC13FA2135}" type="pres">
      <dgm:prSet presAssocID="{516E2D05-F21F-443A-9DA0-BFE19D5C2DE9}" presName="rootComposite" presStyleCnt="0"/>
      <dgm:spPr/>
    </dgm:pt>
    <dgm:pt modelId="{15CE4B5F-3B38-4D2B-8E34-317F1D2DA0E1}" type="pres">
      <dgm:prSet presAssocID="{516E2D05-F21F-443A-9DA0-BFE19D5C2DE9}" presName="rootText" presStyleLbl="node1" presStyleIdx="3" presStyleCnt="8" custLinFactX="-53721" custLinFactNeighborX="-100000" custLinFactNeighborY="5243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5A791490-405B-48EE-9871-63805102632B}" type="pres">
      <dgm:prSet presAssocID="{516E2D05-F21F-443A-9DA0-BFE19D5C2DE9}" presName="titleText2" presStyleLbl="fgAcc1" presStyleIdx="3" presStyleCnt="8" custLinFactX="-200000" custLinFactY="-500000" custLinFactNeighborX="-288620" custLinFactNeighborY="-573985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5167A053-5B49-45FE-AF73-72A27FDD0999}" type="pres">
      <dgm:prSet presAssocID="{516E2D05-F21F-443A-9DA0-BFE19D5C2DE9}" presName="rootConnector" presStyleLbl="node2" presStyleIdx="0" presStyleCnt="0"/>
      <dgm:spPr/>
      <dgm:t>
        <a:bodyPr/>
        <a:lstStyle/>
        <a:p>
          <a:endParaRPr lang="de-DE"/>
        </a:p>
      </dgm:t>
    </dgm:pt>
    <dgm:pt modelId="{B15F169F-1550-44B8-8437-096BE1935499}" type="pres">
      <dgm:prSet presAssocID="{516E2D05-F21F-443A-9DA0-BFE19D5C2DE9}" presName="hierChild4" presStyleCnt="0"/>
      <dgm:spPr/>
    </dgm:pt>
    <dgm:pt modelId="{8161FE15-B64D-47CD-8F17-C4009392645C}" type="pres">
      <dgm:prSet presAssocID="{A9344B0F-9B01-43DE-BEB9-A0D43EA3E906}" presName="Name37" presStyleLbl="parChTrans1D3" presStyleIdx="2" presStyleCnt="5"/>
      <dgm:spPr/>
      <dgm:t>
        <a:bodyPr/>
        <a:lstStyle/>
        <a:p>
          <a:endParaRPr lang="de-DE"/>
        </a:p>
      </dgm:t>
    </dgm:pt>
    <dgm:pt modelId="{90DEEA01-91D7-4F03-B111-E420B1ECA509}" type="pres">
      <dgm:prSet presAssocID="{1334A6B2-E783-46A6-BBD5-55AF7AD783B7}" presName="hierRoot2" presStyleCnt="0">
        <dgm:presLayoutVars>
          <dgm:hierBranch val="init"/>
        </dgm:presLayoutVars>
      </dgm:prSet>
      <dgm:spPr/>
    </dgm:pt>
    <dgm:pt modelId="{103E8722-C8D6-4807-BFB2-3FB11DF48568}" type="pres">
      <dgm:prSet presAssocID="{1334A6B2-E783-46A6-BBD5-55AF7AD783B7}" presName="rootComposite" presStyleCnt="0"/>
      <dgm:spPr/>
    </dgm:pt>
    <dgm:pt modelId="{661CCCC9-B221-49F7-94B9-D6E1E60C98B4}" type="pres">
      <dgm:prSet presAssocID="{1334A6B2-E783-46A6-BBD5-55AF7AD783B7}" presName="rootText" presStyleLbl="node1" presStyleIdx="4" presStyleCnt="8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2A1F2A30-74AB-4B0B-9007-03FFA369094C}" type="pres">
      <dgm:prSet presAssocID="{1334A6B2-E783-46A6-BBD5-55AF7AD783B7}" presName="titleText2" presStyleLbl="fgAcc1" presStyleIdx="4" presStyleCnt="8" custScaleX="118254" custScaleY="322429" custLinFactY="5380" custLinFactNeighborX="9149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E79DDBCC-E995-4317-ACB0-F066977B0A59}" type="pres">
      <dgm:prSet presAssocID="{1334A6B2-E783-46A6-BBD5-55AF7AD783B7}" presName="rootConnector" presStyleLbl="node3" presStyleIdx="0" presStyleCnt="0"/>
      <dgm:spPr/>
      <dgm:t>
        <a:bodyPr/>
        <a:lstStyle/>
        <a:p>
          <a:endParaRPr lang="de-DE"/>
        </a:p>
      </dgm:t>
    </dgm:pt>
    <dgm:pt modelId="{F8516093-4399-42E4-AD09-164E2CA3D834}" type="pres">
      <dgm:prSet presAssocID="{1334A6B2-E783-46A6-BBD5-55AF7AD783B7}" presName="hierChild4" presStyleCnt="0"/>
      <dgm:spPr/>
    </dgm:pt>
    <dgm:pt modelId="{B63F0B34-4E98-465F-8C02-58D3827DFB1B}" type="pres">
      <dgm:prSet presAssocID="{1334A6B2-E783-46A6-BBD5-55AF7AD783B7}" presName="hierChild5" presStyleCnt="0"/>
      <dgm:spPr/>
    </dgm:pt>
    <dgm:pt modelId="{EA903221-C2BC-4C96-9944-3D4A9EC17AEB}" type="pres">
      <dgm:prSet presAssocID="{28AE2F47-7A8E-4C52-8F48-6D2B71A6FDEC}" presName="Name37" presStyleLbl="parChTrans1D3" presStyleIdx="3" presStyleCnt="5"/>
      <dgm:spPr/>
      <dgm:t>
        <a:bodyPr/>
        <a:lstStyle/>
        <a:p>
          <a:endParaRPr lang="de-DE"/>
        </a:p>
      </dgm:t>
    </dgm:pt>
    <dgm:pt modelId="{087CB30B-A17E-4FAD-B0DF-28A1340D11EF}" type="pres">
      <dgm:prSet presAssocID="{EE1AA552-BDF0-4619-B81C-4EE03029195C}" presName="hierRoot2" presStyleCnt="0">
        <dgm:presLayoutVars>
          <dgm:hierBranch val="init"/>
        </dgm:presLayoutVars>
      </dgm:prSet>
      <dgm:spPr/>
    </dgm:pt>
    <dgm:pt modelId="{DF87C6F9-9174-4386-BDC3-019CC77C2675}" type="pres">
      <dgm:prSet presAssocID="{EE1AA552-BDF0-4619-B81C-4EE03029195C}" presName="rootComposite" presStyleCnt="0"/>
      <dgm:spPr/>
    </dgm:pt>
    <dgm:pt modelId="{21EF04C8-E96D-4F88-BC5F-CBD75C9209CD}" type="pres">
      <dgm:prSet presAssocID="{EE1AA552-BDF0-4619-B81C-4EE03029195C}" presName="rootText" presStyleLbl="node1" presStyleIdx="5" presStyleCnt="8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E38785FE-EBA7-495B-9E04-8C45D5001772}" type="pres">
      <dgm:prSet presAssocID="{EE1AA552-BDF0-4619-B81C-4EE03029195C}" presName="titleText2" presStyleLbl="fgAcc1" presStyleIdx="5" presStyleCnt="8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9D34E9E1-176F-4C07-8829-44B0AB9D4261}" type="pres">
      <dgm:prSet presAssocID="{EE1AA552-BDF0-4619-B81C-4EE03029195C}" presName="rootConnector" presStyleLbl="node3" presStyleIdx="0" presStyleCnt="0"/>
      <dgm:spPr/>
      <dgm:t>
        <a:bodyPr/>
        <a:lstStyle/>
        <a:p>
          <a:endParaRPr lang="de-DE"/>
        </a:p>
      </dgm:t>
    </dgm:pt>
    <dgm:pt modelId="{EA0DFBE4-F0C6-4159-85A3-401C56914FB8}" type="pres">
      <dgm:prSet presAssocID="{EE1AA552-BDF0-4619-B81C-4EE03029195C}" presName="hierChild4" presStyleCnt="0"/>
      <dgm:spPr/>
    </dgm:pt>
    <dgm:pt modelId="{A01CEDAC-1A9F-43AE-B138-0EFA571E86C6}" type="pres">
      <dgm:prSet presAssocID="{EE1AA552-BDF0-4619-B81C-4EE03029195C}" presName="hierChild5" presStyleCnt="0"/>
      <dgm:spPr/>
    </dgm:pt>
    <dgm:pt modelId="{DEDFFA8B-58E0-4874-B498-A904B5AFC121}" type="pres">
      <dgm:prSet presAssocID="{AF785152-F1B4-4CE1-8C9F-4EEFE44C725D}" presName="Name37" presStyleLbl="parChTrans1D3" presStyleIdx="4" presStyleCnt="5"/>
      <dgm:spPr/>
      <dgm:t>
        <a:bodyPr/>
        <a:lstStyle/>
        <a:p>
          <a:endParaRPr lang="de-DE"/>
        </a:p>
      </dgm:t>
    </dgm:pt>
    <dgm:pt modelId="{1E7AAA2B-7E08-4303-B9C6-B92D63931493}" type="pres">
      <dgm:prSet presAssocID="{498BF2F4-71B5-4DA0-A24C-1CE0CA3E0CE6}" presName="hierRoot2" presStyleCnt="0">
        <dgm:presLayoutVars>
          <dgm:hierBranch val="init"/>
        </dgm:presLayoutVars>
      </dgm:prSet>
      <dgm:spPr/>
    </dgm:pt>
    <dgm:pt modelId="{BF3BBC92-91C1-4173-8D7C-6BC9C96BDC8D}" type="pres">
      <dgm:prSet presAssocID="{498BF2F4-71B5-4DA0-A24C-1CE0CA3E0CE6}" presName="rootComposite" presStyleCnt="0"/>
      <dgm:spPr/>
    </dgm:pt>
    <dgm:pt modelId="{D1FE5CEF-281F-4E6E-8A67-4D0F4A2A2A27}" type="pres">
      <dgm:prSet presAssocID="{498BF2F4-71B5-4DA0-A24C-1CE0CA3E0CE6}" presName="rootText" presStyleLbl="node1" presStyleIdx="6" presStyleCnt="8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0D300B7C-9899-4E6B-B768-36C9C675E064}" type="pres">
      <dgm:prSet presAssocID="{498BF2F4-71B5-4DA0-A24C-1CE0CA3E0CE6}" presName="titleText2" presStyleLbl="fgAcc1" presStyleIdx="6" presStyleCnt="8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C58C8811-AF55-4669-A750-70009CE3B9A8}" type="pres">
      <dgm:prSet presAssocID="{498BF2F4-71B5-4DA0-A24C-1CE0CA3E0CE6}" presName="rootConnector" presStyleLbl="node3" presStyleIdx="0" presStyleCnt="0"/>
      <dgm:spPr/>
      <dgm:t>
        <a:bodyPr/>
        <a:lstStyle/>
        <a:p>
          <a:endParaRPr lang="de-DE"/>
        </a:p>
      </dgm:t>
    </dgm:pt>
    <dgm:pt modelId="{E06E0F84-1928-4A1F-AA90-51F9EF25CFC0}" type="pres">
      <dgm:prSet presAssocID="{498BF2F4-71B5-4DA0-A24C-1CE0CA3E0CE6}" presName="hierChild4" presStyleCnt="0"/>
      <dgm:spPr/>
    </dgm:pt>
    <dgm:pt modelId="{7225650C-3E17-485C-AE91-EDD7FDCE26E8}" type="pres">
      <dgm:prSet presAssocID="{498BF2F4-71B5-4DA0-A24C-1CE0CA3E0CE6}" presName="hierChild5" presStyleCnt="0"/>
      <dgm:spPr/>
    </dgm:pt>
    <dgm:pt modelId="{9B45FCB5-65B9-464F-97D2-98201F0292B4}" type="pres">
      <dgm:prSet presAssocID="{516E2D05-F21F-443A-9DA0-BFE19D5C2DE9}" presName="hierChild5" presStyleCnt="0"/>
      <dgm:spPr/>
    </dgm:pt>
    <dgm:pt modelId="{D92E76DC-0735-4347-95F2-6CD4853BAAC6}" type="pres">
      <dgm:prSet presAssocID="{F02DF04E-7131-4C01-920B-52135E7AFCC6}" presName="Name37" presStyleLbl="parChTrans1D2" presStyleIdx="2" presStyleCnt="3"/>
      <dgm:spPr/>
      <dgm:t>
        <a:bodyPr/>
        <a:lstStyle/>
        <a:p>
          <a:endParaRPr lang="de-DE"/>
        </a:p>
      </dgm:t>
    </dgm:pt>
    <dgm:pt modelId="{69E566DC-94D7-4645-BF86-8466694633D2}" type="pres">
      <dgm:prSet presAssocID="{26205A80-823B-413F-9878-DBB8B1999C89}" presName="hierRoot2" presStyleCnt="0">
        <dgm:presLayoutVars>
          <dgm:hierBranch val="init"/>
        </dgm:presLayoutVars>
      </dgm:prSet>
      <dgm:spPr/>
    </dgm:pt>
    <dgm:pt modelId="{3B0DFF72-DD85-4029-9F39-4C3D976A0524}" type="pres">
      <dgm:prSet presAssocID="{26205A80-823B-413F-9878-DBB8B1999C89}" presName="rootComposite" presStyleCnt="0"/>
      <dgm:spPr/>
    </dgm:pt>
    <dgm:pt modelId="{73BECA21-D889-4E73-97E1-8042ABB55047}" type="pres">
      <dgm:prSet presAssocID="{26205A80-823B-413F-9878-DBB8B1999C89}" presName="rootText" presStyleLbl="node1" presStyleIdx="7" presStyleCnt="8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4FEE94F3-38DC-46C3-8AD7-ACECE6B338D6}" type="pres">
      <dgm:prSet presAssocID="{26205A80-823B-413F-9878-DBB8B1999C89}" presName="titleText2" presStyleLbl="fgAcc1" presStyleIdx="7" presStyleCnt="8" custLinFactX="-300000" custLinFactY="-500000" custLinFactNeighborX="-337689" custLinFactNeighborY="-573985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1FC6A750-14F1-4458-83B0-4BF8DD7AF570}" type="pres">
      <dgm:prSet presAssocID="{26205A80-823B-413F-9878-DBB8B1999C89}" presName="rootConnector" presStyleLbl="node2" presStyleIdx="0" presStyleCnt="0"/>
      <dgm:spPr/>
      <dgm:t>
        <a:bodyPr/>
        <a:lstStyle/>
        <a:p>
          <a:endParaRPr lang="de-DE"/>
        </a:p>
      </dgm:t>
    </dgm:pt>
    <dgm:pt modelId="{15D6A09B-940E-487C-9FE2-6EED9E8518D4}" type="pres">
      <dgm:prSet presAssocID="{26205A80-823B-413F-9878-DBB8B1999C89}" presName="hierChild4" presStyleCnt="0"/>
      <dgm:spPr/>
    </dgm:pt>
    <dgm:pt modelId="{396CECE6-6456-4665-BD29-F2AEB201E2BA}" type="pres">
      <dgm:prSet presAssocID="{26205A80-823B-413F-9878-DBB8B1999C89}" presName="hierChild5" presStyleCnt="0"/>
      <dgm:spPr/>
    </dgm:pt>
    <dgm:pt modelId="{536A3FE6-8013-4457-886E-8FD6C61FF5EF}" type="pres">
      <dgm:prSet presAssocID="{97115AB2-2075-4F2C-81E9-654CA03CE0EF}" presName="hierChild3" presStyleCnt="0"/>
      <dgm:spPr/>
    </dgm:pt>
  </dgm:ptLst>
  <dgm:cxnLst>
    <dgm:cxn modelId="{1F2F1C79-A845-4576-90AA-D441E7707747}" srcId="{97115AB2-2075-4F2C-81E9-654CA03CE0EF}" destId="{38257233-EBB7-4DE4-98CC-D47AE73D0845}" srcOrd="0" destOrd="0" parTransId="{66488853-842B-4A76-B095-82BD84ED6432}" sibTransId="{CE83F883-0C91-473B-852C-B536315A4C7A}"/>
    <dgm:cxn modelId="{9610BC45-3887-4AEF-995D-D65011306AD5}" type="presOf" srcId="{EE1AA552-BDF0-4619-B81C-4EE03029195C}" destId="{21EF04C8-E96D-4F88-BC5F-CBD75C9209CD}" srcOrd="0" destOrd="0" presId="urn:microsoft.com/office/officeart/2008/layout/NameandTitleOrganizationalChart"/>
    <dgm:cxn modelId="{E9A94577-63BA-4918-9449-8FD43AE6ECD5}" type="presOf" srcId="{97115AB2-2075-4F2C-81E9-654CA03CE0EF}" destId="{602BB767-7D62-4278-A669-8202B79B9D03}" srcOrd="0" destOrd="0" presId="urn:microsoft.com/office/officeart/2008/layout/NameandTitleOrganizationalChart"/>
    <dgm:cxn modelId="{350E072B-4FD8-4977-842C-AD85B08368B0}" type="presOf" srcId="{26205A80-823B-413F-9878-DBB8B1999C89}" destId="{1FC6A750-14F1-4458-83B0-4BF8DD7AF570}" srcOrd="1" destOrd="0" presId="urn:microsoft.com/office/officeart/2008/layout/NameandTitleOrganizationalChart"/>
    <dgm:cxn modelId="{E5C0BC2F-982B-4333-900D-7A0361E168E0}" type="presOf" srcId="{EE1AA552-BDF0-4619-B81C-4EE03029195C}" destId="{9D34E9E1-176F-4C07-8829-44B0AB9D4261}" srcOrd="1" destOrd="0" presId="urn:microsoft.com/office/officeart/2008/layout/NameandTitleOrganizationalChart"/>
    <dgm:cxn modelId="{77B343F5-FAED-4A62-B566-087C822B07DC}" srcId="{38257233-EBB7-4DE4-98CC-D47AE73D0845}" destId="{E9047A1B-6CFE-4078-9049-249AFEBDEFB9}" srcOrd="0" destOrd="0" parTransId="{D268DB6F-E0E2-4C91-9BA2-64C6F8FEF9F6}" sibTransId="{73FB0746-6821-42F8-894A-F7E6D8B406F0}"/>
    <dgm:cxn modelId="{28611139-9411-40D8-B37A-AFD46ED8C24F}" type="presOf" srcId="{1D624676-A267-4A00-BB61-EB70B49DC561}" destId="{0D300B7C-9899-4E6B-B768-36C9C675E064}" srcOrd="0" destOrd="0" presId="urn:microsoft.com/office/officeart/2008/layout/NameandTitleOrganizationalChart"/>
    <dgm:cxn modelId="{F53926B8-D245-4CEA-B10C-17C9FA381B29}" type="presOf" srcId="{3A4A8C7A-FB76-4D31-AEE8-499EADC0BFFF}" destId="{5A791490-405B-48EE-9871-63805102632B}" srcOrd="0" destOrd="0" presId="urn:microsoft.com/office/officeart/2008/layout/NameandTitleOrganizationalChart"/>
    <dgm:cxn modelId="{9AD231A7-F379-4D5E-BD53-B3E63AA66456}" srcId="{29363943-0BA3-4CE9-B7B7-FF00E62ABF80}" destId="{97115AB2-2075-4F2C-81E9-654CA03CE0EF}" srcOrd="0" destOrd="0" parTransId="{881D3CA0-B450-4238-BAFC-32D57ACFD7CF}" sibTransId="{0EAE8CB1-5EC5-45EA-BB9B-3CC33FA00D98}"/>
    <dgm:cxn modelId="{E0E22910-1B0D-47A1-ABC3-62DCDBBA5F5D}" type="presOf" srcId="{E9047A1B-6CFE-4078-9049-249AFEBDEFB9}" destId="{34F3415B-17A0-485E-B058-2A4927FD2183}" srcOrd="0" destOrd="0" presId="urn:microsoft.com/office/officeart/2008/layout/NameandTitleOrganizationalChart"/>
    <dgm:cxn modelId="{166939E9-0489-4752-A22C-3AC7DCB235A7}" srcId="{38257233-EBB7-4DE4-98CC-D47AE73D0845}" destId="{04F228FD-31A1-4843-93D7-C45382ED4105}" srcOrd="1" destOrd="0" parTransId="{9CE7EEEB-D6A1-4B4C-B777-9B2A49838710}" sibTransId="{2FDFB8EB-CB9A-4FE9-ADDB-18E7D88D86CC}"/>
    <dgm:cxn modelId="{14D72DBD-99B4-4B7B-828B-ADDAE817EE0E}" srcId="{97115AB2-2075-4F2C-81E9-654CA03CE0EF}" destId="{516E2D05-F21F-443A-9DA0-BFE19D5C2DE9}" srcOrd="1" destOrd="0" parTransId="{169B4829-8AE7-46F1-8A4B-849A93274411}" sibTransId="{3A4A8C7A-FB76-4D31-AEE8-499EADC0BFFF}"/>
    <dgm:cxn modelId="{279D63A2-115C-427D-8AFF-437E8FA14B17}" srcId="{516E2D05-F21F-443A-9DA0-BFE19D5C2DE9}" destId="{EE1AA552-BDF0-4619-B81C-4EE03029195C}" srcOrd="1" destOrd="0" parTransId="{28AE2F47-7A8E-4C52-8F48-6D2B71A6FDEC}" sibTransId="{E1459C2C-C0A4-475C-A16B-F9FDD73631BE}"/>
    <dgm:cxn modelId="{A1915F35-CB67-4A28-AE64-B1735C9D47C8}" type="presOf" srcId="{498BF2F4-71B5-4DA0-A24C-1CE0CA3E0CE6}" destId="{C58C8811-AF55-4669-A750-70009CE3B9A8}" srcOrd="1" destOrd="0" presId="urn:microsoft.com/office/officeart/2008/layout/NameandTitleOrganizationalChart"/>
    <dgm:cxn modelId="{57FCC0D5-3510-482B-9483-E0325510AE1F}" type="presOf" srcId="{38257233-EBB7-4DE4-98CC-D47AE73D0845}" destId="{E139D949-8A82-4B03-86D1-D493402977F1}" srcOrd="1" destOrd="0" presId="urn:microsoft.com/office/officeart/2008/layout/NameandTitleOrganizationalChart"/>
    <dgm:cxn modelId="{0AFC166C-48EF-4652-9442-043F4D8A4D6F}" type="presOf" srcId="{1334A6B2-E783-46A6-BBD5-55AF7AD783B7}" destId="{E79DDBCC-E995-4317-ACB0-F066977B0A59}" srcOrd="1" destOrd="0" presId="urn:microsoft.com/office/officeart/2008/layout/NameandTitleOrganizationalChart"/>
    <dgm:cxn modelId="{537D0DAF-3AD8-420D-9B83-378179933AAF}" type="presOf" srcId="{04F228FD-31A1-4843-93D7-C45382ED4105}" destId="{27DE7520-BC1A-4C4F-BC2C-2351A087CF3E}" srcOrd="1" destOrd="0" presId="urn:microsoft.com/office/officeart/2008/layout/NameandTitleOrganizationalChart"/>
    <dgm:cxn modelId="{8BE2FD9F-9184-4FA2-984A-1184BA28B85F}" type="presOf" srcId="{AF785152-F1B4-4CE1-8C9F-4EEFE44C725D}" destId="{DEDFFA8B-58E0-4874-B498-A904B5AFC121}" srcOrd="0" destOrd="0" presId="urn:microsoft.com/office/officeart/2008/layout/NameandTitleOrganizationalChart"/>
    <dgm:cxn modelId="{73D0AC00-576A-4E12-81E2-419E8C496DA3}" type="presOf" srcId="{E1459C2C-C0A4-475C-A16B-F9FDD73631BE}" destId="{E38785FE-EBA7-495B-9E04-8C45D5001772}" srcOrd="0" destOrd="0" presId="urn:microsoft.com/office/officeart/2008/layout/NameandTitleOrganizationalChart"/>
    <dgm:cxn modelId="{D22B9D4C-85A7-4B20-BB8F-F4CE998D21AD}" type="presOf" srcId="{66488853-842B-4A76-B095-82BD84ED6432}" destId="{CD20F2D0-3006-4D49-BD65-A8E8097FB720}" srcOrd="0" destOrd="0" presId="urn:microsoft.com/office/officeart/2008/layout/NameandTitleOrganizationalChart"/>
    <dgm:cxn modelId="{085414AE-314C-42FC-9CBD-1F5A3B83AD48}" type="presOf" srcId="{CE83F883-0C91-473B-852C-B536315A4C7A}" destId="{052AC199-0187-4557-A11A-383D130C4D5F}" srcOrd="0" destOrd="0" presId="urn:microsoft.com/office/officeart/2008/layout/NameandTitleOrganizationalChart"/>
    <dgm:cxn modelId="{B7255488-2AAC-4916-9821-1E57C37D6ECB}" type="presOf" srcId="{A9344B0F-9B01-43DE-BEB9-A0D43EA3E906}" destId="{8161FE15-B64D-47CD-8F17-C4009392645C}" srcOrd="0" destOrd="0" presId="urn:microsoft.com/office/officeart/2008/layout/NameandTitleOrganizationalChart"/>
    <dgm:cxn modelId="{C143DEFB-69F4-48D2-9699-C89DB02DDCC8}" type="presOf" srcId="{9CE7EEEB-D6A1-4B4C-B777-9B2A49838710}" destId="{B1836BCC-D6C9-49F0-B326-D1B4C59D6EE3}" srcOrd="0" destOrd="0" presId="urn:microsoft.com/office/officeart/2008/layout/NameandTitleOrganizationalChart"/>
    <dgm:cxn modelId="{0BFE390A-8ADD-46B3-8BC2-4D58486FE3C7}" type="presOf" srcId="{E9047A1B-6CFE-4078-9049-249AFEBDEFB9}" destId="{07944480-1A30-450B-97EB-7CA52319C472}" srcOrd="1" destOrd="0" presId="urn:microsoft.com/office/officeart/2008/layout/NameandTitleOrganizationalChart"/>
    <dgm:cxn modelId="{A50E4612-8F9F-43D1-8EB4-8D72DD9E4905}" type="presOf" srcId="{F02DF04E-7131-4C01-920B-52135E7AFCC6}" destId="{D92E76DC-0735-4347-95F2-6CD4853BAAC6}" srcOrd="0" destOrd="0" presId="urn:microsoft.com/office/officeart/2008/layout/NameandTitleOrganizationalChart"/>
    <dgm:cxn modelId="{35F8E522-B3B3-4220-BA8A-085C00F0C8DA}" type="presOf" srcId="{29363943-0BA3-4CE9-B7B7-FF00E62ABF80}" destId="{DD6130E7-B095-4F1E-9E27-5744B1383AA3}" srcOrd="0" destOrd="0" presId="urn:microsoft.com/office/officeart/2008/layout/NameandTitleOrganizationalChart"/>
    <dgm:cxn modelId="{5D1118B6-0254-47CC-8204-E2DD9C15F80E}" type="presOf" srcId="{1334A6B2-E783-46A6-BBD5-55AF7AD783B7}" destId="{661CCCC9-B221-49F7-94B9-D6E1E60C98B4}" srcOrd="0" destOrd="0" presId="urn:microsoft.com/office/officeart/2008/layout/NameandTitleOrganizationalChart"/>
    <dgm:cxn modelId="{5D250518-0394-4188-935B-C05CA5692E18}" srcId="{516E2D05-F21F-443A-9DA0-BFE19D5C2DE9}" destId="{1334A6B2-E783-46A6-BBD5-55AF7AD783B7}" srcOrd="0" destOrd="0" parTransId="{A9344B0F-9B01-43DE-BEB9-A0D43EA3E906}" sibTransId="{CE849E07-7083-4133-8B40-32FB3B55DC21}"/>
    <dgm:cxn modelId="{4D31D4D2-5FEB-4566-A060-B1B20C5C9141}" type="presOf" srcId="{498BF2F4-71B5-4DA0-A24C-1CE0CA3E0CE6}" destId="{D1FE5CEF-281F-4E6E-8A67-4D0F4A2A2A27}" srcOrd="0" destOrd="0" presId="urn:microsoft.com/office/officeart/2008/layout/NameandTitleOrganizationalChart"/>
    <dgm:cxn modelId="{D2B53B16-AAED-4EA0-8DFA-F178AB71E7CE}" type="presOf" srcId="{38257233-EBB7-4DE4-98CC-D47AE73D0845}" destId="{701104E9-524E-4A62-AE26-823379310353}" srcOrd="0" destOrd="0" presId="urn:microsoft.com/office/officeart/2008/layout/NameandTitleOrganizationalChart"/>
    <dgm:cxn modelId="{83B853C2-309B-4F4B-808D-D50AEE61F2F6}" type="presOf" srcId="{2FDFB8EB-CB9A-4FE9-ADDB-18E7D88D86CC}" destId="{C70E1A84-7BF2-40DA-8DD7-2B043470A588}" srcOrd="0" destOrd="0" presId="urn:microsoft.com/office/officeart/2008/layout/NameandTitleOrganizationalChart"/>
    <dgm:cxn modelId="{D0090867-CEE9-4716-AF07-54ADAEE7C952}" type="presOf" srcId="{04F228FD-31A1-4843-93D7-C45382ED4105}" destId="{419EF877-0100-44A4-89D8-76BE0BBC25FD}" srcOrd="0" destOrd="0" presId="urn:microsoft.com/office/officeart/2008/layout/NameandTitleOrganizationalChart"/>
    <dgm:cxn modelId="{15D3794B-DF4F-4754-BF82-093F0034348E}" type="presOf" srcId="{CE849E07-7083-4133-8B40-32FB3B55DC21}" destId="{2A1F2A30-74AB-4B0B-9007-03FFA369094C}" srcOrd="0" destOrd="0" presId="urn:microsoft.com/office/officeart/2008/layout/NameandTitleOrganizationalChart"/>
    <dgm:cxn modelId="{EE3B8FDB-68EC-4666-9173-1775EDB48BA3}" type="presOf" srcId="{28AE2F47-7A8E-4C52-8F48-6D2B71A6FDEC}" destId="{EA903221-C2BC-4C96-9944-3D4A9EC17AEB}" srcOrd="0" destOrd="0" presId="urn:microsoft.com/office/officeart/2008/layout/NameandTitleOrganizationalChart"/>
    <dgm:cxn modelId="{957E41F0-B04F-42CC-B35A-1B0985056DAA}" type="presOf" srcId="{73FB0746-6821-42F8-894A-F7E6D8B406F0}" destId="{43DE7977-929F-48FB-A0FC-3D4CC785E80F}" srcOrd="0" destOrd="0" presId="urn:microsoft.com/office/officeart/2008/layout/NameandTitleOrganizationalChart"/>
    <dgm:cxn modelId="{7C27387A-9048-46C5-9694-B4EE3F644769}" type="presOf" srcId="{26205A80-823B-413F-9878-DBB8B1999C89}" destId="{73BECA21-D889-4E73-97E1-8042ABB55047}" srcOrd="0" destOrd="0" presId="urn:microsoft.com/office/officeart/2008/layout/NameandTitleOrganizationalChart"/>
    <dgm:cxn modelId="{8B4103E3-ADA7-40E0-99EE-7D94F16BEB71}" type="presOf" srcId="{169B4829-8AE7-46F1-8A4B-849A93274411}" destId="{5E8D0BEF-DF5C-46B4-BAFA-461AB821C599}" srcOrd="0" destOrd="0" presId="urn:microsoft.com/office/officeart/2008/layout/NameandTitleOrganizationalChart"/>
    <dgm:cxn modelId="{C1C08700-1D6E-44D0-9ACE-4FE2AD884ED7}" type="presOf" srcId="{23904605-380C-44BD-87FD-2FEABFFC1C10}" destId="{4FEE94F3-38DC-46C3-8AD7-ACECE6B338D6}" srcOrd="0" destOrd="0" presId="urn:microsoft.com/office/officeart/2008/layout/NameandTitleOrganizationalChart"/>
    <dgm:cxn modelId="{858991BB-397D-487A-95BA-8CF3A0D58A57}" type="presOf" srcId="{516E2D05-F21F-443A-9DA0-BFE19D5C2DE9}" destId="{15CE4B5F-3B38-4D2B-8E34-317F1D2DA0E1}" srcOrd="0" destOrd="0" presId="urn:microsoft.com/office/officeart/2008/layout/NameandTitleOrganizationalChart"/>
    <dgm:cxn modelId="{025B5F7D-88D0-4A1F-9D1A-C387183DBAB0}" type="presOf" srcId="{97115AB2-2075-4F2C-81E9-654CA03CE0EF}" destId="{EBD8450D-C464-4D0B-9FB7-0D349A46B452}" srcOrd="1" destOrd="0" presId="urn:microsoft.com/office/officeart/2008/layout/NameandTitleOrganizationalChart"/>
    <dgm:cxn modelId="{98EF788A-96CC-4536-B9BC-B05CD8C424E5}" type="presOf" srcId="{D268DB6F-E0E2-4C91-9BA2-64C6F8FEF9F6}" destId="{20F573FB-D402-494B-B5A8-BBC8A58F2605}" srcOrd="0" destOrd="0" presId="urn:microsoft.com/office/officeart/2008/layout/NameandTitleOrganizationalChart"/>
    <dgm:cxn modelId="{31B1986E-ED05-4411-9637-3CF24E9FD8B8}" srcId="{97115AB2-2075-4F2C-81E9-654CA03CE0EF}" destId="{26205A80-823B-413F-9878-DBB8B1999C89}" srcOrd="2" destOrd="0" parTransId="{F02DF04E-7131-4C01-920B-52135E7AFCC6}" sibTransId="{23904605-380C-44BD-87FD-2FEABFFC1C10}"/>
    <dgm:cxn modelId="{F8C82AB3-1012-4FDF-8458-8E276F4BE74D}" type="presOf" srcId="{0EAE8CB1-5EC5-45EA-BB9B-3CC33FA00D98}" destId="{FC627149-2DCE-4394-848C-B13A0A260486}" srcOrd="0" destOrd="0" presId="urn:microsoft.com/office/officeart/2008/layout/NameandTitleOrganizationalChart"/>
    <dgm:cxn modelId="{09E2E8AB-23E8-4E62-93CF-88197E2912A6}" type="presOf" srcId="{516E2D05-F21F-443A-9DA0-BFE19D5C2DE9}" destId="{5167A053-5B49-45FE-AF73-72A27FDD0999}" srcOrd="1" destOrd="0" presId="urn:microsoft.com/office/officeart/2008/layout/NameandTitleOrganizationalChart"/>
    <dgm:cxn modelId="{C4442AC2-5247-45A2-9B83-861F2615E3C0}" srcId="{516E2D05-F21F-443A-9DA0-BFE19D5C2DE9}" destId="{498BF2F4-71B5-4DA0-A24C-1CE0CA3E0CE6}" srcOrd="2" destOrd="0" parTransId="{AF785152-F1B4-4CE1-8C9F-4EEFE44C725D}" sibTransId="{1D624676-A267-4A00-BB61-EB70B49DC561}"/>
    <dgm:cxn modelId="{7C1932DB-82F0-42A3-B522-D3B30845B7B0}" type="presParOf" srcId="{DD6130E7-B095-4F1E-9E27-5744B1383AA3}" destId="{2FDC32F1-7A90-461C-A52A-5BF0F79DB0CB}" srcOrd="0" destOrd="0" presId="urn:microsoft.com/office/officeart/2008/layout/NameandTitleOrganizationalChart"/>
    <dgm:cxn modelId="{6FE51B04-F1A9-48DD-98F7-90D3079D1632}" type="presParOf" srcId="{2FDC32F1-7A90-461C-A52A-5BF0F79DB0CB}" destId="{9695B398-B62D-4192-9215-BFBA039ACA12}" srcOrd="0" destOrd="0" presId="urn:microsoft.com/office/officeart/2008/layout/NameandTitleOrganizationalChart"/>
    <dgm:cxn modelId="{435416A9-3C9B-45B4-A0C6-5B719AA74066}" type="presParOf" srcId="{9695B398-B62D-4192-9215-BFBA039ACA12}" destId="{602BB767-7D62-4278-A669-8202B79B9D03}" srcOrd="0" destOrd="0" presId="urn:microsoft.com/office/officeart/2008/layout/NameandTitleOrganizationalChart"/>
    <dgm:cxn modelId="{A0E0E28A-B6CC-4A19-9363-DA3AF34A2A99}" type="presParOf" srcId="{9695B398-B62D-4192-9215-BFBA039ACA12}" destId="{FC627149-2DCE-4394-848C-B13A0A260486}" srcOrd="1" destOrd="0" presId="urn:microsoft.com/office/officeart/2008/layout/NameandTitleOrganizationalChart"/>
    <dgm:cxn modelId="{54D97056-6C2E-425B-8AB9-7995DD9B83CA}" type="presParOf" srcId="{9695B398-B62D-4192-9215-BFBA039ACA12}" destId="{EBD8450D-C464-4D0B-9FB7-0D349A46B452}" srcOrd="2" destOrd="0" presId="urn:microsoft.com/office/officeart/2008/layout/NameandTitleOrganizationalChart"/>
    <dgm:cxn modelId="{2BA9FEDB-9130-40B6-9FA4-6BD577546650}" type="presParOf" srcId="{2FDC32F1-7A90-461C-A52A-5BF0F79DB0CB}" destId="{96820E67-B784-4351-9CBD-FEFA24C4AFF0}" srcOrd="1" destOrd="0" presId="urn:microsoft.com/office/officeart/2008/layout/NameandTitleOrganizationalChart"/>
    <dgm:cxn modelId="{D6C6168C-2CC2-4F12-A116-AFE0C2FC0678}" type="presParOf" srcId="{96820E67-B784-4351-9CBD-FEFA24C4AFF0}" destId="{CD20F2D0-3006-4D49-BD65-A8E8097FB720}" srcOrd="0" destOrd="0" presId="urn:microsoft.com/office/officeart/2008/layout/NameandTitleOrganizationalChart"/>
    <dgm:cxn modelId="{8451AE33-DD2E-4129-AD17-271887F9583F}" type="presParOf" srcId="{96820E67-B784-4351-9CBD-FEFA24C4AFF0}" destId="{52CF58CC-C12D-40EA-B756-6A38A09B274F}" srcOrd="1" destOrd="0" presId="urn:microsoft.com/office/officeart/2008/layout/NameandTitleOrganizationalChart"/>
    <dgm:cxn modelId="{A14FF819-AE79-4E24-AF3B-69AA280DC8E7}" type="presParOf" srcId="{52CF58CC-C12D-40EA-B756-6A38A09B274F}" destId="{F90199C0-6677-4C63-B0AC-38A8518BEFE9}" srcOrd="0" destOrd="0" presId="urn:microsoft.com/office/officeart/2008/layout/NameandTitleOrganizationalChart"/>
    <dgm:cxn modelId="{CE5F8C9C-20B1-47E9-9247-AE3F361A9898}" type="presParOf" srcId="{F90199C0-6677-4C63-B0AC-38A8518BEFE9}" destId="{701104E9-524E-4A62-AE26-823379310353}" srcOrd="0" destOrd="0" presId="urn:microsoft.com/office/officeart/2008/layout/NameandTitleOrganizationalChart"/>
    <dgm:cxn modelId="{10FA314D-162E-4830-8571-6FF0F966257F}" type="presParOf" srcId="{F90199C0-6677-4C63-B0AC-38A8518BEFE9}" destId="{052AC199-0187-4557-A11A-383D130C4D5F}" srcOrd="1" destOrd="0" presId="urn:microsoft.com/office/officeart/2008/layout/NameandTitleOrganizationalChart"/>
    <dgm:cxn modelId="{57A4E243-7BCC-4C71-B185-C57AFFAE44BD}" type="presParOf" srcId="{F90199C0-6677-4C63-B0AC-38A8518BEFE9}" destId="{E139D949-8A82-4B03-86D1-D493402977F1}" srcOrd="2" destOrd="0" presId="urn:microsoft.com/office/officeart/2008/layout/NameandTitleOrganizationalChart"/>
    <dgm:cxn modelId="{8BE0D7C5-AC00-4624-B004-0219CE0E17ED}" type="presParOf" srcId="{52CF58CC-C12D-40EA-B756-6A38A09B274F}" destId="{6BEDBD23-7D24-4C4B-99BD-BECA7BCF0930}" srcOrd="1" destOrd="0" presId="urn:microsoft.com/office/officeart/2008/layout/NameandTitleOrganizationalChart"/>
    <dgm:cxn modelId="{A3253126-75DB-4A1B-A0E6-C8C746094C1E}" type="presParOf" srcId="{6BEDBD23-7D24-4C4B-99BD-BECA7BCF0930}" destId="{20F573FB-D402-494B-B5A8-BBC8A58F2605}" srcOrd="0" destOrd="0" presId="urn:microsoft.com/office/officeart/2008/layout/NameandTitleOrganizationalChart"/>
    <dgm:cxn modelId="{6554AF18-5422-4679-8A51-34FE08254720}" type="presParOf" srcId="{6BEDBD23-7D24-4C4B-99BD-BECA7BCF0930}" destId="{10DF8243-C4B6-4955-8574-209CD79EE7C4}" srcOrd="1" destOrd="0" presId="urn:microsoft.com/office/officeart/2008/layout/NameandTitleOrganizationalChart"/>
    <dgm:cxn modelId="{A4A7CE58-0E13-4FCB-B240-2D9E8F64416C}" type="presParOf" srcId="{10DF8243-C4B6-4955-8574-209CD79EE7C4}" destId="{9E450C65-AEE7-429B-9B03-89CE61503877}" srcOrd="0" destOrd="0" presId="urn:microsoft.com/office/officeart/2008/layout/NameandTitleOrganizationalChart"/>
    <dgm:cxn modelId="{0D5B92B9-FC87-491A-826C-8A36EE192256}" type="presParOf" srcId="{9E450C65-AEE7-429B-9B03-89CE61503877}" destId="{34F3415B-17A0-485E-B058-2A4927FD2183}" srcOrd="0" destOrd="0" presId="urn:microsoft.com/office/officeart/2008/layout/NameandTitleOrganizationalChart"/>
    <dgm:cxn modelId="{615876B6-86ED-4FC1-8939-A26637495DAA}" type="presParOf" srcId="{9E450C65-AEE7-429B-9B03-89CE61503877}" destId="{43DE7977-929F-48FB-A0FC-3D4CC785E80F}" srcOrd="1" destOrd="0" presId="urn:microsoft.com/office/officeart/2008/layout/NameandTitleOrganizationalChart"/>
    <dgm:cxn modelId="{6FAE4FE9-6BC3-4470-B0A1-FF851D6C1291}" type="presParOf" srcId="{9E450C65-AEE7-429B-9B03-89CE61503877}" destId="{07944480-1A30-450B-97EB-7CA52319C472}" srcOrd="2" destOrd="0" presId="urn:microsoft.com/office/officeart/2008/layout/NameandTitleOrganizationalChart"/>
    <dgm:cxn modelId="{F0FD8C53-05BA-4095-B64D-ED252C8DD1BC}" type="presParOf" srcId="{10DF8243-C4B6-4955-8574-209CD79EE7C4}" destId="{E45E096D-CF55-4F94-84E8-271587585A73}" srcOrd="1" destOrd="0" presId="urn:microsoft.com/office/officeart/2008/layout/NameandTitleOrganizationalChart"/>
    <dgm:cxn modelId="{F90B623D-F9BE-4DCC-B5BC-65D21A8703F8}" type="presParOf" srcId="{10DF8243-C4B6-4955-8574-209CD79EE7C4}" destId="{BAF3CEE5-1B66-45D1-90F7-0AD64456B9D2}" srcOrd="2" destOrd="0" presId="urn:microsoft.com/office/officeart/2008/layout/NameandTitleOrganizationalChart"/>
    <dgm:cxn modelId="{412309A7-B48E-4DA5-9917-169EA0314C95}" type="presParOf" srcId="{6BEDBD23-7D24-4C4B-99BD-BECA7BCF0930}" destId="{B1836BCC-D6C9-49F0-B326-D1B4C59D6EE3}" srcOrd="2" destOrd="0" presId="urn:microsoft.com/office/officeart/2008/layout/NameandTitleOrganizationalChart"/>
    <dgm:cxn modelId="{C7788BF6-4120-4DCF-B4CD-12A14F0E189E}" type="presParOf" srcId="{6BEDBD23-7D24-4C4B-99BD-BECA7BCF0930}" destId="{95431164-D1BB-4836-88C9-D496C82A462A}" srcOrd="3" destOrd="0" presId="urn:microsoft.com/office/officeart/2008/layout/NameandTitleOrganizationalChart"/>
    <dgm:cxn modelId="{D3F80307-24B2-4820-9501-D76ABA6E9DCD}" type="presParOf" srcId="{95431164-D1BB-4836-88C9-D496C82A462A}" destId="{D7DC7358-2EED-4565-AD8E-4E3028F47667}" srcOrd="0" destOrd="0" presId="urn:microsoft.com/office/officeart/2008/layout/NameandTitleOrganizationalChart"/>
    <dgm:cxn modelId="{2D626A76-5089-430E-ABC0-4E6C6C962B67}" type="presParOf" srcId="{D7DC7358-2EED-4565-AD8E-4E3028F47667}" destId="{419EF877-0100-44A4-89D8-76BE0BBC25FD}" srcOrd="0" destOrd="0" presId="urn:microsoft.com/office/officeart/2008/layout/NameandTitleOrganizationalChart"/>
    <dgm:cxn modelId="{24055DC7-AAEC-48B6-96EC-E56FE458448D}" type="presParOf" srcId="{D7DC7358-2EED-4565-AD8E-4E3028F47667}" destId="{C70E1A84-7BF2-40DA-8DD7-2B043470A588}" srcOrd="1" destOrd="0" presId="urn:microsoft.com/office/officeart/2008/layout/NameandTitleOrganizationalChart"/>
    <dgm:cxn modelId="{03EB0F69-FDCC-40A6-8EC0-2DCC52582C70}" type="presParOf" srcId="{D7DC7358-2EED-4565-AD8E-4E3028F47667}" destId="{27DE7520-BC1A-4C4F-BC2C-2351A087CF3E}" srcOrd="2" destOrd="0" presId="urn:microsoft.com/office/officeart/2008/layout/NameandTitleOrganizationalChart"/>
    <dgm:cxn modelId="{A29D09FF-FBD5-4A7E-A3AA-FA13E6ACAC9F}" type="presParOf" srcId="{95431164-D1BB-4836-88C9-D496C82A462A}" destId="{63550197-567F-44CF-BDC2-BA16CBC6279F}" srcOrd="1" destOrd="0" presId="urn:microsoft.com/office/officeart/2008/layout/NameandTitleOrganizationalChart"/>
    <dgm:cxn modelId="{1D3A76E8-FA88-4193-A6CF-4277715E897A}" type="presParOf" srcId="{95431164-D1BB-4836-88C9-D496C82A462A}" destId="{88E53A5F-C162-467A-8DFE-5C285B1C25DF}" srcOrd="2" destOrd="0" presId="urn:microsoft.com/office/officeart/2008/layout/NameandTitleOrganizationalChart"/>
    <dgm:cxn modelId="{25579A38-10C1-4517-9342-79073C1CB4CF}" type="presParOf" srcId="{52CF58CC-C12D-40EA-B756-6A38A09B274F}" destId="{54F4C529-BB26-42C8-BB3C-34077B9FA382}" srcOrd="2" destOrd="0" presId="urn:microsoft.com/office/officeart/2008/layout/NameandTitleOrganizationalChart"/>
    <dgm:cxn modelId="{AF9B1E5B-EB29-49D5-8894-198DE32FB4AE}" type="presParOf" srcId="{96820E67-B784-4351-9CBD-FEFA24C4AFF0}" destId="{5E8D0BEF-DF5C-46B4-BAFA-461AB821C599}" srcOrd="2" destOrd="0" presId="urn:microsoft.com/office/officeart/2008/layout/NameandTitleOrganizationalChart"/>
    <dgm:cxn modelId="{4E570376-82D0-42CC-B5C7-8B5352EE5EAB}" type="presParOf" srcId="{96820E67-B784-4351-9CBD-FEFA24C4AFF0}" destId="{4C8E1322-DEF5-4543-9663-EE5812E44B46}" srcOrd="3" destOrd="0" presId="urn:microsoft.com/office/officeart/2008/layout/NameandTitleOrganizationalChart"/>
    <dgm:cxn modelId="{07FF34AD-8B88-40AD-B03A-D90528CF0CAE}" type="presParOf" srcId="{4C8E1322-DEF5-4543-9663-EE5812E44B46}" destId="{51771BD1-3E02-4115-859B-D5BC13FA2135}" srcOrd="0" destOrd="0" presId="urn:microsoft.com/office/officeart/2008/layout/NameandTitleOrganizationalChart"/>
    <dgm:cxn modelId="{BC0B20C7-35E6-4283-A483-527CBE4E1224}" type="presParOf" srcId="{51771BD1-3E02-4115-859B-D5BC13FA2135}" destId="{15CE4B5F-3B38-4D2B-8E34-317F1D2DA0E1}" srcOrd="0" destOrd="0" presId="urn:microsoft.com/office/officeart/2008/layout/NameandTitleOrganizationalChart"/>
    <dgm:cxn modelId="{904EED5F-0868-41E0-A0A7-AD3633327BE7}" type="presParOf" srcId="{51771BD1-3E02-4115-859B-D5BC13FA2135}" destId="{5A791490-405B-48EE-9871-63805102632B}" srcOrd="1" destOrd="0" presId="urn:microsoft.com/office/officeart/2008/layout/NameandTitleOrganizationalChart"/>
    <dgm:cxn modelId="{BE4D28D6-D0FB-4D90-9545-33EE0A3B8F35}" type="presParOf" srcId="{51771BD1-3E02-4115-859B-D5BC13FA2135}" destId="{5167A053-5B49-45FE-AF73-72A27FDD0999}" srcOrd="2" destOrd="0" presId="urn:microsoft.com/office/officeart/2008/layout/NameandTitleOrganizationalChart"/>
    <dgm:cxn modelId="{604253C8-87E5-4DCC-84A8-7CB1482C660E}" type="presParOf" srcId="{4C8E1322-DEF5-4543-9663-EE5812E44B46}" destId="{B15F169F-1550-44B8-8437-096BE1935499}" srcOrd="1" destOrd="0" presId="urn:microsoft.com/office/officeart/2008/layout/NameandTitleOrganizationalChart"/>
    <dgm:cxn modelId="{EAD63C8A-7F50-4715-8130-FE34535661A7}" type="presParOf" srcId="{B15F169F-1550-44B8-8437-096BE1935499}" destId="{8161FE15-B64D-47CD-8F17-C4009392645C}" srcOrd="0" destOrd="0" presId="urn:microsoft.com/office/officeart/2008/layout/NameandTitleOrganizationalChart"/>
    <dgm:cxn modelId="{C671386B-4A69-4245-BB0E-873D02E51797}" type="presParOf" srcId="{B15F169F-1550-44B8-8437-096BE1935499}" destId="{90DEEA01-91D7-4F03-B111-E420B1ECA509}" srcOrd="1" destOrd="0" presId="urn:microsoft.com/office/officeart/2008/layout/NameandTitleOrganizationalChart"/>
    <dgm:cxn modelId="{DD9F018E-20C9-400B-823B-482545579358}" type="presParOf" srcId="{90DEEA01-91D7-4F03-B111-E420B1ECA509}" destId="{103E8722-C8D6-4807-BFB2-3FB11DF48568}" srcOrd="0" destOrd="0" presId="urn:microsoft.com/office/officeart/2008/layout/NameandTitleOrganizationalChart"/>
    <dgm:cxn modelId="{59283A97-7183-4FF1-AAA6-AFC225AA39CB}" type="presParOf" srcId="{103E8722-C8D6-4807-BFB2-3FB11DF48568}" destId="{661CCCC9-B221-49F7-94B9-D6E1E60C98B4}" srcOrd="0" destOrd="0" presId="urn:microsoft.com/office/officeart/2008/layout/NameandTitleOrganizationalChart"/>
    <dgm:cxn modelId="{2535B4F7-3212-476D-B576-987D9380D93A}" type="presParOf" srcId="{103E8722-C8D6-4807-BFB2-3FB11DF48568}" destId="{2A1F2A30-74AB-4B0B-9007-03FFA369094C}" srcOrd="1" destOrd="0" presId="urn:microsoft.com/office/officeart/2008/layout/NameandTitleOrganizationalChart"/>
    <dgm:cxn modelId="{920DAA31-F1AD-4B6D-861C-EE9EAC8B123A}" type="presParOf" srcId="{103E8722-C8D6-4807-BFB2-3FB11DF48568}" destId="{E79DDBCC-E995-4317-ACB0-F066977B0A59}" srcOrd="2" destOrd="0" presId="urn:microsoft.com/office/officeart/2008/layout/NameandTitleOrganizationalChart"/>
    <dgm:cxn modelId="{E99E7D6B-BFDC-44AE-8ABF-EF091B6EA37A}" type="presParOf" srcId="{90DEEA01-91D7-4F03-B111-E420B1ECA509}" destId="{F8516093-4399-42E4-AD09-164E2CA3D834}" srcOrd="1" destOrd="0" presId="urn:microsoft.com/office/officeart/2008/layout/NameandTitleOrganizationalChart"/>
    <dgm:cxn modelId="{AFD44793-6982-4995-9E13-E131C3496F58}" type="presParOf" srcId="{90DEEA01-91D7-4F03-B111-E420B1ECA509}" destId="{B63F0B34-4E98-465F-8C02-58D3827DFB1B}" srcOrd="2" destOrd="0" presId="urn:microsoft.com/office/officeart/2008/layout/NameandTitleOrganizationalChart"/>
    <dgm:cxn modelId="{9CFE86B0-F4DE-4EE6-9391-794FADB77516}" type="presParOf" srcId="{B15F169F-1550-44B8-8437-096BE1935499}" destId="{EA903221-C2BC-4C96-9944-3D4A9EC17AEB}" srcOrd="2" destOrd="0" presId="urn:microsoft.com/office/officeart/2008/layout/NameandTitleOrganizationalChart"/>
    <dgm:cxn modelId="{92BF4338-96D5-4513-9368-EF553710D163}" type="presParOf" srcId="{B15F169F-1550-44B8-8437-096BE1935499}" destId="{087CB30B-A17E-4FAD-B0DF-28A1340D11EF}" srcOrd="3" destOrd="0" presId="urn:microsoft.com/office/officeart/2008/layout/NameandTitleOrganizationalChart"/>
    <dgm:cxn modelId="{6A789F70-00CF-479D-973C-769336D4CF02}" type="presParOf" srcId="{087CB30B-A17E-4FAD-B0DF-28A1340D11EF}" destId="{DF87C6F9-9174-4386-BDC3-019CC77C2675}" srcOrd="0" destOrd="0" presId="urn:microsoft.com/office/officeart/2008/layout/NameandTitleOrganizationalChart"/>
    <dgm:cxn modelId="{2443027C-3D40-4E7D-AE47-10733E05D890}" type="presParOf" srcId="{DF87C6F9-9174-4386-BDC3-019CC77C2675}" destId="{21EF04C8-E96D-4F88-BC5F-CBD75C9209CD}" srcOrd="0" destOrd="0" presId="urn:microsoft.com/office/officeart/2008/layout/NameandTitleOrganizationalChart"/>
    <dgm:cxn modelId="{005EB279-05ED-444D-9B6D-E3362AC2E286}" type="presParOf" srcId="{DF87C6F9-9174-4386-BDC3-019CC77C2675}" destId="{E38785FE-EBA7-495B-9E04-8C45D5001772}" srcOrd="1" destOrd="0" presId="urn:microsoft.com/office/officeart/2008/layout/NameandTitleOrganizationalChart"/>
    <dgm:cxn modelId="{CD878EF9-3ABA-4085-93A1-6A2F9B122058}" type="presParOf" srcId="{DF87C6F9-9174-4386-BDC3-019CC77C2675}" destId="{9D34E9E1-176F-4C07-8829-44B0AB9D4261}" srcOrd="2" destOrd="0" presId="urn:microsoft.com/office/officeart/2008/layout/NameandTitleOrganizationalChart"/>
    <dgm:cxn modelId="{CC06E023-E0A8-4797-9B2E-B3A74052FF55}" type="presParOf" srcId="{087CB30B-A17E-4FAD-B0DF-28A1340D11EF}" destId="{EA0DFBE4-F0C6-4159-85A3-401C56914FB8}" srcOrd="1" destOrd="0" presId="urn:microsoft.com/office/officeart/2008/layout/NameandTitleOrganizationalChart"/>
    <dgm:cxn modelId="{F7294B28-3831-4DC0-B698-E92545E3D35D}" type="presParOf" srcId="{087CB30B-A17E-4FAD-B0DF-28A1340D11EF}" destId="{A01CEDAC-1A9F-43AE-B138-0EFA571E86C6}" srcOrd="2" destOrd="0" presId="urn:microsoft.com/office/officeart/2008/layout/NameandTitleOrganizationalChart"/>
    <dgm:cxn modelId="{4AEE1265-10A4-456E-A12D-E0203893A20A}" type="presParOf" srcId="{B15F169F-1550-44B8-8437-096BE1935499}" destId="{DEDFFA8B-58E0-4874-B498-A904B5AFC121}" srcOrd="4" destOrd="0" presId="urn:microsoft.com/office/officeart/2008/layout/NameandTitleOrganizationalChart"/>
    <dgm:cxn modelId="{94F21F2A-2627-46AD-9084-467046D79A81}" type="presParOf" srcId="{B15F169F-1550-44B8-8437-096BE1935499}" destId="{1E7AAA2B-7E08-4303-B9C6-B92D63931493}" srcOrd="5" destOrd="0" presId="urn:microsoft.com/office/officeart/2008/layout/NameandTitleOrganizationalChart"/>
    <dgm:cxn modelId="{3DBCFE5E-7AD3-4670-9AF2-076F21F71C50}" type="presParOf" srcId="{1E7AAA2B-7E08-4303-B9C6-B92D63931493}" destId="{BF3BBC92-91C1-4173-8D7C-6BC9C96BDC8D}" srcOrd="0" destOrd="0" presId="urn:microsoft.com/office/officeart/2008/layout/NameandTitleOrganizationalChart"/>
    <dgm:cxn modelId="{1E6020B4-0D94-4CCF-B111-38CD2B6546B1}" type="presParOf" srcId="{BF3BBC92-91C1-4173-8D7C-6BC9C96BDC8D}" destId="{D1FE5CEF-281F-4E6E-8A67-4D0F4A2A2A27}" srcOrd="0" destOrd="0" presId="urn:microsoft.com/office/officeart/2008/layout/NameandTitleOrganizationalChart"/>
    <dgm:cxn modelId="{7A862142-D7EC-44CB-B572-9D6D53801096}" type="presParOf" srcId="{BF3BBC92-91C1-4173-8D7C-6BC9C96BDC8D}" destId="{0D300B7C-9899-4E6B-B768-36C9C675E064}" srcOrd="1" destOrd="0" presId="urn:microsoft.com/office/officeart/2008/layout/NameandTitleOrganizationalChart"/>
    <dgm:cxn modelId="{BB1FECE1-64C7-4DB6-A7CF-38077D37F127}" type="presParOf" srcId="{BF3BBC92-91C1-4173-8D7C-6BC9C96BDC8D}" destId="{C58C8811-AF55-4669-A750-70009CE3B9A8}" srcOrd="2" destOrd="0" presId="urn:microsoft.com/office/officeart/2008/layout/NameandTitleOrganizationalChart"/>
    <dgm:cxn modelId="{E51515FE-A47E-4165-AAC9-0C8CDA1F3994}" type="presParOf" srcId="{1E7AAA2B-7E08-4303-B9C6-B92D63931493}" destId="{E06E0F84-1928-4A1F-AA90-51F9EF25CFC0}" srcOrd="1" destOrd="0" presId="urn:microsoft.com/office/officeart/2008/layout/NameandTitleOrganizationalChart"/>
    <dgm:cxn modelId="{AF101D07-D089-45F4-91D2-99DA171B77F9}" type="presParOf" srcId="{1E7AAA2B-7E08-4303-B9C6-B92D63931493}" destId="{7225650C-3E17-485C-AE91-EDD7FDCE26E8}" srcOrd="2" destOrd="0" presId="urn:microsoft.com/office/officeart/2008/layout/NameandTitleOrganizationalChart"/>
    <dgm:cxn modelId="{F2A14EB2-3248-47A9-BA4B-F8D119704106}" type="presParOf" srcId="{4C8E1322-DEF5-4543-9663-EE5812E44B46}" destId="{9B45FCB5-65B9-464F-97D2-98201F0292B4}" srcOrd="2" destOrd="0" presId="urn:microsoft.com/office/officeart/2008/layout/NameandTitleOrganizationalChart"/>
    <dgm:cxn modelId="{5E8B3366-8BE7-4596-8299-4F975F5D5BED}" type="presParOf" srcId="{96820E67-B784-4351-9CBD-FEFA24C4AFF0}" destId="{D92E76DC-0735-4347-95F2-6CD4853BAAC6}" srcOrd="4" destOrd="0" presId="urn:microsoft.com/office/officeart/2008/layout/NameandTitleOrganizationalChart"/>
    <dgm:cxn modelId="{0FDBB631-F222-409A-A309-3FF4CE616C1D}" type="presParOf" srcId="{96820E67-B784-4351-9CBD-FEFA24C4AFF0}" destId="{69E566DC-94D7-4645-BF86-8466694633D2}" srcOrd="5" destOrd="0" presId="urn:microsoft.com/office/officeart/2008/layout/NameandTitleOrganizationalChart"/>
    <dgm:cxn modelId="{9D5939E1-2F4C-4CFF-B552-5D6A49C5AB0F}" type="presParOf" srcId="{69E566DC-94D7-4645-BF86-8466694633D2}" destId="{3B0DFF72-DD85-4029-9F39-4C3D976A0524}" srcOrd="0" destOrd="0" presId="urn:microsoft.com/office/officeart/2008/layout/NameandTitleOrganizationalChart"/>
    <dgm:cxn modelId="{C189470C-5836-429B-AAA8-8271200FA6FE}" type="presParOf" srcId="{3B0DFF72-DD85-4029-9F39-4C3D976A0524}" destId="{73BECA21-D889-4E73-97E1-8042ABB55047}" srcOrd="0" destOrd="0" presId="urn:microsoft.com/office/officeart/2008/layout/NameandTitleOrganizationalChart"/>
    <dgm:cxn modelId="{37404EDA-8E2D-4E56-B612-3AE1DBA26802}" type="presParOf" srcId="{3B0DFF72-DD85-4029-9F39-4C3D976A0524}" destId="{4FEE94F3-38DC-46C3-8AD7-ACECE6B338D6}" srcOrd="1" destOrd="0" presId="urn:microsoft.com/office/officeart/2008/layout/NameandTitleOrganizationalChart"/>
    <dgm:cxn modelId="{AB456F96-BED8-42F2-97FC-F7A27E6B2C66}" type="presParOf" srcId="{3B0DFF72-DD85-4029-9F39-4C3D976A0524}" destId="{1FC6A750-14F1-4458-83B0-4BF8DD7AF570}" srcOrd="2" destOrd="0" presId="urn:microsoft.com/office/officeart/2008/layout/NameandTitleOrganizationalChart"/>
    <dgm:cxn modelId="{DB3738DE-FCC3-40FB-9B76-4CB02C870C98}" type="presParOf" srcId="{69E566DC-94D7-4645-BF86-8466694633D2}" destId="{15D6A09B-940E-487C-9FE2-6EED9E8518D4}" srcOrd="1" destOrd="0" presId="urn:microsoft.com/office/officeart/2008/layout/NameandTitleOrganizationalChart"/>
    <dgm:cxn modelId="{5C1344F8-18C3-4983-A308-055FCF344F62}" type="presParOf" srcId="{69E566DC-94D7-4645-BF86-8466694633D2}" destId="{396CECE6-6456-4665-BD29-F2AEB201E2BA}" srcOrd="2" destOrd="0" presId="urn:microsoft.com/office/officeart/2008/layout/NameandTitleOrganizationalChart"/>
    <dgm:cxn modelId="{46C56215-1DF2-497F-8EEC-649A60EC10F5}" type="presParOf" srcId="{2FDC32F1-7A90-461C-A52A-5BF0F79DB0CB}" destId="{536A3FE6-8013-4457-886E-8FD6C61FF5E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E76DC-0735-4347-95F2-6CD4853BAAC6}">
      <dsp:nvSpPr>
        <dsp:cNvPr id="0" name=""/>
        <dsp:cNvSpPr/>
      </dsp:nvSpPr>
      <dsp:spPr>
        <a:xfrm>
          <a:off x="4459433" y="1431373"/>
          <a:ext cx="2906716" cy="364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217"/>
              </a:lnTo>
              <a:lnTo>
                <a:pt x="2906716" y="217217"/>
              </a:lnTo>
              <a:lnTo>
                <a:pt x="2906716" y="3643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DFFA8B-58E0-4874-B498-A904B5AFC121}">
      <dsp:nvSpPr>
        <dsp:cNvPr id="0" name=""/>
        <dsp:cNvSpPr/>
      </dsp:nvSpPr>
      <dsp:spPr>
        <a:xfrm>
          <a:off x="3859708" y="2459433"/>
          <a:ext cx="3556466" cy="331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153"/>
              </a:lnTo>
              <a:lnTo>
                <a:pt x="3556466" y="184153"/>
              </a:lnTo>
              <a:lnTo>
                <a:pt x="3556466" y="3313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903221-C2BC-4C96-9944-3D4A9EC17AEB}">
      <dsp:nvSpPr>
        <dsp:cNvPr id="0" name=""/>
        <dsp:cNvSpPr/>
      </dsp:nvSpPr>
      <dsp:spPr>
        <a:xfrm>
          <a:off x="3859708" y="2459433"/>
          <a:ext cx="1922361" cy="331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153"/>
              </a:lnTo>
              <a:lnTo>
                <a:pt x="1922361" y="184153"/>
              </a:lnTo>
              <a:lnTo>
                <a:pt x="1922361" y="3313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61FE15-B64D-47CD-8F17-C4009392645C}">
      <dsp:nvSpPr>
        <dsp:cNvPr id="0" name=""/>
        <dsp:cNvSpPr/>
      </dsp:nvSpPr>
      <dsp:spPr>
        <a:xfrm>
          <a:off x="3859708" y="2459433"/>
          <a:ext cx="188205" cy="331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153"/>
              </a:lnTo>
              <a:lnTo>
                <a:pt x="188205" y="184153"/>
              </a:lnTo>
              <a:lnTo>
                <a:pt x="188205" y="3313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8D0BEF-DF5C-46B4-BAFA-461AB821C599}">
      <dsp:nvSpPr>
        <dsp:cNvPr id="0" name=""/>
        <dsp:cNvSpPr/>
      </dsp:nvSpPr>
      <dsp:spPr>
        <a:xfrm>
          <a:off x="3859708" y="1431373"/>
          <a:ext cx="599724" cy="397428"/>
        </a:xfrm>
        <a:custGeom>
          <a:avLst/>
          <a:gdLst/>
          <a:ahLst/>
          <a:cxnLst/>
          <a:rect l="0" t="0" r="0" b="0"/>
          <a:pathLst>
            <a:path>
              <a:moveTo>
                <a:pt x="599724" y="0"/>
              </a:moveTo>
              <a:lnTo>
                <a:pt x="599724" y="250281"/>
              </a:lnTo>
              <a:lnTo>
                <a:pt x="0" y="250281"/>
              </a:lnTo>
              <a:lnTo>
                <a:pt x="0" y="3974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36BCC-D6C9-49F0-B326-D1B4C59D6EE3}">
      <dsp:nvSpPr>
        <dsp:cNvPr id="0" name=""/>
        <dsp:cNvSpPr/>
      </dsp:nvSpPr>
      <dsp:spPr>
        <a:xfrm>
          <a:off x="1552716" y="2426369"/>
          <a:ext cx="650809" cy="355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830"/>
              </a:lnTo>
              <a:lnTo>
                <a:pt x="650809" y="208830"/>
              </a:lnTo>
              <a:lnTo>
                <a:pt x="650809" y="3559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573FB-D402-494B-B5A8-BBC8A58F2605}">
      <dsp:nvSpPr>
        <dsp:cNvPr id="0" name=""/>
        <dsp:cNvSpPr/>
      </dsp:nvSpPr>
      <dsp:spPr>
        <a:xfrm>
          <a:off x="691624" y="2426369"/>
          <a:ext cx="861092" cy="364364"/>
        </a:xfrm>
        <a:custGeom>
          <a:avLst/>
          <a:gdLst/>
          <a:ahLst/>
          <a:cxnLst/>
          <a:rect l="0" t="0" r="0" b="0"/>
          <a:pathLst>
            <a:path>
              <a:moveTo>
                <a:pt x="861092" y="0"/>
              </a:moveTo>
              <a:lnTo>
                <a:pt x="861092" y="217217"/>
              </a:lnTo>
              <a:lnTo>
                <a:pt x="0" y="217217"/>
              </a:lnTo>
              <a:lnTo>
                <a:pt x="0" y="3643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0F2D0-3006-4D49-BD65-A8E8097FB720}">
      <dsp:nvSpPr>
        <dsp:cNvPr id="0" name=""/>
        <dsp:cNvSpPr/>
      </dsp:nvSpPr>
      <dsp:spPr>
        <a:xfrm>
          <a:off x="1552716" y="1431373"/>
          <a:ext cx="2906716" cy="364364"/>
        </a:xfrm>
        <a:custGeom>
          <a:avLst/>
          <a:gdLst/>
          <a:ahLst/>
          <a:cxnLst/>
          <a:rect l="0" t="0" r="0" b="0"/>
          <a:pathLst>
            <a:path>
              <a:moveTo>
                <a:pt x="2906716" y="0"/>
              </a:moveTo>
              <a:lnTo>
                <a:pt x="2906716" y="217217"/>
              </a:lnTo>
              <a:lnTo>
                <a:pt x="0" y="217217"/>
              </a:lnTo>
              <a:lnTo>
                <a:pt x="0" y="3643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2BB767-7D62-4278-A669-8202B79B9D03}">
      <dsp:nvSpPr>
        <dsp:cNvPr id="0" name=""/>
        <dsp:cNvSpPr/>
      </dsp:nvSpPr>
      <dsp:spPr>
        <a:xfrm>
          <a:off x="3850428" y="800742"/>
          <a:ext cx="1218009" cy="630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88989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Mathematische Modelle</a:t>
          </a:r>
          <a:endParaRPr lang="de-DE" sz="1000" kern="1200" dirty="0"/>
        </a:p>
      </dsp:txBody>
      <dsp:txXfrm>
        <a:off x="3850428" y="800742"/>
        <a:ext cx="1218009" cy="630631"/>
      </dsp:txXfrm>
    </dsp:sp>
    <dsp:sp modelId="{FC627149-2DCE-4394-848C-B13A0A260486}">
      <dsp:nvSpPr>
        <dsp:cNvPr id="0" name=""/>
        <dsp:cNvSpPr/>
      </dsp:nvSpPr>
      <dsp:spPr>
        <a:xfrm>
          <a:off x="10346" y="28600"/>
          <a:ext cx="1096208" cy="2102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300" kern="1200"/>
        </a:p>
      </dsp:txBody>
      <dsp:txXfrm>
        <a:off x="10346" y="28600"/>
        <a:ext cx="1096208" cy="210210"/>
      </dsp:txXfrm>
    </dsp:sp>
    <dsp:sp modelId="{701104E9-524E-4A62-AE26-823379310353}">
      <dsp:nvSpPr>
        <dsp:cNvPr id="0" name=""/>
        <dsp:cNvSpPr/>
      </dsp:nvSpPr>
      <dsp:spPr>
        <a:xfrm>
          <a:off x="943712" y="1795738"/>
          <a:ext cx="1218009" cy="630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88989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Optimierungsmodelle</a:t>
          </a:r>
          <a:endParaRPr lang="de-DE" sz="1000" kern="1200" dirty="0"/>
        </a:p>
      </dsp:txBody>
      <dsp:txXfrm>
        <a:off x="943712" y="1795738"/>
        <a:ext cx="1218009" cy="630631"/>
      </dsp:txXfrm>
    </dsp:sp>
    <dsp:sp modelId="{052AC199-0187-4557-A11A-383D130C4D5F}">
      <dsp:nvSpPr>
        <dsp:cNvPr id="0" name=""/>
        <dsp:cNvSpPr/>
      </dsp:nvSpPr>
      <dsp:spPr>
        <a:xfrm>
          <a:off x="10347" y="28601"/>
          <a:ext cx="1096208" cy="2102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300" kern="1200"/>
        </a:p>
      </dsp:txBody>
      <dsp:txXfrm>
        <a:off x="10347" y="28601"/>
        <a:ext cx="1096208" cy="210210"/>
      </dsp:txXfrm>
    </dsp:sp>
    <dsp:sp modelId="{34F3415B-17A0-485E-B058-2A4927FD2183}">
      <dsp:nvSpPr>
        <dsp:cNvPr id="0" name=""/>
        <dsp:cNvSpPr/>
      </dsp:nvSpPr>
      <dsp:spPr>
        <a:xfrm>
          <a:off x="82619" y="2790734"/>
          <a:ext cx="1218009" cy="630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88989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err="1" smtClean="0"/>
            <a:t>Heuristiken</a:t>
          </a:r>
          <a:endParaRPr lang="de-DE" sz="1000" kern="1200" dirty="0"/>
        </a:p>
      </dsp:txBody>
      <dsp:txXfrm>
        <a:off x="82619" y="2790734"/>
        <a:ext cx="1218009" cy="630631"/>
      </dsp:txXfrm>
    </dsp:sp>
    <dsp:sp modelId="{43DE7977-929F-48FB-A0FC-3D4CC785E80F}">
      <dsp:nvSpPr>
        <dsp:cNvPr id="0" name=""/>
        <dsp:cNvSpPr/>
      </dsp:nvSpPr>
      <dsp:spPr>
        <a:xfrm>
          <a:off x="10348" y="28599"/>
          <a:ext cx="1096208" cy="2102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300" kern="1200" dirty="0"/>
        </a:p>
      </dsp:txBody>
      <dsp:txXfrm>
        <a:off x="10348" y="28599"/>
        <a:ext cx="1096208" cy="210210"/>
      </dsp:txXfrm>
    </dsp:sp>
    <dsp:sp modelId="{419EF877-0100-44A4-89D8-76BE0BBC25FD}">
      <dsp:nvSpPr>
        <dsp:cNvPr id="0" name=""/>
        <dsp:cNvSpPr/>
      </dsp:nvSpPr>
      <dsp:spPr>
        <a:xfrm>
          <a:off x="1594521" y="2782347"/>
          <a:ext cx="1218009" cy="630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88989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Optimierung i.e.S.</a:t>
          </a:r>
          <a:endParaRPr lang="de-DE" sz="1000" kern="1200" dirty="0"/>
        </a:p>
      </dsp:txBody>
      <dsp:txXfrm>
        <a:off x="1594521" y="2782347"/>
        <a:ext cx="1218009" cy="630631"/>
      </dsp:txXfrm>
    </dsp:sp>
    <dsp:sp modelId="{C70E1A84-7BF2-40DA-8DD7-2B043470A588}">
      <dsp:nvSpPr>
        <dsp:cNvPr id="0" name=""/>
        <dsp:cNvSpPr/>
      </dsp:nvSpPr>
      <dsp:spPr>
        <a:xfrm>
          <a:off x="1882550" y="3268959"/>
          <a:ext cx="1272369" cy="4853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z.B. Lineare Programmierung, Lagerhaltungsplanung</a:t>
          </a:r>
          <a:endParaRPr lang="de-DE" sz="900" kern="1200" dirty="0"/>
        </a:p>
      </dsp:txBody>
      <dsp:txXfrm>
        <a:off x="1882550" y="3268959"/>
        <a:ext cx="1272369" cy="485342"/>
      </dsp:txXfrm>
    </dsp:sp>
    <dsp:sp modelId="{15CE4B5F-3B38-4D2B-8E34-317F1D2DA0E1}">
      <dsp:nvSpPr>
        <dsp:cNvPr id="0" name=""/>
        <dsp:cNvSpPr/>
      </dsp:nvSpPr>
      <dsp:spPr>
        <a:xfrm>
          <a:off x="3250703" y="1828802"/>
          <a:ext cx="1218009" cy="630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88989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Prognosemodelle</a:t>
          </a:r>
          <a:endParaRPr lang="de-DE" sz="1000" kern="1200" dirty="0"/>
        </a:p>
      </dsp:txBody>
      <dsp:txXfrm>
        <a:off x="3250703" y="1828802"/>
        <a:ext cx="1218009" cy="630631"/>
      </dsp:txXfrm>
    </dsp:sp>
    <dsp:sp modelId="{5A791490-405B-48EE-9871-63805102632B}">
      <dsp:nvSpPr>
        <dsp:cNvPr id="0" name=""/>
        <dsp:cNvSpPr/>
      </dsp:nvSpPr>
      <dsp:spPr>
        <a:xfrm>
          <a:off x="10348" y="28601"/>
          <a:ext cx="1096208" cy="2102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300" kern="1200"/>
        </a:p>
      </dsp:txBody>
      <dsp:txXfrm>
        <a:off x="10348" y="28601"/>
        <a:ext cx="1096208" cy="210210"/>
      </dsp:txXfrm>
    </dsp:sp>
    <dsp:sp modelId="{661CCCC9-B221-49F7-94B9-D6E1E60C98B4}">
      <dsp:nvSpPr>
        <dsp:cNvPr id="0" name=""/>
        <dsp:cNvSpPr/>
      </dsp:nvSpPr>
      <dsp:spPr>
        <a:xfrm>
          <a:off x="3438909" y="2790734"/>
          <a:ext cx="1218009" cy="630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88989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Statistische Prognosemodelle</a:t>
          </a:r>
          <a:endParaRPr lang="de-DE" sz="1000" kern="1200" dirty="0"/>
        </a:p>
      </dsp:txBody>
      <dsp:txXfrm>
        <a:off x="3438909" y="2790734"/>
        <a:ext cx="1218009" cy="630631"/>
      </dsp:txXfrm>
    </dsp:sp>
    <dsp:sp modelId="{2A1F2A30-74AB-4B0B-9007-03FFA369094C}">
      <dsp:nvSpPr>
        <dsp:cNvPr id="0" name=""/>
        <dsp:cNvSpPr/>
      </dsp:nvSpPr>
      <dsp:spPr>
        <a:xfrm>
          <a:off x="3682752" y="3268960"/>
          <a:ext cx="1296310" cy="6777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z.B. Gleitende Durchschnitte, exponentielle Glättung, Ökonometrie, neuronale Netze</a:t>
          </a:r>
          <a:endParaRPr lang="de-DE" sz="900" kern="1200" dirty="0"/>
        </a:p>
      </dsp:txBody>
      <dsp:txXfrm>
        <a:off x="3682752" y="3268960"/>
        <a:ext cx="1296310" cy="677779"/>
      </dsp:txXfrm>
    </dsp:sp>
    <dsp:sp modelId="{21EF04C8-E96D-4F88-BC5F-CBD75C9209CD}">
      <dsp:nvSpPr>
        <dsp:cNvPr id="0" name=""/>
        <dsp:cNvSpPr/>
      </dsp:nvSpPr>
      <dsp:spPr>
        <a:xfrm>
          <a:off x="5173065" y="2790734"/>
          <a:ext cx="1218009" cy="630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88989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Prognostizierende Modelle</a:t>
          </a:r>
          <a:endParaRPr lang="de-DE" sz="1000" kern="1200" dirty="0"/>
        </a:p>
      </dsp:txBody>
      <dsp:txXfrm>
        <a:off x="5173065" y="2790734"/>
        <a:ext cx="1218009" cy="630631"/>
      </dsp:txXfrm>
    </dsp:sp>
    <dsp:sp modelId="{E38785FE-EBA7-495B-9E04-8C45D5001772}">
      <dsp:nvSpPr>
        <dsp:cNvPr id="0" name=""/>
        <dsp:cNvSpPr/>
      </dsp:nvSpPr>
      <dsp:spPr>
        <a:xfrm>
          <a:off x="5416667" y="3281225"/>
          <a:ext cx="1096208" cy="2102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z.B. Netzplan, </a:t>
          </a:r>
          <a:r>
            <a:rPr lang="de-DE" sz="900" kern="1200" dirty="0" err="1" smtClean="0"/>
            <a:t>Markov</a:t>
          </a:r>
          <a:endParaRPr lang="de-DE" sz="900" kern="1200" dirty="0"/>
        </a:p>
      </dsp:txBody>
      <dsp:txXfrm>
        <a:off x="5416667" y="3281225"/>
        <a:ext cx="1096208" cy="210210"/>
      </dsp:txXfrm>
    </dsp:sp>
    <dsp:sp modelId="{D1FE5CEF-281F-4E6E-8A67-4D0F4A2A2A27}">
      <dsp:nvSpPr>
        <dsp:cNvPr id="0" name=""/>
        <dsp:cNvSpPr/>
      </dsp:nvSpPr>
      <dsp:spPr>
        <a:xfrm>
          <a:off x="6807170" y="2790734"/>
          <a:ext cx="1218009" cy="630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88989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Expertenprognose</a:t>
          </a:r>
          <a:endParaRPr lang="de-DE" sz="1000" kern="1200" dirty="0"/>
        </a:p>
      </dsp:txBody>
      <dsp:txXfrm>
        <a:off x="6807170" y="2790734"/>
        <a:ext cx="1218009" cy="630631"/>
      </dsp:txXfrm>
    </dsp:sp>
    <dsp:sp modelId="{0D300B7C-9899-4E6B-B768-36C9C675E064}">
      <dsp:nvSpPr>
        <dsp:cNvPr id="0" name=""/>
        <dsp:cNvSpPr/>
      </dsp:nvSpPr>
      <dsp:spPr>
        <a:xfrm>
          <a:off x="7050772" y="3281225"/>
          <a:ext cx="1096208" cy="2102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z.B. Delphi-Methode</a:t>
          </a:r>
          <a:endParaRPr lang="de-DE" sz="900" kern="1200" dirty="0"/>
        </a:p>
      </dsp:txBody>
      <dsp:txXfrm>
        <a:off x="7050772" y="3281225"/>
        <a:ext cx="1096208" cy="210210"/>
      </dsp:txXfrm>
    </dsp:sp>
    <dsp:sp modelId="{73BECA21-D889-4E73-97E1-8042ABB55047}">
      <dsp:nvSpPr>
        <dsp:cNvPr id="0" name=""/>
        <dsp:cNvSpPr/>
      </dsp:nvSpPr>
      <dsp:spPr>
        <a:xfrm>
          <a:off x="6757144" y="1795738"/>
          <a:ext cx="1218009" cy="630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88989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Simulationsmodelle</a:t>
          </a:r>
          <a:endParaRPr lang="de-DE" sz="1000" kern="1200" dirty="0"/>
        </a:p>
      </dsp:txBody>
      <dsp:txXfrm>
        <a:off x="6757144" y="1795738"/>
        <a:ext cx="1218009" cy="630631"/>
      </dsp:txXfrm>
    </dsp:sp>
    <dsp:sp modelId="{4FEE94F3-38DC-46C3-8AD7-ACECE6B338D6}">
      <dsp:nvSpPr>
        <dsp:cNvPr id="0" name=""/>
        <dsp:cNvSpPr/>
      </dsp:nvSpPr>
      <dsp:spPr>
        <a:xfrm>
          <a:off x="10346" y="28601"/>
          <a:ext cx="1096208" cy="2102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300" kern="1200"/>
        </a:p>
      </dsp:txBody>
      <dsp:txXfrm>
        <a:off x="10346" y="28601"/>
        <a:ext cx="1096208" cy="210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1A66F868-2DE8-408B-B9D6-C4BC4E64E01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667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A8F301A3-833E-4E6C-AA95-981409C211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80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7459D-E2EE-480D-8109-0DB3B0FF0D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9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59B42-6921-462B-BD75-F0957E9FC5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22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B7F41-AD66-4674-AABF-4414C62AE44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08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2F831-F95B-42D9-AFC9-3EC14E9D4D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12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2497E-F179-45DC-8CC7-B255C53B8A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514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76D1A-8452-44CB-8E01-C83F48A915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122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FE5C5-8BBD-4A03-9452-6169DFE906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23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794A6-BCEB-499D-956B-940B6EFD5A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64F79-1530-4466-8EF7-16D159AB29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25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E9F0F-1C69-4BEF-860E-99048E5BE12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28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37B21-8D74-4073-A65D-446BD87528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43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5CAF970-0660-48B3-A0ED-33BF40C001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/>
            <a:r>
              <a:rPr lang="de-DE" sz="4000" b="1" smtClean="0">
                <a:cs typeface="Times New Roman" pitchFamily="18" charset="0"/>
              </a:rPr>
              <a:t>GESUNDHEITSMANAGEMENT </a:t>
            </a:r>
            <a:r>
              <a:rPr lang="de-DE" sz="4000" b="1" dirty="0" smtClean="0">
                <a:cs typeface="Times New Roman" pitchFamily="18" charset="0"/>
              </a:rPr>
              <a:t>III</a:t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smtClean="0">
                <a:cs typeface="Times New Roman" pitchFamily="18" charset="0"/>
              </a:rPr>
              <a:t>Teil 2a-1</a:t>
            </a: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2400" b="1" dirty="0" smtClean="0">
                <a:cs typeface="Times New Roman" pitchFamily="18" charset="0"/>
              </a:rPr>
              <a:t>Prof. Dr. Steffen Fleßa</a:t>
            </a:r>
            <a:br>
              <a:rPr lang="de-DE" sz="2400" b="1" dirty="0" smtClean="0">
                <a:cs typeface="Times New Roman" pitchFamily="18" charset="0"/>
              </a:rPr>
            </a:br>
            <a:r>
              <a:rPr lang="de-DE" sz="2400" b="1" dirty="0" err="1" smtClean="0">
                <a:cs typeface="Times New Roman" pitchFamily="18" charset="0"/>
              </a:rPr>
              <a:t>Lst</a:t>
            </a:r>
            <a:r>
              <a:rPr lang="de-DE" sz="2400" b="1" dirty="0" smtClean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 smtClean="0">
                <a:cs typeface="Times New Roman" pitchFamily="18" charset="0"/>
              </a:rPr>
            </a:br>
            <a:r>
              <a:rPr lang="de-DE" sz="2400" b="1" dirty="0" smtClean="0">
                <a:cs typeface="Times New Roman" pitchFamily="18" charset="0"/>
              </a:rPr>
              <a:t>Universität Greifswald</a:t>
            </a: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endParaRPr lang="de-DE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Handlungsalternativen </a:t>
            </a:r>
          </a:p>
        </p:txBody>
      </p:sp>
      <p:sp>
        <p:nvSpPr>
          <p:cNvPr id="1271813" name="Rectangle 5"/>
          <p:cNvSpPr>
            <a:spLocks noChangeArrowheads="1"/>
          </p:cNvSpPr>
          <p:nvPr/>
        </p:nvSpPr>
        <p:spPr bwMode="auto">
          <a:xfrm>
            <a:off x="0" y="2266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23850" y="2060575"/>
          <a:ext cx="8532813" cy="413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Microsoft-Zeichnung" r:id="rId3" imgW="4791075" imgH="2327275" progId="MSDraw">
                  <p:embed/>
                </p:oleObj>
              </mc:Choice>
              <mc:Fallback>
                <p:oleObj name="Microsoft-Zeichnung" r:id="rId3" imgW="4791075" imgH="2327275" progId="MS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060575"/>
                        <a:ext cx="8532813" cy="413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2484438" y="3573463"/>
            <a:ext cx="22320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/>
              <a:t>Entscheidungsfeld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smtClean="0"/>
              <a:t>Strategische, taktische und operative Planung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800" smtClean="0"/>
              <a:t>Strategische Planung: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smtClean="0"/>
              <a:t>Festlegung der Unternehmensstrategie auf oberster Ebene, in der Regel langfristig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smtClean="0"/>
              <a:t>Taktische Planung: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smtClean="0"/>
              <a:t>Im Unternehmensmittelbau, in der Regel mittelfristig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smtClean="0"/>
              <a:t>Operative Planung: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smtClean="0"/>
              <a:t>An der ausführenden Basis, in der Regel kurzfristig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800" smtClean="0"/>
              <a:t>NB: Planungsebene und Planungszeitraum sind nicht identisch!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Planungsmodelle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smtClean="0"/>
              <a:t>Ausgewählte Managementprobleme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400" smtClean="0"/>
              <a:t>Pläne sind Voraussetzung für die Implementierung, aber ohne die anderen Managementfunktionen sinnlos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de-DE" sz="2400" smtClean="0">
                <a:sym typeface="Wingdings" pitchFamily="2" charset="2"/>
              </a:rPr>
              <a:t>Wichtiges Instrument, dass aber dem Gesamtzweck des Unternehmens dienen muss</a:t>
            </a:r>
            <a:endParaRPr lang="de-DE" sz="2400" smtClean="0"/>
          </a:p>
          <a:p>
            <a:pPr eaLnBrk="1" hangingPunct="1"/>
            <a:r>
              <a:rPr lang="de-DE" smtClean="0"/>
              <a:t>für die weitere Diskussion:</a:t>
            </a:r>
          </a:p>
          <a:p>
            <a:pPr lvl="1" eaLnBrk="1" hangingPunct="1"/>
            <a:r>
              <a:rPr lang="de-DE" smtClean="0"/>
              <a:t>Organisation</a:t>
            </a:r>
          </a:p>
          <a:p>
            <a:pPr lvl="1" eaLnBrk="1" hangingPunct="1"/>
            <a:r>
              <a:rPr lang="de-DE" smtClean="0"/>
              <a:t>Personalplanung</a:t>
            </a:r>
          </a:p>
          <a:p>
            <a:pPr lvl="1" eaLnBrk="1" hangingPunct="1"/>
            <a:r>
              <a:rPr lang="de-DE" smtClean="0"/>
              <a:t>Führung</a:t>
            </a:r>
          </a:p>
          <a:p>
            <a:pPr lvl="1" eaLnBrk="1" hangingPunct="1"/>
            <a:r>
              <a:rPr lang="de-DE" smtClean="0"/>
              <a:t>Strategisches Management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Gliederung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sz="2800" dirty="0" smtClean="0">
                <a:solidFill>
                  <a:srgbClr val="DDDDDD"/>
                </a:solidFill>
              </a:rPr>
              <a:t>1 </a:t>
            </a:r>
            <a:r>
              <a:rPr lang="de-DE" sz="2800" dirty="0" smtClean="0"/>
              <a:t>Outputfaktoren</a:t>
            </a:r>
          </a:p>
          <a:p>
            <a:pPr eaLnBrk="1" hangingPunct="1">
              <a:buFontTx/>
              <a:buNone/>
            </a:pPr>
            <a:r>
              <a:rPr lang="de-DE" sz="2800" dirty="0" smtClean="0">
                <a:solidFill>
                  <a:srgbClr val="FF0000"/>
                </a:solidFill>
              </a:rPr>
              <a:t>2 Betriebskybernetik</a:t>
            </a:r>
          </a:p>
          <a:p>
            <a:pPr eaLnBrk="1" hangingPunct="1">
              <a:buFontTx/>
              <a:buNone/>
            </a:pPr>
            <a:r>
              <a:rPr lang="de-DE" sz="2800" dirty="0" smtClean="0">
                <a:solidFill>
                  <a:srgbClr val="FF0000"/>
                </a:solidFill>
              </a:rPr>
              <a:t>	2.0 Überblick</a:t>
            </a:r>
          </a:p>
          <a:p>
            <a:pPr eaLnBrk="1" hangingPunct="1">
              <a:buFontTx/>
              <a:buNone/>
            </a:pPr>
            <a:r>
              <a:rPr lang="de-DE" sz="2800" dirty="0" smtClean="0"/>
              <a:t>	2.1 Organisation</a:t>
            </a:r>
          </a:p>
          <a:p>
            <a:pPr eaLnBrk="1" hangingPunct="1">
              <a:buFontTx/>
              <a:buNone/>
            </a:pPr>
            <a:r>
              <a:rPr lang="de-DE" sz="2800" dirty="0" smtClean="0"/>
              <a:t>	2.2 Personalplanung</a:t>
            </a:r>
          </a:p>
          <a:p>
            <a:pPr eaLnBrk="1" hangingPunct="1">
              <a:buFontTx/>
              <a:buNone/>
            </a:pPr>
            <a:r>
              <a:rPr lang="de-DE" sz="2800" dirty="0" smtClean="0"/>
              <a:t>	2.3 Führung</a:t>
            </a:r>
          </a:p>
          <a:p>
            <a:pPr eaLnBrk="1" hangingPunct="1">
              <a:buFontTx/>
              <a:buNone/>
            </a:pPr>
            <a:r>
              <a:rPr lang="de-DE" sz="2800" dirty="0" smtClean="0"/>
              <a:t>	2.4 Strategisches Management</a:t>
            </a:r>
          </a:p>
          <a:p>
            <a:pPr eaLnBrk="1" hangingPunct="1">
              <a:buFontTx/>
              <a:buNone/>
            </a:pPr>
            <a:r>
              <a:rPr lang="de-DE" sz="2800" dirty="0" smtClean="0"/>
              <a:t>3 Logistik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sz="2800" dirty="0" smtClean="0">
                <a:solidFill>
                  <a:srgbClr val="DDDDDD"/>
                </a:solidFill>
              </a:rPr>
              <a:t>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359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Gliederung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sz="2800" dirty="0" smtClean="0">
                <a:solidFill>
                  <a:srgbClr val="DDDDDD"/>
                </a:solidFill>
              </a:rPr>
              <a:t>1 </a:t>
            </a:r>
            <a:r>
              <a:rPr lang="de-DE" sz="2800" dirty="0" smtClean="0"/>
              <a:t>Outputfaktoren</a:t>
            </a:r>
          </a:p>
          <a:p>
            <a:pPr eaLnBrk="1" hangingPunct="1">
              <a:buFontTx/>
              <a:buNone/>
            </a:pPr>
            <a:r>
              <a:rPr lang="de-DE" sz="2800" dirty="0" smtClean="0">
                <a:solidFill>
                  <a:srgbClr val="FF0000"/>
                </a:solidFill>
              </a:rPr>
              <a:t>2 Betriebskybernetik</a:t>
            </a:r>
          </a:p>
          <a:p>
            <a:pPr eaLnBrk="1" hangingPunct="1">
              <a:buFontTx/>
              <a:buNone/>
            </a:pPr>
            <a:r>
              <a:rPr lang="de-DE" sz="2800" dirty="0" smtClean="0">
                <a:solidFill>
                  <a:srgbClr val="FF0000"/>
                </a:solidFill>
              </a:rPr>
              <a:t>	2.0 Überblick</a:t>
            </a:r>
          </a:p>
          <a:p>
            <a:pPr eaLnBrk="1" hangingPunct="1">
              <a:buFontTx/>
              <a:buNone/>
            </a:pPr>
            <a:r>
              <a:rPr lang="de-DE" sz="2800" dirty="0" smtClean="0"/>
              <a:t>	2.1 Organisation</a:t>
            </a:r>
          </a:p>
          <a:p>
            <a:pPr eaLnBrk="1" hangingPunct="1">
              <a:buFontTx/>
              <a:buNone/>
            </a:pPr>
            <a:r>
              <a:rPr lang="de-DE" sz="2800" dirty="0" smtClean="0"/>
              <a:t>	2.2 Personalplanung</a:t>
            </a:r>
          </a:p>
          <a:p>
            <a:pPr eaLnBrk="1" hangingPunct="1">
              <a:buFontTx/>
              <a:buNone/>
            </a:pPr>
            <a:r>
              <a:rPr lang="de-DE" sz="2800" dirty="0" smtClean="0"/>
              <a:t>	2.3 Führung</a:t>
            </a:r>
          </a:p>
          <a:p>
            <a:pPr eaLnBrk="1" hangingPunct="1">
              <a:buFontTx/>
              <a:buNone/>
            </a:pPr>
            <a:r>
              <a:rPr lang="de-DE" sz="2800" dirty="0" smtClean="0"/>
              <a:t>	2.4 Strategisches Management</a:t>
            </a:r>
          </a:p>
          <a:p>
            <a:pPr eaLnBrk="1" hangingPunct="1">
              <a:buFontTx/>
              <a:buNone/>
            </a:pPr>
            <a:r>
              <a:rPr lang="de-DE" sz="2800" dirty="0" smtClean="0"/>
              <a:t>3 Logistik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sz="2800" dirty="0" smtClean="0">
                <a:solidFill>
                  <a:srgbClr val="DDDDDD"/>
                </a:solidFill>
              </a:rPr>
              <a:t>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2.0 Überblick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 dirty="0" smtClean="0"/>
              <a:t>Kybernetik: Steuermannskunst </a:t>
            </a:r>
            <a:r>
              <a:rPr lang="de-DE" sz="2400" dirty="0" smtClean="0">
                <a:sym typeface="Wingdings" pitchFamily="2" charset="2"/>
              </a:rPr>
              <a:t> Kunst der Steuerung komplexer Systeme  Steuerung von Betrieben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 smtClean="0">
                <a:sym typeface="Wingdings" pitchFamily="2" charset="2"/>
              </a:rPr>
              <a:t>Synonym: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 smtClean="0">
                <a:sym typeface="Wingdings" pitchFamily="2" charset="2"/>
              </a:rPr>
              <a:t>Sozialbereich: man spricht gerne von Kybernetik, um sich von erwerbswirtschaftlichem Management zu unterscheiden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 smtClean="0"/>
              <a:t>Hilfswissenschaften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 smtClean="0"/>
              <a:t>Psychologie </a:t>
            </a:r>
            <a:r>
              <a:rPr lang="de-DE" sz="2000" dirty="0" smtClean="0">
                <a:sym typeface="Wingdings" pitchFamily="2" charset="2"/>
              </a:rPr>
              <a:t> Motivationstheorien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 smtClean="0">
                <a:sym typeface="Wingdings" pitchFamily="2" charset="2"/>
              </a:rPr>
              <a:t>Soziologie  Gruppenprozesse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 smtClean="0">
                <a:sym typeface="Wingdings" pitchFamily="2" charset="2"/>
              </a:rPr>
              <a:t>Ergonomik  Gestaltung von Arbeitsplätzen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 smtClean="0">
                <a:sym typeface="Wingdings" pitchFamily="2" charset="2"/>
              </a:rPr>
              <a:t>Medizin  Arbeitsmedizin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 smtClean="0">
                <a:sym typeface="Wingdings" pitchFamily="2" charset="2"/>
              </a:rPr>
              <a:t>Recht  Arbeitsrecht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à"/>
            </a:pPr>
            <a:r>
              <a:rPr lang="de-DE" sz="2000" dirty="0" smtClean="0">
                <a:sym typeface="Wingdings" pitchFamily="2" charset="2"/>
              </a:rPr>
              <a:t>BWL als „Eklektiker “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Management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 smtClean="0"/>
              <a:t>Institutionelle Sicht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 smtClean="0"/>
              <a:t>Organisationseinheit mit (überwiegend) dispositiver Arbeit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 smtClean="0"/>
              <a:t>„das Top-Management“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 smtClean="0"/>
              <a:t>Prozessorale Sicht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 smtClean="0"/>
              <a:t>Tätigkeiten des Managements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 smtClean="0"/>
              <a:t>„wir kaufen ein, wir stellen ein, wir managen“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 smtClean="0"/>
              <a:t>Funktionale Sicht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b="1" dirty="0" smtClean="0"/>
              <a:t>Funktionen des Managements: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 smtClean="0"/>
              <a:t>Planung, Organisation, Personaleinsatz, Personalführung, Kontrolle</a:t>
            </a:r>
          </a:p>
          <a:p>
            <a:pPr marL="914400" lvl="2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de-DE" sz="2000" dirty="0"/>
              <a:t> </a:t>
            </a:r>
            <a:r>
              <a:rPr lang="de-DE" sz="2000" dirty="0" smtClean="0"/>
              <a:t>   </a:t>
            </a:r>
            <a:r>
              <a:rPr lang="de-DE" sz="1600" dirty="0" smtClean="0"/>
              <a:t> (Originäre Aufgaben des Managements, nicht delegierbar)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eaLnBrk="1" hangingPunct="1"/>
            <a:r>
              <a:rPr lang="de-DE" sz="4000" smtClean="0"/>
              <a:t>Idealtypischer Managementprozess</a:t>
            </a:r>
          </a:p>
        </p:txBody>
      </p:sp>
      <p:sp>
        <p:nvSpPr>
          <p:cNvPr id="1797125" name="Rectangle 5"/>
          <p:cNvSpPr>
            <a:spLocks noChangeArrowheads="1"/>
          </p:cNvSpPr>
          <p:nvPr/>
        </p:nvSpPr>
        <p:spPr bwMode="auto">
          <a:xfrm>
            <a:off x="0" y="193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611188" y="1316038"/>
          <a:ext cx="6985000" cy="553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r:id="rId3" imgW="4749840" imgH="3759120" progId="MSDraw">
                  <p:embed/>
                </p:oleObj>
              </mc:Choice>
              <mc:Fallback>
                <p:oleObj r:id="rId3" imgW="4749840" imgH="3759120" progId="MS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316038"/>
                        <a:ext cx="6985000" cy="55387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smtClean="0"/>
              <a:t>Realistischer Managementprozess</a:t>
            </a:r>
          </a:p>
        </p:txBody>
      </p:sp>
      <p:sp>
        <p:nvSpPr>
          <p:cNvPr id="1798149" name="Rectangle 5"/>
          <p:cNvSpPr>
            <a:spLocks noChangeArrowheads="1"/>
          </p:cNvSpPr>
          <p:nvPr/>
        </p:nvSpPr>
        <p:spPr bwMode="auto">
          <a:xfrm>
            <a:off x="0" y="2005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539750" y="1557338"/>
          <a:ext cx="8101013" cy="484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Bild" r:id="rId3" imgW="6397757" imgH="3805182" progId="Word.Picture.8">
                  <p:embed/>
                </p:oleObj>
              </mc:Choice>
              <mc:Fallback>
                <p:oleObj name="Bild" r:id="rId3" imgW="6397757" imgH="3805182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557338"/>
                        <a:ext cx="8101013" cy="48450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Planung</a:t>
            </a:r>
          </a:p>
        </p:txBody>
      </p:sp>
      <p:sp>
        <p:nvSpPr>
          <p:cNvPr id="1536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200" i="1" dirty="0" smtClean="0"/>
              <a:t>„prospektives Denkhandeln in der Form geistiger Vorwegnahme zukünftigen Tathandelns“</a:t>
            </a:r>
          </a:p>
          <a:p>
            <a:pPr eaLnBrk="1" hangingPunct="1">
              <a:defRPr/>
            </a:pPr>
            <a:r>
              <a:rPr lang="de-DE" sz="2200" dirty="0" smtClean="0"/>
              <a:t>meist mit Entscheidung kombiniert  (Entscheidungsproblem)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de-DE" sz="1000" dirty="0" smtClean="0"/>
          </a:p>
          <a:p>
            <a:pPr eaLnBrk="1" hangingPunct="1">
              <a:buFont typeface="Wingdings" pitchFamily="2" charset="2"/>
              <a:buChar char="à"/>
              <a:defRPr/>
            </a:pPr>
            <a:r>
              <a:rPr lang="de-DE" sz="2000" b="1" dirty="0" smtClean="0">
                <a:sym typeface="Wingdings" pitchFamily="2" charset="2"/>
              </a:rPr>
              <a:t>Planung </a:t>
            </a:r>
            <a:r>
              <a:rPr lang="de-DE" sz="2000" b="1" dirty="0" smtClean="0"/>
              <a:t>erfordert einen systematischen Prozess, der Ideen und Alternativen generiert, diese schrittweise sichtet und schließlich aus der Fülle der verbleibenden Alternativen diejenige auswählt, die den Unternehmenszielen am meisten entsprechen.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de-DE" sz="1000" b="1" dirty="0" smtClean="0"/>
          </a:p>
          <a:p>
            <a:pPr eaLnBrk="1" hangingPunct="1">
              <a:defRPr/>
            </a:pPr>
            <a:r>
              <a:rPr lang="de-DE" sz="2200" dirty="0" smtClean="0"/>
              <a:t>Planungsdominanz in den meisten KH, Ursachen:</a:t>
            </a:r>
          </a:p>
          <a:p>
            <a:pPr lvl="1" eaLnBrk="1" hangingPunct="1">
              <a:defRPr/>
            </a:pPr>
            <a:r>
              <a:rPr lang="de-DE" sz="2000" dirty="0" smtClean="0"/>
              <a:t>Planungskultur im mitteleuropäischen Raum</a:t>
            </a:r>
          </a:p>
          <a:p>
            <a:pPr lvl="1" eaLnBrk="1" hangingPunct="1">
              <a:defRPr/>
            </a:pPr>
            <a:r>
              <a:rPr lang="de-DE" sz="2000" dirty="0" smtClean="0"/>
              <a:t>Konservativer Managementstil (militärische Wurzeln)</a:t>
            </a:r>
          </a:p>
          <a:p>
            <a:pPr lvl="1" eaLnBrk="1" hangingPunct="1">
              <a:defRPr/>
            </a:pPr>
            <a:r>
              <a:rPr lang="de-DE" sz="2000" dirty="0" smtClean="0"/>
              <a:t>Historie der Krankenhausfinanzierung (Einhaltung Jahresbudget)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Merkmale der Planung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400" smtClean="0"/>
              <a:t>Zukunftsorientierung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smtClean="0"/>
              <a:t>Gestaltungsorientierung: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Setzt Auswahl von Alternativen voraus. Reine „Vorausschau“ nicht zu verändernder Ereignisse ist keine Planung!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smtClean="0"/>
              <a:t>Subjektiver Prozess: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Zielsetzung und Bewertung von persönlichen Präferenzen abhängig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smtClean="0"/>
              <a:t>Informationsprozess: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setzt Sammlung von Informationen voraus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smtClean="0"/>
              <a:t>Systematischer Prozess: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Planung als rationaler Prozess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smtClean="0"/>
              <a:t>Vorbereitung von Entscheidungen und Handlungen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Dimensionen der Planung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 smtClean="0"/>
              <a:t>Zeitliche Dimension:</a:t>
            </a:r>
          </a:p>
          <a:p>
            <a:pPr lvl="1" eaLnBrk="1" hangingPunct="1">
              <a:defRPr/>
            </a:pPr>
            <a:r>
              <a:rPr lang="de-DE" sz="2200" dirty="0" smtClean="0"/>
              <a:t>Langfristige Planung (&gt; 2 Jahre)</a:t>
            </a:r>
          </a:p>
          <a:p>
            <a:pPr lvl="1" eaLnBrk="1" hangingPunct="1">
              <a:defRPr/>
            </a:pPr>
            <a:r>
              <a:rPr lang="de-DE" sz="2200" dirty="0" smtClean="0"/>
              <a:t>Mittelfristige Planung </a:t>
            </a:r>
          </a:p>
          <a:p>
            <a:pPr lvl="1" eaLnBrk="1" hangingPunct="1">
              <a:defRPr/>
            </a:pPr>
            <a:r>
              <a:rPr lang="de-DE" sz="2200" dirty="0" smtClean="0"/>
              <a:t>Kurzfristige Planung (&lt; 6 Monate)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de-DE" sz="2200" dirty="0" smtClean="0">
                <a:sym typeface="Wingdings" pitchFamily="2" charset="2"/>
              </a:rPr>
              <a:t> </a:t>
            </a:r>
            <a:r>
              <a:rPr lang="de-DE" sz="2200" b="1" dirty="0" smtClean="0">
                <a:sym typeface="Wingdings" pitchFamily="2" charset="2"/>
              </a:rPr>
              <a:t>Planungsdilemma: </a:t>
            </a:r>
            <a:r>
              <a:rPr lang="de-DE" sz="2200" dirty="0" smtClean="0">
                <a:sym typeface="Wingdings" pitchFamily="2" charset="2"/>
              </a:rPr>
              <a:t>für die Ausnutzung aller Handlungsalternativen ist eine langfristige Planung nötig. Sie ist jedoch von so hoher Unsicherheit belastet, dass eine Detailplanung nicht möglich ist.</a:t>
            </a:r>
            <a:endParaRPr lang="de-DE" sz="2200" dirty="0" smtClean="0"/>
          </a:p>
          <a:p>
            <a:pPr eaLnBrk="1" hangingPunct="1">
              <a:defRPr/>
            </a:pPr>
            <a:r>
              <a:rPr lang="de-DE" sz="2800" dirty="0" smtClean="0"/>
              <a:t>Sachliche Dimension:</a:t>
            </a:r>
          </a:p>
          <a:p>
            <a:pPr lvl="1" eaLnBrk="1" hangingPunct="1">
              <a:defRPr/>
            </a:pPr>
            <a:r>
              <a:rPr lang="de-DE" sz="2200" dirty="0" smtClean="0"/>
              <a:t>Z.B. Personalplanung, Absatzplanung, Einkaufsplanung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461</Words>
  <Application>Microsoft Office PowerPoint</Application>
  <PresentationFormat>Bildschirmpräsentation (4:3)</PresentationFormat>
  <Paragraphs>119</Paragraphs>
  <Slides>14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14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Wingdings</vt:lpstr>
      <vt:lpstr>Larissa</vt:lpstr>
      <vt:lpstr>MSDraw</vt:lpstr>
      <vt:lpstr>Bild</vt:lpstr>
      <vt:lpstr>Microsoft-Zeichnung</vt:lpstr>
      <vt:lpstr>GESUNDHEITSMANAGEMENT III Teil 2a-1  Prof. Dr. Steffen Fleßa Lst. für Allgemeine Betriebswirtschaftslehre und Gesundheitsmanagement Universität Greifswald </vt:lpstr>
      <vt:lpstr>Gliederung</vt:lpstr>
      <vt:lpstr>2.0 Überblick</vt:lpstr>
      <vt:lpstr>Management</vt:lpstr>
      <vt:lpstr>Idealtypischer Managementprozess</vt:lpstr>
      <vt:lpstr>Realistischer Managementprozess</vt:lpstr>
      <vt:lpstr>Planung</vt:lpstr>
      <vt:lpstr>Merkmale der Planung</vt:lpstr>
      <vt:lpstr>Dimensionen der Planung</vt:lpstr>
      <vt:lpstr>Handlungsalternativen </vt:lpstr>
      <vt:lpstr>Strategische, taktische und operative Planung</vt:lpstr>
      <vt:lpstr>Planungsmodelle</vt:lpstr>
      <vt:lpstr>Ausgewählte Managementprobleme</vt:lpstr>
      <vt:lpstr>Gliederung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469</cp:revision>
  <cp:lastPrinted>2011-11-04T13:14:36Z</cp:lastPrinted>
  <dcterms:created xsi:type="dcterms:W3CDTF">2003-05-27T08:12:45Z</dcterms:created>
  <dcterms:modified xsi:type="dcterms:W3CDTF">2023-08-14T07:52:46Z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