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1"/>
  </p:notesMasterIdLst>
  <p:handoutMasterIdLst>
    <p:handoutMasterId r:id="rId42"/>
  </p:handoutMasterIdLst>
  <p:sldIdLst>
    <p:sldId id="889" r:id="rId2"/>
    <p:sldId id="890" r:id="rId3"/>
    <p:sldId id="709" r:id="rId4"/>
    <p:sldId id="891" r:id="rId5"/>
    <p:sldId id="911" r:id="rId6"/>
    <p:sldId id="910" r:id="rId7"/>
    <p:sldId id="1033" r:id="rId8"/>
    <p:sldId id="909" r:id="rId9"/>
    <p:sldId id="907" r:id="rId10"/>
    <p:sldId id="711" r:id="rId11"/>
    <p:sldId id="712" r:id="rId12"/>
    <p:sldId id="713" r:id="rId13"/>
    <p:sldId id="1035" r:id="rId14"/>
    <p:sldId id="714" r:id="rId15"/>
    <p:sldId id="1036" r:id="rId16"/>
    <p:sldId id="715" r:id="rId17"/>
    <p:sldId id="1037" r:id="rId18"/>
    <p:sldId id="1044" r:id="rId19"/>
    <p:sldId id="1045" r:id="rId20"/>
    <p:sldId id="1046" r:id="rId21"/>
    <p:sldId id="892" r:id="rId22"/>
    <p:sldId id="893" r:id="rId23"/>
    <p:sldId id="894" r:id="rId24"/>
    <p:sldId id="895" r:id="rId25"/>
    <p:sldId id="898" r:id="rId26"/>
    <p:sldId id="896" r:id="rId27"/>
    <p:sldId id="912" r:id="rId28"/>
    <p:sldId id="900" r:id="rId29"/>
    <p:sldId id="913" r:id="rId30"/>
    <p:sldId id="901" r:id="rId31"/>
    <p:sldId id="902" r:id="rId32"/>
    <p:sldId id="903" r:id="rId33"/>
    <p:sldId id="904" r:id="rId34"/>
    <p:sldId id="914" r:id="rId35"/>
    <p:sldId id="905" r:id="rId36"/>
    <p:sldId id="906" r:id="rId37"/>
    <p:sldId id="926" r:id="rId38"/>
    <p:sldId id="1038" r:id="rId39"/>
    <p:sldId id="1047" r:id="rId4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3399FF"/>
    <a:srgbClr val="FFCCFF"/>
    <a:srgbClr val="DDDDDD"/>
    <a:srgbClr val="FFCCCC"/>
    <a:srgbClr val="FF0000"/>
    <a:srgbClr val="FFFFCC"/>
    <a:srgbClr val="FFFFFF"/>
    <a:srgbClr val="CC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080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380B5-5A46-4E15-8EB7-BF25D8DC4E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137CB18-A1FC-47E3-A7FF-751D9AD3E5F0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Krankenhausleitung: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Ärztlicher Vorstand (=Vorstandsvorsitzender),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kaufmännischer Vorstand,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Wissenschaftlicher Vorstand, Pflegevorstand, Mitglied der Hochschulleitung mit beratender Stimme</a:t>
          </a:r>
        </a:p>
      </dgm:t>
    </dgm:pt>
    <dgm:pt modelId="{DC31E459-25DF-4454-823A-B8D6F49DC933}" type="parTrans" cxnId="{7333DD0B-C4D3-4451-A862-D3C65C9BBA3B}">
      <dgm:prSet/>
      <dgm:spPr/>
      <dgm:t>
        <a:bodyPr/>
        <a:lstStyle/>
        <a:p>
          <a:endParaRPr lang="de-DE"/>
        </a:p>
      </dgm:t>
    </dgm:pt>
    <dgm:pt modelId="{70B13613-4AC4-4765-8DD7-06359A7E1A87}" type="sibTrans" cxnId="{7333DD0B-C4D3-4451-A862-D3C65C9BBA3B}">
      <dgm:prSet/>
      <dgm:spPr/>
      <dgm:t>
        <a:bodyPr/>
        <a:lstStyle/>
        <a:p>
          <a:endParaRPr lang="de-DE"/>
        </a:p>
      </dgm:t>
    </dgm:pt>
    <dgm:pt modelId="{D46F44BA-15A6-4DCD-8B9D-C976B2D338DF}" type="asst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Controlling</a:t>
          </a:r>
        </a:p>
      </dgm:t>
    </dgm:pt>
    <dgm:pt modelId="{F9B51B7A-D4F2-43A2-8061-7DA90CFEDA97}" type="parTrans" cxnId="{2D2DFFF4-4CE4-49F1-ACAF-8967A87E9CF7}">
      <dgm:prSet/>
      <dgm:spPr/>
      <dgm:t>
        <a:bodyPr/>
        <a:lstStyle/>
        <a:p>
          <a:endParaRPr lang="de-DE"/>
        </a:p>
      </dgm:t>
    </dgm:pt>
    <dgm:pt modelId="{0B1EC6C2-E3B6-4C2D-9C85-AC45FA28BCC1}" type="sibTrans" cxnId="{2D2DFFF4-4CE4-49F1-ACAF-8967A87E9CF7}">
      <dgm:prSet/>
      <dgm:spPr/>
      <dgm:t>
        <a:bodyPr/>
        <a:lstStyle/>
        <a:p>
          <a:endParaRPr lang="de-DE"/>
        </a:p>
      </dgm:t>
    </dgm:pt>
    <dgm:pt modelId="{FF38413A-EDE6-456C-A57A-681ABDB6FB67}" type="asst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Projekte/EDV</a:t>
          </a:r>
        </a:p>
      </dgm:t>
    </dgm:pt>
    <dgm:pt modelId="{F28F9D38-FE0A-44BC-B762-F14244B92E23}" type="parTrans" cxnId="{099A4D3F-1533-4FCD-8494-9F6C21D66A50}">
      <dgm:prSet/>
      <dgm:spPr/>
      <dgm:t>
        <a:bodyPr/>
        <a:lstStyle/>
        <a:p>
          <a:endParaRPr lang="de-DE"/>
        </a:p>
      </dgm:t>
    </dgm:pt>
    <dgm:pt modelId="{3B7E0CE7-B424-4BD4-82AD-FD03077904A6}" type="sibTrans" cxnId="{099A4D3F-1533-4FCD-8494-9F6C21D66A50}">
      <dgm:prSet/>
      <dgm:spPr/>
      <dgm:t>
        <a:bodyPr/>
        <a:lstStyle/>
        <a:p>
          <a:endParaRPr lang="de-DE"/>
        </a:p>
      </dgm:t>
    </dgm:pt>
    <dgm:pt modelId="{10BBB58C-0A78-415E-AE51-6E72E5731694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Innere Medizin</a:t>
          </a:r>
        </a:p>
      </dgm:t>
    </dgm:pt>
    <dgm:pt modelId="{237E6F42-18CE-456A-BE22-5190FB01F671}" type="parTrans" cxnId="{09B6ED62-286D-4D5E-9C49-302F6AEF7578}">
      <dgm:prSet/>
      <dgm:spPr/>
      <dgm:t>
        <a:bodyPr/>
        <a:lstStyle/>
        <a:p>
          <a:endParaRPr lang="de-DE"/>
        </a:p>
      </dgm:t>
    </dgm:pt>
    <dgm:pt modelId="{396DFD29-F582-410A-ACD3-3C70AD666006}" type="sibTrans" cxnId="{09B6ED62-286D-4D5E-9C49-302F6AEF7578}">
      <dgm:prSet/>
      <dgm:spPr/>
      <dgm:t>
        <a:bodyPr/>
        <a:lstStyle/>
        <a:p>
          <a:endParaRPr lang="de-DE"/>
        </a:p>
      </dgm:t>
    </dgm:pt>
    <dgm:pt modelId="{9F281021-1A6A-4F04-BBC1-13A341E9FC0E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A</a:t>
          </a:r>
        </a:p>
      </dgm:t>
    </dgm:pt>
    <dgm:pt modelId="{CE9CFB76-410B-43F6-93B5-A062A7DD9334}" type="parTrans" cxnId="{93889CBB-ACC1-40C1-9BF2-F79F46C0A8B5}">
      <dgm:prSet/>
      <dgm:spPr/>
      <dgm:t>
        <a:bodyPr/>
        <a:lstStyle/>
        <a:p>
          <a:endParaRPr lang="de-DE"/>
        </a:p>
      </dgm:t>
    </dgm:pt>
    <dgm:pt modelId="{333F4E72-BD91-4896-8E5F-AF404B6412E3}" type="sibTrans" cxnId="{93889CBB-ACC1-40C1-9BF2-F79F46C0A8B5}">
      <dgm:prSet/>
      <dgm:spPr/>
      <dgm:t>
        <a:bodyPr/>
        <a:lstStyle/>
        <a:p>
          <a:endParaRPr lang="de-DE"/>
        </a:p>
      </dgm:t>
    </dgm:pt>
    <dgm:pt modelId="{09DCCE67-DD28-4F05-8599-6B5437DD6387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Funktionsdiagnostik</a:t>
          </a:r>
        </a:p>
      </dgm:t>
    </dgm:pt>
    <dgm:pt modelId="{483DA6CA-4AF9-4F64-B3F7-0C3C3039B847}" type="parTrans" cxnId="{6BB5B8F5-D05A-4C56-834E-FDCA284EA64F}">
      <dgm:prSet/>
      <dgm:spPr/>
      <dgm:t>
        <a:bodyPr/>
        <a:lstStyle/>
        <a:p>
          <a:endParaRPr lang="de-DE"/>
        </a:p>
      </dgm:t>
    </dgm:pt>
    <dgm:pt modelId="{F6C7857F-0AED-4E6F-BAA9-84B8DC3387D3}" type="sibTrans" cxnId="{6BB5B8F5-D05A-4C56-834E-FDCA284EA64F}">
      <dgm:prSet/>
      <dgm:spPr/>
      <dgm:t>
        <a:bodyPr/>
        <a:lstStyle/>
        <a:p>
          <a:endParaRPr lang="de-DE"/>
        </a:p>
      </dgm:t>
    </dgm:pt>
    <dgm:pt modelId="{4B85AE47-A03E-4354-A847-26063948E1FA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Intensivstation I</a:t>
          </a:r>
        </a:p>
      </dgm:t>
    </dgm:pt>
    <dgm:pt modelId="{8E23893A-E707-4C08-AA0D-7F754AE55DDA}" type="parTrans" cxnId="{C099F4ED-98F5-46C7-B794-7887E1A6B2F0}">
      <dgm:prSet/>
      <dgm:spPr/>
      <dgm:t>
        <a:bodyPr/>
        <a:lstStyle/>
        <a:p>
          <a:endParaRPr lang="de-DE"/>
        </a:p>
      </dgm:t>
    </dgm:pt>
    <dgm:pt modelId="{80EFCB50-9DB8-4E7C-ABA8-9D168CCF282E}" type="sibTrans" cxnId="{C099F4ED-98F5-46C7-B794-7887E1A6B2F0}">
      <dgm:prSet/>
      <dgm:spPr/>
      <dgm:t>
        <a:bodyPr/>
        <a:lstStyle/>
        <a:p>
          <a:endParaRPr lang="de-DE"/>
        </a:p>
      </dgm:t>
    </dgm:pt>
    <dgm:pt modelId="{764ACFDE-93A5-4F80-B2CA-63A20DB885F2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Chirurgie</a:t>
          </a:r>
        </a:p>
      </dgm:t>
    </dgm:pt>
    <dgm:pt modelId="{207291CF-0FF0-46A6-AD13-BAA0DBCCCE17}" type="parTrans" cxnId="{628ECD7B-AF38-4AE6-BCCD-B5613B617D2A}">
      <dgm:prSet/>
      <dgm:spPr/>
      <dgm:t>
        <a:bodyPr/>
        <a:lstStyle/>
        <a:p>
          <a:endParaRPr lang="de-DE"/>
        </a:p>
      </dgm:t>
    </dgm:pt>
    <dgm:pt modelId="{02B9A590-A918-4CDC-843D-C22EC1D97FF8}" type="sibTrans" cxnId="{628ECD7B-AF38-4AE6-BCCD-B5613B617D2A}">
      <dgm:prSet/>
      <dgm:spPr/>
      <dgm:t>
        <a:bodyPr/>
        <a:lstStyle/>
        <a:p>
          <a:endParaRPr lang="de-DE"/>
        </a:p>
      </dgm:t>
    </dgm:pt>
    <dgm:pt modelId="{424CAEA0-F4DF-4F9F-998E-E74159BA901A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B</a:t>
          </a:r>
        </a:p>
      </dgm:t>
    </dgm:pt>
    <dgm:pt modelId="{CF6A24F1-7A82-4E1C-A1A4-C11666043F80}" type="parTrans" cxnId="{BD8E1CF9-F230-4C9F-9B61-8F8B9A8FDDC9}">
      <dgm:prSet/>
      <dgm:spPr/>
      <dgm:t>
        <a:bodyPr/>
        <a:lstStyle/>
        <a:p>
          <a:endParaRPr lang="de-DE"/>
        </a:p>
      </dgm:t>
    </dgm:pt>
    <dgm:pt modelId="{A115F259-5F6C-4506-A1A0-4DB07C8CE149}" type="sibTrans" cxnId="{BD8E1CF9-F230-4C9F-9B61-8F8B9A8FDDC9}">
      <dgm:prSet/>
      <dgm:spPr/>
      <dgm:t>
        <a:bodyPr/>
        <a:lstStyle/>
        <a:p>
          <a:endParaRPr lang="de-DE"/>
        </a:p>
      </dgm:t>
    </dgm:pt>
    <dgm:pt modelId="{184CBBF8-171D-4524-9202-B0E214B51D98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C</a:t>
          </a:r>
        </a:p>
      </dgm:t>
    </dgm:pt>
    <dgm:pt modelId="{C86D7919-5C1B-4896-BB30-76532E902B9E}" type="parTrans" cxnId="{FB30FE90-CA35-499F-9964-F8D1190340B5}">
      <dgm:prSet/>
      <dgm:spPr/>
      <dgm:t>
        <a:bodyPr/>
        <a:lstStyle/>
        <a:p>
          <a:endParaRPr lang="de-DE"/>
        </a:p>
      </dgm:t>
    </dgm:pt>
    <dgm:pt modelId="{D0E1DBA2-533A-4865-A1EE-39E5009F438D}" type="sibTrans" cxnId="{FB30FE90-CA35-499F-9964-F8D1190340B5}">
      <dgm:prSet/>
      <dgm:spPr/>
      <dgm:t>
        <a:bodyPr/>
        <a:lstStyle/>
        <a:p>
          <a:endParaRPr lang="de-DE"/>
        </a:p>
      </dgm:t>
    </dgm:pt>
    <dgm:pt modelId="{16D4D035-D9EB-42F0-A7CF-1F88AED60AE8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OP</a:t>
          </a:r>
        </a:p>
      </dgm:t>
    </dgm:pt>
    <dgm:pt modelId="{7D3048DC-C637-4A08-B4CB-CD72127439D8}" type="parTrans" cxnId="{B7927CD9-EDF5-4291-B45A-F71BA5B88BAD}">
      <dgm:prSet/>
      <dgm:spPr/>
      <dgm:t>
        <a:bodyPr/>
        <a:lstStyle/>
        <a:p>
          <a:endParaRPr lang="de-DE"/>
        </a:p>
      </dgm:t>
    </dgm:pt>
    <dgm:pt modelId="{6AC324E3-6C3B-47C1-B33F-D68C51A2F0D5}" type="sibTrans" cxnId="{B7927CD9-EDF5-4291-B45A-F71BA5B88BAD}">
      <dgm:prSet/>
      <dgm:spPr/>
      <dgm:t>
        <a:bodyPr/>
        <a:lstStyle/>
        <a:p>
          <a:endParaRPr lang="de-DE"/>
        </a:p>
      </dgm:t>
    </dgm:pt>
    <dgm:pt modelId="{A9422FEF-CB19-49F9-B356-5CBAF84DE6F7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Intensivstation II</a:t>
          </a:r>
        </a:p>
      </dgm:t>
    </dgm:pt>
    <dgm:pt modelId="{5BC8C1E1-6474-4CAF-843C-C068543AB76B}" type="parTrans" cxnId="{12AC397B-B25F-46E6-8E5F-4222EB83EBC4}">
      <dgm:prSet/>
      <dgm:spPr/>
      <dgm:t>
        <a:bodyPr/>
        <a:lstStyle/>
        <a:p>
          <a:endParaRPr lang="de-DE"/>
        </a:p>
      </dgm:t>
    </dgm:pt>
    <dgm:pt modelId="{AF81EC17-D007-46D3-B55B-B44B566E1937}" type="sibTrans" cxnId="{12AC397B-B25F-46E6-8E5F-4222EB83EBC4}">
      <dgm:prSet/>
      <dgm:spPr/>
      <dgm:t>
        <a:bodyPr/>
        <a:lstStyle/>
        <a:p>
          <a:endParaRPr lang="de-DE"/>
        </a:p>
      </dgm:t>
    </dgm:pt>
    <dgm:pt modelId="{D09F92DE-B17B-4B72-A10D-FFF572811890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…</a:t>
          </a:r>
        </a:p>
      </dgm:t>
    </dgm:pt>
    <dgm:pt modelId="{E234C254-E46F-429C-A365-DC16B4E7DF70}" type="parTrans" cxnId="{E9CA2A70-9586-418D-9E4C-7F13B06C90F5}">
      <dgm:prSet/>
      <dgm:spPr/>
      <dgm:t>
        <a:bodyPr/>
        <a:lstStyle/>
        <a:p>
          <a:endParaRPr lang="de-DE"/>
        </a:p>
      </dgm:t>
    </dgm:pt>
    <dgm:pt modelId="{F0C7E326-73AA-4295-BD8B-A2D8C311D7C3}" type="sibTrans" cxnId="{E9CA2A70-9586-418D-9E4C-7F13B06C90F5}">
      <dgm:prSet/>
      <dgm:spPr/>
      <dgm:t>
        <a:bodyPr/>
        <a:lstStyle/>
        <a:p>
          <a:endParaRPr lang="de-DE"/>
        </a:p>
      </dgm:t>
    </dgm:pt>
    <dgm:pt modelId="{B447F62B-B315-4DB3-BAFA-3B395160689D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…</a:t>
          </a:r>
        </a:p>
      </dgm:t>
    </dgm:pt>
    <dgm:pt modelId="{892A07E4-CCD7-408C-9EAE-713DD6805F62}" type="parTrans" cxnId="{C037DE01-CC6A-4B49-A4CA-6CB6A438013E}">
      <dgm:prSet/>
      <dgm:spPr/>
      <dgm:t>
        <a:bodyPr/>
        <a:lstStyle/>
        <a:p>
          <a:endParaRPr lang="de-DE"/>
        </a:p>
      </dgm:t>
    </dgm:pt>
    <dgm:pt modelId="{4F22B927-99F0-41C3-9C4D-B96E5603A6B1}" type="sibTrans" cxnId="{C037DE01-CC6A-4B49-A4CA-6CB6A438013E}">
      <dgm:prSet/>
      <dgm:spPr/>
      <dgm:t>
        <a:bodyPr/>
        <a:lstStyle/>
        <a:p>
          <a:endParaRPr lang="de-DE"/>
        </a:p>
      </dgm:t>
    </dgm:pt>
    <dgm:pt modelId="{80E8858C-8F52-415D-9590-84ACECB0DB7C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…</a:t>
          </a:r>
        </a:p>
      </dgm:t>
    </dgm:pt>
    <dgm:pt modelId="{A1E86C2E-C5F5-43C0-B87F-28DE4914E924}" type="parTrans" cxnId="{EBBA27C1-B1AE-4CFE-B4C6-F8E20711ABC8}">
      <dgm:prSet/>
      <dgm:spPr/>
      <dgm:t>
        <a:bodyPr/>
        <a:lstStyle/>
        <a:p>
          <a:endParaRPr lang="de-DE"/>
        </a:p>
      </dgm:t>
    </dgm:pt>
    <dgm:pt modelId="{FBE84C9B-7FCA-46A1-B800-B7471DDCEB3A}" type="sibTrans" cxnId="{EBBA27C1-B1AE-4CFE-B4C6-F8E20711ABC8}">
      <dgm:prSet/>
      <dgm:spPr/>
      <dgm:t>
        <a:bodyPr/>
        <a:lstStyle/>
        <a:p>
          <a:endParaRPr lang="de-DE"/>
        </a:p>
      </dgm:t>
    </dgm:pt>
    <dgm:pt modelId="{D50A5C02-0BF2-4706-8A25-D6F56DF72853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…</a:t>
          </a:r>
        </a:p>
      </dgm:t>
    </dgm:pt>
    <dgm:pt modelId="{271AAA66-A9E0-4CFB-86A2-5C7BC8B50309}" type="parTrans" cxnId="{01573EC3-3BCA-4A44-87FE-3A5DF5FBA896}">
      <dgm:prSet/>
      <dgm:spPr/>
      <dgm:t>
        <a:bodyPr/>
        <a:lstStyle/>
        <a:p>
          <a:endParaRPr lang="de-DE"/>
        </a:p>
      </dgm:t>
    </dgm:pt>
    <dgm:pt modelId="{ECAE8958-55C5-4A07-8122-80950457434A}" type="sibTrans" cxnId="{01573EC3-3BCA-4A44-87FE-3A5DF5FBA896}">
      <dgm:prSet/>
      <dgm:spPr/>
      <dgm:t>
        <a:bodyPr/>
        <a:lstStyle/>
        <a:p>
          <a:endParaRPr lang="de-DE"/>
        </a:p>
      </dgm:t>
    </dgm:pt>
    <dgm:pt modelId="{BE9787BB-BEA4-4A04-A588-8A774C2AC2F1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Radiologie</a:t>
          </a:r>
        </a:p>
      </dgm:t>
    </dgm:pt>
    <dgm:pt modelId="{8C191AE8-D184-419B-A9F0-B03CA1AF65FF}" type="parTrans" cxnId="{4C68A68A-DA39-4935-A537-D5B0E1FF7FAE}">
      <dgm:prSet/>
      <dgm:spPr/>
      <dgm:t>
        <a:bodyPr/>
        <a:lstStyle/>
        <a:p>
          <a:endParaRPr lang="de-DE"/>
        </a:p>
      </dgm:t>
    </dgm:pt>
    <dgm:pt modelId="{CB7A58E5-7928-4133-8233-E8F68198E3D8}" type="sibTrans" cxnId="{4C68A68A-DA39-4935-A537-D5B0E1FF7FAE}">
      <dgm:prSet/>
      <dgm:spPr/>
      <dgm:t>
        <a:bodyPr/>
        <a:lstStyle/>
        <a:p>
          <a:endParaRPr lang="de-DE"/>
        </a:p>
      </dgm:t>
    </dgm:pt>
    <dgm:pt modelId="{D3DE9AE1-6336-4642-878F-B4EB41FAA801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CT</a:t>
          </a:r>
        </a:p>
      </dgm:t>
    </dgm:pt>
    <dgm:pt modelId="{05E75BE5-ABC7-432A-86CE-673CC85D8184}" type="parTrans" cxnId="{89CCA8BD-3EDE-4097-843C-DDFDE8D87FEE}">
      <dgm:prSet/>
      <dgm:spPr/>
      <dgm:t>
        <a:bodyPr/>
        <a:lstStyle/>
        <a:p>
          <a:endParaRPr lang="de-DE"/>
        </a:p>
      </dgm:t>
    </dgm:pt>
    <dgm:pt modelId="{852F8B85-F0F2-49A6-B7B9-40F751485BFD}" type="sibTrans" cxnId="{89CCA8BD-3EDE-4097-843C-DDFDE8D87FEE}">
      <dgm:prSet/>
      <dgm:spPr/>
      <dgm:t>
        <a:bodyPr/>
        <a:lstStyle/>
        <a:p>
          <a:endParaRPr lang="de-DE"/>
        </a:p>
      </dgm:t>
    </dgm:pt>
    <dgm:pt modelId="{0FED3B0B-C938-4668-B5D3-8FF4C5198942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MRT</a:t>
          </a:r>
        </a:p>
      </dgm:t>
    </dgm:pt>
    <dgm:pt modelId="{83624520-E42B-4FBF-9AE3-F453AC078472}" type="parTrans" cxnId="{888F602D-CAC0-4557-A79D-ECD603AEA6DC}">
      <dgm:prSet/>
      <dgm:spPr/>
      <dgm:t>
        <a:bodyPr/>
        <a:lstStyle/>
        <a:p>
          <a:endParaRPr lang="de-DE"/>
        </a:p>
      </dgm:t>
    </dgm:pt>
    <dgm:pt modelId="{B7F94EEA-3D2B-4160-B385-631981ED086B}" type="sibTrans" cxnId="{888F602D-CAC0-4557-A79D-ECD603AEA6DC}">
      <dgm:prSet/>
      <dgm:spPr/>
      <dgm:t>
        <a:bodyPr/>
        <a:lstStyle/>
        <a:p>
          <a:endParaRPr lang="de-DE"/>
        </a:p>
      </dgm:t>
    </dgm:pt>
    <dgm:pt modelId="{FEC4237F-EDB6-4F1C-8936-CF8E9D246CE3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…</a:t>
          </a:r>
        </a:p>
      </dgm:t>
    </dgm:pt>
    <dgm:pt modelId="{FFB68CCD-4F68-40CE-87BB-C203E791D7BC}" type="parTrans" cxnId="{04C87D84-2893-4859-A991-2E1D4DE1E6B0}">
      <dgm:prSet/>
      <dgm:spPr/>
      <dgm:t>
        <a:bodyPr/>
        <a:lstStyle/>
        <a:p>
          <a:endParaRPr lang="de-DE"/>
        </a:p>
      </dgm:t>
    </dgm:pt>
    <dgm:pt modelId="{891A6371-0F5F-4D1D-B16C-309C36C4F87D}" type="sibTrans" cxnId="{04C87D84-2893-4859-A991-2E1D4DE1E6B0}">
      <dgm:prSet/>
      <dgm:spPr/>
      <dgm:t>
        <a:bodyPr/>
        <a:lstStyle/>
        <a:p>
          <a:endParaRPr lang="de-DE"/>
        </a:p>
      </dgm:t>
    </dgm:pt>
    <dgm:pt modelId="{5E0A24C6-2102-492F-ACA9-4F4FCFEB94B6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Verwaltung</a:t>
          </a:r>
        </a:p>
      </dgm:t>
    </dgm:pt>
    <dgm:pt modelId="{3DCFFA3C-38DB-447B-A253-1B9FDCBE56D7}" type="parTrans" cxnId="{130F672D-5D96-49D5-90F3-6B6916580785}">
      <dgm:prSet/>
      <dgm:spPr/>
      <dgm:t>
        <a:bodyPr/>
        <a:lstStyle/>
        <a:p>
          <a:endParaRPr lang="de-DE"/>
        </a:p>
      </dgm:t>
    </dgm:pt>
    <dgm:pt modelId="{1BA02D26-3A64-4F42-B080-9E17F4DE24B1}" type="sibTrans" cxnId="{130F672D-5D96-49D5-90F3-6B6916580785}">
      <dgm:prSet/>
      <dgm:spPr/>
      <dgm:t>
        <a:bodyPr/>
        <a:lstStyle/>
        <a:p>
          <a:endParaRPr lang="de-DE"/>
        </a:p>
      </dgm:t>
    </dgm:pt>
    <dgm:pt modelId="{B5145B33-0544-4FC5-86F1-B00FC52B6A00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Personal; REWE…</a:t>
          </a:r>
        </a:p>
      </dgm:t>
    </dgm:pt>
    <dgm:pt modelId="{402EC4DE-B261-4306-AB01-FFF26665DEB1}" type="parTrans" cxnId="{967EFE8E-3E71-4A07-AEA4-B912507BDE3F}">
      <dgm:prSet/>
      <dgm:spPr/>
      <dgm:t>
        <a:bodyPr/>
        <a:lstStyle/>
        <a:p>
          <a:endParaRPr lang="de-DE"/>
        </a:p>
      </dgm:t>
    </dgm:pt>
    <dgm:pt modelId="{0867A301-4A0A-4177-8CDD-F9B82A3B6480}" type="sibTrans" cxnId="{967EFE8E-3E71-4A07-AEA4-B912507BDE3F}">
      <dgm:prSet/>
      <dgm:spPr/>
      <dgm:t>
        <a:bodyPr/>
        <a:lstStyle/>
        <a:p>
          <a:endParaRPr lang="de-DE"/>
        </a:p>
      </dgm:t>
    </dgm:pt>
    <dgm:pt modelId="{1E70973D-F64A-4671-A543-E021BEFCDACF}">
      <dgm:prSet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Apotheke/Transport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/Küche…</a:t>
          </a:r>
        </a:p>
      </dgm:t>
    </dgm:pt>
    <dgm:pt modelId="{02636787-0FB2-4D53-B54B-9685ED6BB769}" type="parTrans" cxnId="{2FB58AA3-604A-4E09-BCC5-F1F7257F22CA}">
      <dgm:prSet/>
      <dgm:spPr/>
      <dgm:t>
        <a:bodyPr/>
        <a:lstStyle/>
        <a:p>
          <a:endParaRPr lang="de-DE"/>
        </a:p>
      </dgm:t>
    </dgm:pt>
    <dgm:pt modelId="{0B019976-B4AF-41DA-8BB8-B2B0759797F5}" type="sibTrans" cxnId="{2FB58AA3-604A-4E09-BCC5-F1F7257F22CA}">
      <dgm:prSet/>
      <dgm:spPr/>
      <dgm:t>
        <a:bodyPr/>
        <a:lstStyle/>
        <a:p>
          <a:endParaRPr lang="de-DE"/>
        </a:p>
      </dgm:t>
    </dgm:pt>
    <dgm:pt modelId="{5DEFF959-0066-4577-AB58-CBD842645914}" type="pres">
      <dgm:prSet presAssocID="{35C380B5-5A46-4E15-8EB7-BF25D8DC4E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3E74A3-1335-4495-9677-5069FFDE08A1}" type="pres">
      <dgm:prSet presAssocID="{1137CB18-A1FC-47E3-A7FF-751D9AD3E5F0}" presName="hierRoot1" presStyleCnt="0">
        <dgm:presLayoutVars>
          <dgm:hierBranch/>
        </dgm:presLayoutVars>
      </dgm:prSet>
      <dgm:spPr/>
    </dgm:pt>
    <dgm:pt modelId="{C0182666-4A1D-495C-A47A-DB859D2E0783}" type="pres">
      <dgm:prSet presAssocID="{1137CB18-A1FC-47E3-A7FF-751D9AD3E5F0}" presName="rootComposite1" presStyleCnt="0"/>
      <dgm:spPr/>
    </dgm:pt>
    <dgm:pt modelId="{731B1BAD-2D4F-4386-9ACF-7047651151AD}" type="pres">
      <dgm:prSet presAssocID="{1137CB18-A1FC-47E3-A7FF-751D9AD3E5F0}" presName="rootText1" presStyleLbl="node0" presStyleIdx="0" presStyleCnt="1" custScaleX="154703" custScaleY="2067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527351-5DF9-4020-90B8-685F7022A67E}" type="pres">
      <dgm:prSet presAssocID="{1137CB18-A1FC-47E3-A7FF-751D9AD3E5F0}" presName="rootConnector1" presStyleLbl="node1" presStyleIdx="0" presStyleCnt="0"/>
      <dgm:spPr/>
      <dgm:t>
        <a:bodyPr/>
        <a:lstStyle/>
        <a:p>
          <a:endParaRPr lang="de-DE"/>
        </a:p>
      </dgm:t>
    </dgm:pt>
    <dgm:pt modelId="{FDC7B63A-2CFC-40FB-8183-9CDEB40AD48F}" type="pres">
      <dgm:prSet presAssocID="{1137CB18-A1FC-47E3-A7FF-751D9AD3E5F0}" presName="hierChild2" presStyleCnt="0"/>
      <dgm:spPr/>
    </dgm:pt>
    <dgm:pt modelId="{05A2807F-CB86-42E9-8781-0B9B3447CCF8}" type="pres">
      <dgm:prSet presAssocID="{237E6F42-18CE-456A-BE22-5190FB01F671}" presName="Name35" presStyleLbl="parChTrans1D2" presStyleIdx="0" presStyleCnt="7"/>
      <dgm:spPr/>
      <dgm:t>
        <a:bodyPr/>
        <a:lstStyle/>
        <a:p>
          <a:endParaRPr lang="de-DE"/>
        </a:p>
      </dgm:t>
    </dgm:pt>
    <dgm:pt modelId="{05CBA8CD-8F38-4677-B2E6-F6E5A955516F}" type="pres">
      <dgm:prSet presAssocID="{10BBB58C-0A78-415E-AE51-6E72E5731694}" presName="hierRoot2" presStyleCnt="0">
        <dgm:presLayoutVars>
          <dgm:hierBranch val="l"/>
        </dgm:presLayoutVars>
      </dgm:prSet>
      <dgm:spPr/>
    </dgm:pt>
    <dgm:pt modelId="{9FB4F9E1-108C-4DE1-8361-1CD5A42B9354}" type="pres">
      <dgm:prSet presAssocID="{10BBB58C-0A78-415E-AE51-6E72E5731694}" presName="rootComposite" presStyleCnt="0"/>
      <dgm:spPr/>
    </dgm:pt>
    <dgm:pt modelId="{64B3BD08-4E6F-4014-9AA4-2BDAC23EA009}" type="pres">
      <dgm:prSet presAssocID="{10BBB58C-0A78-415E-AE51-6E72E573169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D0745C-517C-4A82-85C3-2FD3126941FA}" type="pres">
      <dgm:prSet presAssocID="{10BBB58C-0A78-415E-AE51-6E72E5731694}" presName="rootConnector" presStyleLbl="node2" presStyleIdx="0" presStyleCnt="5"/>
      <dgm:spPr/>
      <dgm:t>
        <a:bodyPr/>
        <a:lstStyle/>
        <a:p>
          <a:endParaRPr lang="de-DE"/>
        </a:p>
      </dgm:t>
    </dgm:pt>
    <dgm:pt modelId="{2C6C2008-8D83-414A-B65A-563CCA662FC6}" type="pres">
      <dgm:prSet presAssocID="{10BBB58C-0A78-415E-AE51-6E72E5731694}" presName="hierChild4" presStyleCnt="0"/>
      <dgm:spPr/>
    </dgm:pt>
    <dgm:pt modelId="{EEA0AFE0-F196-4308-85A7-57B51A382DA8}" type="pres">
      <dgm:prSet presAssocID="{CE9CFB76-410B-43F6-93B5-A062A7DD9334}" presName="Name50" presStyleLbl="parChTrans1D3" presStyleIdx="0" presStyleCnt="15"/>
      <dgm:spPr/>
      <dgm:t>
        <a:bodyPr/>
        <a:lstStyle/>
        <a:p>
          <a:endParaRPr lang="de-DE"/>
        </a:p>
      </dgm:t>
    </dgm:pt>
    <dgm:pt modelId="{03D5853E-2273-447F-9C8F-E20520DC9EA5}" type="pres">
      <dgm:prSet presAssocID="{9F281021-1A6A-4F04-BBC1-13A341E9FC0E}" presName="hierRoot2" presStyleCnt="0">
        <dgm:presLayoutVars>
          <dgm:hierBranch val="r"/>
        </dgm:presLayoutVars>
      </dgm:prSet>
      <dgm:spPr/>
    </dgm:pt>
    <dgm:pt modelId="{A8FB5179-630C-4DAF-9CA1-3987C0AABDFE}" type="pres">
      <dgm:prSet presAssocID="{9F281021-1A6A-4F04-BBC1-13A341E9FC0E}" presName="rootComposite" presStyleCnt="0"/>
      <dgm:spPr/>
    </dgm:pt>
    <dgm:pt modelId="{A784B58A-0D90-4464-93BD-43766B1039D8}" type="pres">
      <dgm:prSet presAssocID="{9F281021-1A6A-4F04-BBC1-13A341E9FC0E}" presName="rootText" presStyleLbl="node3" presStyleIdx="0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E36E9A4-BB3E-419F-8860-B45299ED960F}" type="pres">
      <dgm:prSet presAssocID="{9F281021-1A6A-4F04-BBC1-13A341E9FC0E}" presName="rootConnector" presStyleLbl="node3" presStyleIdx="0" presStyleCnt="15"/>
      <dgm:spPr/>
      <dgm:t>
        <a:bodyPr/>
        <a:lstStyle/>
        <a:p>
          <a:endParaRPr lang="de-DE"/>
        </a:p>
      </dgm:t>
    </dgm:pt>
    <dgm:pt modelId="{6AA41909-7E4A-4CF2-903F-50CDDFCC87CB}" type="pres">
      <dgm:prSet presAssocID="{9F281021-1A6A-4F04-BBC1-13A341E9FC0E}" presName="hierChild4" presStyleCnt="0"/>
      <dgm:spPr/>
    </dgm:pt>
    <dgm:pt modelId="{1521F434-815C-451E-B21B-6708117CEE10}" type="pres">
      <dgm:prSet presAssocID="{9F281021-1A6A-4F04-BBC1-13A341E9FC0E}" presName="hierChild5" presStyleCnt="0"/>
      <dgm:spPr/>
    </dgm:pt>
    <dgm:pt modelId="{23B06E58-A9C1-427A-B042-72C95A17F7DD}" type="pres">
      <dgm:prSet presAssocID="{483DA6CA-4AF9-4F64-B3F7-0C3C3039B847}" presName="Name50" presStyleLbl="parChTrans1D3" presStyleIdx="1" presStyleCnt="15"/>
      <dgm:spPr/>
      <dgm:t>
        <a:bodyPr/>
        <a:lstStyle/>
        <a:p>
          <a:endParaRPr lang="de-DE"/>
        </a:p>
      </dgm:t>
    </dgm:pt>
    <dgm:pt modelId="{F262FA64-A7F9-49BC-BACE-E1B7A80F4A27}" type="pres">
      <dgm:prSet presAssocID="{09DCCE67-DD28-4F05-8599-6B5437DD6387}" presName="hierRoot2" presStyleCnt="0">
        <dgm:presLayoutVars>
          <dgm:hierBranch val="r"/>
        </dgm:presLayoutVars>
      </dgm:prSet>
      <dgm:spPr/>
    </dgm:pt>
    <dgm:pt modelId="{984825A6-2B02-4392-9851-048EAFD28B1D}" type="pres">
      <dgm:prSet presAssocID="{09DCCE67-DD28-4F05-8599-6B5437DD6387}" presName="rootComposite" presStyleCnt="0"/>
      <dgm:spPr/>
    </dgm:pt>
    <dgm:pt modelId="{417EE950-E8D2-492D-B7B9-61105D78EBD9}" type="pres">
      <dgm:prSet presAssocID="{09DCCE67-DD28-4F05-8599-6B5437DD6387}" presName="rootText" presStyleLbl="node3" presStyleIdx="1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FF36786-4E98-4C9A-B9AB-5785D06AAD38}" type="pres">
      <dgm:prSet presAssocID="{09DCCE67-DD28-4F05-8599-6B5437DD6387}" presName="rootConnector" presStyleLbl="node3" presStyleIdx="1" presStyleCnt="15"/>
      <dgm:spPr/>
      <dgm:t>
        <a:bodyPr/>
        <a:lstStyle/>
        <a:p>
          <a:endParaRPr lang="de-DE"/>
        </a:p>
      </dgm:t>
    </dgm:pt>
    <dgm:pt modelId="{CC6137C8-A017-48AF-B4E9-98E428CDC1A4}" type="pres">
      <dgm:prSet presAssocID="{09DCCE67-DD28-4F05-8599-6B5437DD6387}" presName="hierChild4" presStyleCnt="0"/>
      <dgm:spPr/>
    </dgm:pt>
    <dgm:pt modelId="{96E9C1EF-3F40-4B9D-A6A3-822B67D9385D}" type="pres">
      <dgm:prSet presAssocID="{09DCCE67-DD28-4F05-8599-6B5437DD6387}" presName="hierChild5" presStyleCnt="0"/>
      <dgm:spPr/>
    </dgm:pt>
    <dgm:pt modelId="{5D68DDC5-ABC9-4F51-BB9C-6D065BB09E7B}" type="pres">
      <dgm:prSet presAssocID="{8E23893A-E707-4C08-AA0D-7F754AE55DDA}" presName="Name50" presStyleLbl="parChTrans1D3" presStyleIdx="2" presStyleCnt="15"/>
      <dgm:spPr/>
      <dgm:t>
        <a:bodyPr/>
        <a:lstStyle/>
        <a:p>
          <a:endParaRPr lang="de-DE"/>
        </a:p>
      </dgm:t>
    </dgm:pt>
    <dgm:pt modelId="{B9650D6D-DA01-43EA-93E4-E62A00196DDE}" type="pres">
      <dgm:prSet presAssocID="{4B85AE47-A03E-4354-A847-26063948E1FA}" presName="hierRoot2" presStyleCnt="0">
        <dgm:presLayoutVars>
          <dgm:hierBranch val="l"/>
        </dgm:presLayoutVars>
      </dgm:prSet>
      <dgm:spPr/>
    </dgm:pt>
    <dgm:pt modelId="{D0386116-793E-43C1-8650-F7AE2438FF5B}" type="pres">
      <dgm:prSet presAssocID="{4B85AE47-A03E-4354-A847-26063948E1FA}" presName="rootComposite" presStyleCnt="0"/>
      <dgm:spPr/>
    </dgm:pt>
    <dgm:pt modelId="{D6AEF2D0-E63C-4419-8311-2B9D90FA7F26}" type="pres">
      <dgm:prSet presAssocID="{4B85AE47-A03E-4354-A847-26063948E1FA}" presName="rootText" presStyleLbl="node3" presStyleIdx="2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B7AABD-595B-4241-89E6-B5718C0AD18E}" type="pres">
      <dgm:prSet presAssocID="{4B85AE47-A03E-4354-A847-26063948E1FA}" presName="rootConnector" presStyleLbl="node3" presStyleIdx="2" presStyleCnt="15"/>
      <dgm:spPr/>
      <dgm:t>
        <a:bodyPr/>
        <a:lstStyle/>
        <a:p>
          <a:endParaRPr lang="de-DE"/>
        </a:p>
      </dgm:t>
    </dgm:pt>
    <dgm:pt modelId="{563F0AAC-6D58-4D23-8BC0-5880DBD88718}" type="pres">
      <dgm:prSet presAssocID="{4B85AE47-A03E-4354-A847-26063948E1FA}" presName="hierChild4" presStyleCnt="0"/>
      <dgm:spPr/>
    </dgm:pt>
    <dgm:pt modelId="{8A8D3747-3B50-4648-A0A0-7111B8C052A2}" type="pres">
      <dgm:prSet presAssocID="{4B85AE47-A03E-4354-A847-26063948E1FA}" presName="hierChild5" presStyleCnt="0"/>
      <dgm:spPr/>
    </dgm:pt>
    <dgm:pt modelId="{70ACE932-6A1B-42F9-A5BD-F7B18ACA8B0E}" type="pres">
      <dgm:prSet presAssocID="{10BBB58C-0A78-415E-AE51-6E72E5731694}" presName="hierChild5" presStyleCnt="0"/>
      <dgm:spPr/>
    </dgm:pt>
    <dgm:pt modelId="{303AA510-7E67-4FC5-93D8-4F5D727C0E6B}" type="pres">
      <dgm:prSet presAssocID="{207291CF-0FF0-46A6-AD13-BAA0DBCCCE17}" presName="Name35" presStyleLbl="parChTrans1D2" presStyleIdx="1" presStyleCnt="7"/>
      <dgm:spPr/>
      <dgm:t>
        <a:bodyPr/>
        <a:lstStyle/>
        <a:p>
          <a:endParaRPr lang="de-DE"/>
        </a:p>
      </dgm:t>
    </dgm:pt>
    <dgm:pt modelId="{634D3D3B-8A54-4BDB-8B0F-2335195D03AB}" type="pres">
      <dgm:prSet presAssocID="{764ACFDE-93A5-4F80-B2CA-63A20DB885F2}" presName="hierRoot2" presStyleCnt="0">
        <dgm:presLayoutVars>
          <dgm:hierBranch val="l"/>
        </dgm:presLayoutVars>
      </dgm:prSet>
      <dgm:spPr/>
    </dgm:pt>
    <dgm:pt modelId="{02788B35-D22A-4D4F-BC81-AFDD7E9B7CD4}" type="pres">
      <dgm:prSet presAssocID="{764ACFDE-93A5-4F80-B2CA-63A20DB885F2}" presName="rootComposite" presStyleCnt="0"/>
      <dgm:spPr/>
    </dgm:pt>
    <dgm:pt modelId="{CBC51147-8CDB-4A2D-8B8F-B78886D445E1}" type="pres">
      <dgm:prSet presAssocID="{764ACFDE-93A5-4F80-B2CA-63A20DB885F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CFE4335-338D-4789-B6E0-1B4D7A696D96}" type="pres">
      <dgm:prSet presAssocID="{764ACFDE-93A5-4F80-B2CA-63A20DB885F2}" presName="rootConnector" presStyleLbl="node2" presStyleIdx="1" presStyleCnt="5"/>
      <dgm:spPr/>
      <dgm:t>
        <a:bodyPr/>
        <a:lstStyle/>
        <a:p>
          <a:endParaRPr lang="de-DE"/>
        </a:p>
      </dgm:t>
    </dgm:pt>
    <dgm:pt modelId="{159675F0-47D2-4046-87B6-0A12A0F7497D}" type="pres">
      <dgm:prSet presAssocID="{764ACFDE-93A5-4F80-B2CA-63A20DB885F2}" presName="hierChild4" presStyleCnt="0"/>
      <dgm:spPr/>
    </dgm:pt>
    <dgm:pt modelId="{B12F0207-5D7B-42FA-8070-EC60884D2215}" type="pres">
      <dgm:prSet presAssocID="{CF6A24F1-7A82-4E1C-A1A4-C11666043F80}" presName="Name50" presStyleLbl="parChTrans1D3" presStyleIdx="3" presStyleCnt="15"/>
      <dgm:spPr/>
      <dgm:t>
        <a:bodyPr/>
        <a:lstStyle/>
        <a:p>
          <a:endParaRPr lang="de-DE"/>
        </a:p>
      </dgm:t>
    </dgm:pt>
    <dgm:pt modelId="{4009FB9F-5634-41E3-B93C-206DB491D4AA}" type="pres">
      <dgm:prSet presAssocID="{424CAEA0-F4DF-4F9F-998E-E74159BA901A}" presName="hierRoot2" presStyleCnt="0">
        <dgm:presLayoutVars>
          <dgm:hierBranch val="r"/>
        </dgm:presLayoutVars>
      </dgm:prSet>
      <dgm:spPr/>
    </dgm:pt>
    <dgm:pt modelId="{249466C1-F6AE-4360-B3FC-4E0412088AF5}" type="pres">
      <dgm:prSet presAssocID="{424CAEA0-F4DF-4F9F-998E-E74159BA901A}" presName="rootComposite" presStyleCnt="0"/>
      <dgm:spPr/>
    </dgm:pt>
    <dgm:pt modelId="{E57067C0-FA4E-40C9-803C-1B789E95395E}" type="pres">
      <dgm:prSet presAssocID="{424CAEA0-F4DF-4F9F-998E-E74159BA901A}" presName="rootText" presStyleLbl="node3" presStyleIdx="3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7D05A0D-73C0-4709-8986-CB489C66D1DC}" type="pres">
      <dgm:prSet presAssocID="{424CAEA0-F4DF-4F9F-998E-E74159BA901A}" presName="rootConnector" presStyleLbl="node3" presStyleIdx="3" presStyleCnt="15"/>
      <dgm:spPr/>
      <dgm:t>
        <a:bodyPr/>
        <a:lstStyle/>
        <a:p>
          <a:endParaRPr lang="de-DE"/>
        </a:p>
      </dgm:t>
    </dgm:pt>
    <dgm:pt modelId="{095EADE2-BCAE-4998-BA7D-A37308ED9BD0}" type="pres">
      <dgm:prSet presAssocID="{424CAEA0-F4DF-4F9F-998E-E74159BA901A}" presName="hierChild4" presStyleCnt="0"/>
      <dgm:spPr/>
    </dgm:pt>
    <dgm:pt modelId="{69389F0F-FA69-4767-958E-C0E92AD6709F}" type="pres">
      <dgm:prSet presAssocID="{424CAEA0-F4DF-4F9F-998E-E74159BA901A}" presName="hierChild5" presStyleCnt="0"/>
      <dgm:spPr/>
    </dgm:pt>
    <dgm:pt modelId="{6F1F07BA-7495-4F23-BDD9-88EEAD263EEB}" type="pres">
      <dgm:prSet presAssocID="{C86D7919-5C1B-4896-BB30-76532E902B9E}" presName="Name50" presStyleLbl="parChTrans1D3" presStyleIdx="4" presStyleCnt="15"/>
      <dgm:spPr/>
      <dgm:t>
        <a:bodyPr/>
        <a:lstStyle/>
        <a:p>
          <a:endParaRPr lang="de-DE"/>
        </a:p>
      </dgm:t>
    </dgm:pt>
    <dgm:pt modelId="{7B244C86-9130-475F-B110-461503CE402F}" type="pres">
      <dgm:prSet presAssocID="{184CBBF8-171D-4524-9202-B0E214B51D98}" presName="hierRoot2" presStyleCnt="0">
        <dgm:presLayoutVars>
          <dgm:hierBranch val="l"/>
        </dgm:presLayoutVars>
      </dgm:prSet>
      <dgm:spPr/>
    </dgm:pt>
    <dgm:pt modelId="{AF2EE624-32A6-49E1-9A82-28FE7DCA51D6}" type="pres">
      <dgm:prSet presAssocID="{184CBBF8-171D-4524-9202-B0E214B51D98}" presName="rootComposite" presStyleCnt="0"/>
      <dgm:spPr/>
    </dgm:pt>
    <dgm:pt modelId="{9376863D-C1AC-4978-9F0C-6EF19EFF68CF}" type="pres">
      <dgm:prSet presAssocID="{184CBBF8-171D-4524-9202-B0E214B51D98}" presName="rootText" presStyleLbl="node3" presStyleIdx="4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3D51C5C-2FE8-446C-BF3D-A68C4C103EC1}" type="pres">
      <dgm:prSet presAssocID="{184CBBF8-171D-4524-9202-B0E214B51D98}" presName="rootConnector" presStyleLbl="node3" presStyleIdx="4" presStyleCnt="15"/>
      <dgm:spPr/>
      <dgm:t>
        <a:bodyPr/>
        <a:lstStyle/>
        <a:p>
          <a:endParaRPr lang="de-DE"/>
        </a:p>
      </dgm:t>
    </dgm:pt>
    <dgm:pt modelId="{7925E690-5F91-4D23-86A5-D6A396095D21}" type="pres">
      <dgm:prSet presAssocID="{184CBBF8-171D-4524-9202-B0E214B51D98}" presName="hierChild4" presStyleCnt="0"/>
      <dgm:spPr/>
    </dgm:pt>
    <dgm:pt modelId="{59034DBF-CEFA-4893-A2A4-6F3691DF9DAF}" type="pres">
      <dgm:prSet presAssocID="{184CBBF8-171D-4524-9202-B0E214B51D98}" presName="hierChild5" presStyleCnt="0"/>
      <dgm:spPr/>
    </dgm:pt>
    <dgm:pt modelId="{AB02D8E3-0A60-4042-8538-2F62A46F4CF2}" type="pres">
      <dgm:prSet presAssocID="{7D3048DC-C637-4A08-B4CB-CD72127439D8}" presName="Name50" presStyleLbl="parChTrans1D3" presStyleIdx="5" presStyleCnt="15"/>
      <dgm:spPr/>
      <dgm:t>
        <a:bodyPr/>
        <a:lstStyle/>
        <a:p>
          <a:endParaRPr lang="de-DE"/>
        </a:p>
      </dgm:t>
    </dgm:pt>
    <dgm:pt modelId="{39577250-3821-4383-8D3D-A69887E8947F}" type="pres">
      <dgm:prSet presAssocID="{16D4D035-D9EB-42F0-A7CF-1F88AED60AE8}" presName="hierRoot2" presStyleCnt="0">
        <dgm:presLayoutVars>
          <dgm:hierBranch val="l"/>
        </dgm:presLayoutVars>
      </dgm:prSet>
      <dgm:spPr/>
    </dgm:pt>
    <dgm:pt modelId="{56ACF5F1-3A22-40A5-BADB-37444809B82D}" type="pres">
      <dgm:prSet presAssocID="{16D4D035-D9EB-42F0-A7CF-1F88AED60AE8}" presName="rootComposite" presStyleCnt="0"/>
      <dgm:spPr/>
    </dgm:pt>
    <dgm:pt modelId="{06776EB8-74D7-458D-9F34-BC973C6399D5}" type="pres">
      <dgm:prSet presAssocID="{16D4D035-D9EB-42F0-A7CF-1F88AED60AE8}" presName="rootText" presStyleLbl="node3" presStyleIdx="5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484C98-2BB6-4E8C-9D2D-8F4D11527C8F}" type="pres">
      <dgm:prSet presAssocID="{16D4D035-D9EB-42F0-A7CF-1F88AED60AE8}" presName="rootConnector" presStyleLbl="node3" presStyleIdx="5" presStyleCnt="15"/>
      <dgm:spPr/>
      <dgm:t>
        <a:bodyPr/>
        <a:lstStyle/>
        <a:p>
          <a:endParaRPr lang="de-DE"/>
        </a:p>
      </dgm:t>
    </dgm:pt>
    <dgm:pt modelId="{DECDDC3A-67D1-4470-B7D1-4D7C77F1E733}" type="pres">
      <dgm:prSet presAssocID="{16D4D035-D9EB-42F0-A7CF-1F88AED60AE8}" presName="hierChild4" presStyleCnt="0"/>
      <dgm:spPr/>
    </dgm:pt>
    <dgm:pt modelId="{83B6B0A6-7853-4F3F-A325-CB640E50EBE6}" type="pres">
      <dgm:prSet presAssocID="{16D4D035-D9EB-42F0-A7CF-1F88AED60AE8}" presName="hierChild5" presStyleCnt="0"/>
      <dgm:spPr/>
    </dgm:pt>
    <dgm:pt modelId="{7BA893F8-9FFD-4408-9D0E-8C645C887E40}" type="pres">
      <dgm:prSet presAssocID="{5BC8C1E1-6474-4CAF-843C-C068543AB76B}" presName="Name50" presStyleLbl="parChTrans1D3" presStyleIdx="6" presStyleCnt="15"/>
      <dgm:spPr/>
      <dgm:t>
        <a:bodyPr/>
        <a:lstStyle/>
        <a:p>
          <a:endParaRPr lang="de-DE"/>
        </a:p>
      </dgm:t>
    </dgm:pt>
    <dgm:pt modelId="{E05E9A73-E521-4C19-922C-960BC8594907}" type="pres">
      <dgm:prSet presAssocID="{A9422FEF-CB19-49F9-B356-5CBAF84DE6F7}" presName="hierRoot2" presStyleCnt="0">
        <dgm:presLayoutVars>
          <dgm:hierBranch val="l"/>
        </dgm:presLayoutVars>
      </dgm:prSet>
      <dgm:spPr/>
    </dgm:pt>
    <dgm:pt modelId="{4FF9F94C-1BCF-475F-BD6C-E9351054AEF3}" type="pres">
      <dgm:prSet presAssocID="{A9422FEF-CB19-49F9-B356-5CBAF84DE6F7}" presName="rootComposite" presStyleCnt="0"/>
      <dgm:spPr/>
    </dgm:pt>
    <dgm:pt modelId="{83209CB1-6789-420A-A683-C2D405A05D3E}" type="pres">
      <dgm:prSet presAssocID="{A9422FEF-CB19-49F9-B356-5CBAF84DE6F7}" presName="rootText" presStyleLbl="node3" presStyleIdx="6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A242C68-B4A8-48D2-A46A-900F58513986}" type="pres">
      <dgm:prSet presAssocID="{A9422FEF-CB19-49F9-B356-5CBAF84DE6F7}" presName="rootConnector" presStyleLbl="node3" presStyleIdx="6" presStyleCnt="15"/>
      <dgm:spPr/>
      <dgm:t>
        <a:bodyPr/>
        <a:lstStyle/>
        <a:p>
          <a:endParaRPr lang="de-DE"/>
        </a:p>
      </dgm:t>
    </dgm:pt>
    <dgm:pt modelId="{FF7E1CB0-9E22-4115-84F5-9DBA41969BB9}" type="pres">
      <dgm:prSet presAssocID="{A9422FEF-CB19-49F9-B356-5CBAF84DE6F7}" presName="hierChild4" presStyleCnt="0"/>
      <dgm:spPr/>
    </dgm:pt>
    <dgm:pt modelId="{8C52F9F3-F416-474C-9FD2-3B430C49727F}" type="pres">
      <dgm:prSet presAssocID="{A9422FEF-CB19-49F9-B356-5CBAF84DE6F7}" presName="hierChild5" presStyleCnt="0"/>
      <dgm:spPr/>
    </dgm:pt>
    <dgm:pt modelId="{09F47B37-97D3-4C1C-8B06-4FB8E260337F}" type="pres">
      <dgm:prSet presAssocID="{764ACFDE-93A5-4F80-B2CA-63A20DB885F2}" presName="hierChild5" presStyleCnt="0"/>
      <dgm:spPr/>
    </dgm:pt>
    <dgm:pt modelId="{C18D7FF4-1E49-453C-8AA2-2E78B72B5822}" type="pres">
      <dgm:prSet presAssocID="{E234C254-E46F-429C-A365-DC16B4E7DF70}" presName="Name35" presStyleLbl="parChTrans1D2" presStyleIdx="2" presStyleCnt="7"/>
      <dgm:spPr/>
      <dgm:t>
        <a:bodyPr/>
        <a:lstStyle/>
        <a:p>
          <a:endParaRPr lang="de-DE"/>
        </a:p>
      </dgm:t>
    </dgm:pt>
    <dgm:pt modelId="{0F17A82D-39EF-4C3C-8F05-3FB84F87A19B}" type="pres">
      <dgm:prSet presAssocID="{D09F92DE-B17B-4B72-A10D-FFF572811890}" presName="hierRoot2" presStyleCnt="0">
        <dgm:presLayoutVars>
          <dgm:hierBranch val="l"/>
        </dgm:presLayoutVars>
      </dgm:prSet>
      <dgm:spPr/>
    </dgm:pt>
    <dgm:pt modelId="{0F06E63E-3EA1-4A79-AF8D-3576EEA10F21}" type="pres">
      <dgm:prSet presAssocID="{D09F92DE-B17B-4B72-A10D-FFF572811890}" presName="rootComposite" presStyleCnt="0"/>
      <dgm:spPr/>
    </dgm:pt>
    <dgm:pt modelId="{F7188F70-9A15-4FAB-8C61-067086FDA9EB}" type="pres">
      <dgm:prSet presAssocID="{D09F92DE-B17B-4B72-A10D-FFF572811890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0877326-93AA-4D24-BD93-65CF45398706}" type="pres">
      <dgm:prSet presAssocID="{D09F92DE-B17B-4B72-A10D-FFF572811890}" presName="rootConnector" presStyleLbl="node2" presStyleIdx="2" presStyleCnt="5"/>
      <dgm:spPr/>
      <dgm:t>
        <a:bodyPr/>
        <a:lstStyle/>
        <a:p>
          <a:endParaRPr lang="de-DE"/>
        </a:p>
      </dgm:t>
    </dgm:pt>
    <dgm:pt modelId="{D651FB28-6CA8-4E09-8509-67E124180272}" type="pres">
      <dgm:prSet presAssocID="{D09F92DE-B17B-4B72-A10D-FFF572811890}" presName="hierChild4" presStyleCnt="0"/>
      <dgm:spPr/>
    </dgm:pt>
    <dgm:pt modelId="{66F65038-8305-4C7A-BBF6-DBAB4ACE4D9E}" type="pres">
      <dgm:prSet presAssocID="{892A07E4-CCD7-408C-9EAE-713DD6805F62}" presName="Name50" presStyleLbl="parChTrans1D3" presStyleIdx="7" presStyleCnt="15"/>
      <dgm:spPr/>
      <dgm:t>
        <a:bodyPr/>
        <a:lstStyle/>
        <a:p>
          <a:endParaRPr lang="de-DE"/>
        </a:p>
      </dgm:t>
    </dgm:pt>
    <dgm:pt modelId="{521246DE-2AA5-4572-8379-E4C601016921}" type="pres">
      <dgm:prSet presAssocID="{B447F62B-B315-4DB3-BAFA-3B395160689D}" presName="hierRoot2" presStyleCnt="0">
        <dgm:presLayoutVars>
          <dgm:hierBranch val="r"/>
        </dgm:presLayoutVars>
      </dgm:prSet>
      <dgm:spPr/>
    </dgm:pt>
    <dgm:pt modelId="{87F9AC8D-1854-486D-BFAA-F0A8A0EB5259}" type="pres">
      <dgm:prSet presAssocID="{B447F62B-B315-4DB3-BAFA-3B395160689D}" presName="rootComposite" presStyleCnt="0"/>
      <dgm:spPr/>
    </dgm:pt>
    <dgm:pt modelId="{99492372-643D-4137-A92E-43925EF22D53}" type="pres">
      <dgm:prSet presAssocID="{B447F62B-B315-4DB3-BAFA-3B395160689D}" presName="rootText" presStyleLbl="node3" presStyleIdx="7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276F1C8-DCBB-439C-9036-D7CFDAC98297}" type="pres">
      <dgm:prSet presAssocID="{B447F62B-B315-4DB3-BAFA-3B395160689D}" presName="rootConnector" presStyleLbl="node3" presStyleIdx="7" presStyleCnt="15"/>
      <dgm:spPr/>
      <dgm:t>
        <a:bodyPr/>
        <a:lstStyle/>
        <a:p>
          <a:endParaRPr lang="de-DE"/>
        </a:p>
      </dgm:t>
    </dgm:pt>
    <dgm:pt modelId="{9FF10499-0011-42EA-9970-36C23DF6B31A}" type="pres">
      <dgm:prSet presAssocID="{B447F62B-B315-4DB3-BAFA-3B395160689D}" presName="hierChild4" presStyleCnt="0"/>
      <dgm:spPr/>
    </dgm:pt>
    <dgm:pt modelId="{ADAB9333-A0E1-42A8-8F88-D63F146EB902}" type="pres">
      <dgm:prSet presAssocID="{B447F62B-B315-4DB3-BAFA-3B395160689D}" presName="hierChild5" presStyleCnt="0"/>
      <dgm:spPr/>
    </dgm:pt>
    <dgm:pt modelId="{058F5B95-38C5-4FF0-B927-56FFC27649DE}" type="pres">
      <dgm:prSet presAssocID="{A1E86C2E-C5F5-43C0-B87F-28DE4914E924}" presName="Name50" presStyleLbl="parChTrans1D3" presStyleIdx="8" presStyleCnt="15"/>
      <dgm:spPr/>
      <dgm:t>
        <a:bodyPr/>
        <a:lstStyle/>
        <a:p>
          <a:endParaRPr lang="de-DE"/>
        </a:p>
      </dgm:t>
    </dgm:pt>
    <dgm:pt modelId="{CB40BD55-D3EA-4512-A4E1-E881541F392B}" type="pres">
      <dgm:prSet presAssocID="{80E8858C-8F52-415D-9590-84ACECB0DB7C}" presName="hierRoot2" presStyleCnt="0">
        <dgm:presLayoutVars>
          <dgm:hierBranch val="l"/>
        </dgm:presLayoutVars>
      </dgm:prSet>
      <dgm:spPr/>
    </dgm:pt>
    <dgm:pt modelId="{66114703-ACDB-4670-B1C9-91EE40B50767}" type="pres">
      <dgm:prSet presAssocID="{80E8858C-8F52-415D-9590-84ACECB0DB7C}" presName="rootComposite" presStyleCnt="0"/>
      <dgm:spPr/>
    </dgm:pt>
    <dgm:pt modelId="{869F5A47-BCC8-41F5-83DB-54397E822F76}" type="pres">
      <dgm:prSet presAssocID="{80E8858C-8F52-415D-9590-84ACECB0DB7C}" presName="rootText" presStyleLbl="node3" presStyleIdx="8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14EA6E8-489C-4945-A141-AC6F63BCAACF}" type="pres">
      <dgm:prSet presAssocID="{80E8858C-8F52-415D-9590-84ACECB0DB7C}" presName="rootConnector" presStyleLbl="node3" presStyleIdx="8" presStyleCnt="15"/>
      <dgm:spPr/>
      <dgm:t>
        <a:bodyPr/>
        <a:lstStyle/>
        <a:p>
          <a:endParaRPr lang="de-DE"/>
        </a:p>
      </dgm:t>
    </dgm:pt>
    <dgm:pt modelId="{FE545F8A-BC08-42BD-B3F9-2069F7541DD6}" type="pres">
      <dgm:prSet presAssocID="{80E8858C-8F52-415D-9590-84ACECB0DB7C}" presName="hierChild4" presStyleCnt="0"/>
      <dgm:spPr/>
    </dgm:pt>
    <dgm:pt modelId="{5443CD7B-D478-4993-B099-1155868E22B8}" type="pres">
      <dgm:prSet presAssocID="{80E8858C-8F52-415D-9590-84ACECB0DB7C}" presName="hierChild5" presStyleCnt="0"/>
      <dgm:spPr/>
    </dgm:pt>
    <dgm:pt modelId="{005FE119-099E-467C-95DE-5FBD1386C081}" type="pres">
      <dgm:prSet presAssocID="{271AAA66-A9E0-4CFB-86A2-5C7BC8B50309}" presName="Name50" presStyleLbl="parChTrans1D3" presStyleIdx="9" presStyleCnt="15"/>
      <dgm:spPr/>
      <dgm:t>
        <a:bodyPr/>
        <a:lstStyle/>
        <a:p>
          <a:endParaRPr lang="de-DE"/>
        </a:p>
      </dgm:t>
    </dgm:pt>
    <dgm:pt modelId="{B6621801-B36D-4004-A7B6-7951EB7C8936}" type="pres">
      <dgm:prSet presAssocID="{D50A5C02-0BF2-4706-8A25-D6F56DF72853}" presName="hierRoot2" presStyleCnt="0">
        <dgm:presLayoutVars>
          <dgm:hierBranch val="l"/>
        </dgm:presLayoutVars>
      </dgm:prSet>
      <dgm:spPr/>
    </dgm:pt>
    <dgm:pt modelId="{9C644D85-AC32-4D3E-8BE9-7ADA87910B47}" type="pres">
      <dgm:prSet presAssocID="{D50A5C02-0BF2-4706-8A25-D6F56DF72853}" presName="rootComposite" presStyleCnt="0"/>
      <dgm:spPr/>
    </dgm:pt>
    <dgm:pt modelId="{CA4274AE-689B-4E7C-911C-897F2B3A1A78}" type="pres">
      <dgm:prSet presAssocID="{D50A5C02-0BF2-4706-8A25-D6F56DF72853}" presName="rootText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65AE01C-DAF7-4536-B296-ACFDDA8221EB}" type="pres">
      <dgm:prSet presAssocID="{D50A5C02-0BF2-4706-8A25-D6F56DF72853}" presName="rootConnector" presStyleLbl="node3" presStyleIdx="9" presStyleCnt="15"/>
      <dgm:spPr/>
      <dgm:t>
        <a:bodyPr/>
        <a:lstStyle/>
        <a:p>
          <a:endParaRPr lang="de-DE"/>
        </a:p>
      </dgm:t>
    </dgm:pt>
    <dgm:pt modelId="{725573B5-DC88-4FF9-AA73-D58904582419}" type="pres">
      <dgm:prSet presAssocID="{D50A5C02-0BF2-4706-8A25-D6F56DF72853}" presName="hierChild4" presStyleCnt="0"/>
      <dgm:spPr/>
    </dgm:pt>
    <dgm:pt modelId="{5F6AD076-44AE-473C-99D8-E97F9AA3A4E7}" type="pres">
      <dgm:prSet presAssocID="{D50A5C02-0BF2-4706-8A25-D6F56DF72853}" presName="hierChild5" presStyleCnt="0"/>
      <dgm:spPr/>
    </dgm:pt>
    <dgm:pt modelId="{7B65470E-16C1-468A-A575-9C946F273B52}" type="pres">
      <dgm:prSet presAssocID="{D09F92DE-B17B-4B72-A10D-FFF572811890}" presName="hierChild5" presStyleCnt="0"/>
      <dgm:spPr/>
    </dgm:pt>
    <dgm:pt modelId="{0DA11A6C-1AA8-44FF-AF2C-D17F3A188E13}" type="pres">
      <dgm:prSet presAssocID="{8C191AE8-D184-419B-A9F0-B03CA1AF65FF}" presName="Name35" presStyleLbl="parChTrans1D2" presStyleIdx="3" presStyleCnt="7"/>
      <dgm:spPr/>
      <dgm:t>
        <a:bodyPr/>
        <a:lstStyle/>
        <a:p>
          <a:endParaRPr lang="de-DE"/>
        </a:p>
      </dgm:t>
    </dgm:pt>
    <dgm:pt modelId="{413FE65E-C458-4528-896E-CD81EFF6A093}" type="pres">
      <dgm:prSet presAssocID="{BE9787BB-BEA4-4A04-A588-8A774C2AC2F1}" presName="hierRoot2" presStyleCnt="0">
        <dgm:presLayoutVars>
          <dgm:hierBranch val="l"/>
        </dgm:presLayoutVars>
      </dgm:prSet>
      <dgm:spPr/>
    </dgm:pt>
    <dgm:pt modelId="{C0B76A95-1602-4E89-8064-50FBAEBA2B41}" type="pres">
      <dgm:prSet presAssocID="{BE9787BB-BEA4-4A04-A588-8A774C2AC2F1}" presName="rootComposite" presStyleCnt="0"/>
      <dgm:spPr/>
    </dgm:pt>
    <dgm:pt modelId="{B691B40C-36B2-4F6C-AF0B-0D2F0D4FE5E3}" type="pres">
      <dgm:prSet presAssocID="{BE9787BB-BEA4-4A04-A588-8A774C2AC2F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5E85621-3751-4E14-92B1-9AB7E11849B5}" type="pres">
      <dgm:prSet presAssocID="{BE9787BB-BEA4-4A04-A588-8A774C2AC2F1}" presName="rootConnector" presStyleLbl="node2" presStyleIdx="3" presStyleCnt="5"/>
      <dgm:spPr/>
      <dgm:t>
        <a:bodyPr/>
        <a:lstStyle/>
        <a:p>
          <a:endParaRPr lang="de-DE"/>
        </a:p>
      </dgm:t>
    </dgm:pt>
    <dgm:pt modelId="{8A509DE3-6343-40CC-A9C2-4EB3677E3750}" type="pres">
      <dgm:prSet presAssocID="{BE9787BB-BEA4-4A04-A588-8A774C2AC2F1}" presName="hierChild4" presStyleCnt="0"/>
      <dgm:spPr/>
    </dgm:pt>
    <dgm:pt modelId="{6F507292-76D2-436D-8BF9-4C57480A2B02}" type="pres">
      <dgm:prSet presAssocID="{05E75BE5-ABC7-432A-86CE-673CC85D8184}" presName="Name50" presStyleLbl="parChTrans1D3" presStyleIdx="10" presStyleCnt="15"/>
      <dgm:spPr/>
      <dgm:t>
        <a:bodyPr/>
        <a:lstStyle/>
        <a:p>
          <a:endParaRPr lang="de-DE"/>
        </a:p>
      </dgm:t>
    </dgm:pt>
    <dgm:pt modelId="{D5F55D1E-4BFC-4867-8DE3-FBCA43AB7098}" type="pres">
      <dgm:prSet presAssocID="{D3DE9AE1-6336-4642-878F-B4EB41FAA801}" presName="hierRoot2" presStyleCnt="0">
        <dgm:presLayoutVars>
          <dgm:hierBranch val="r"/>
        </dgm:presLayoutVars>
      </dgm:prSet>
      <dgm:spPr/>
    </dgm:pt>
    <dgm:pt modelId="{FF3C3C97-5F03-48C1-A568-5583443051E0}" type="pres">
      <dgm:prSet presAssocID="{D3DE9AE1-6336-4642-878F-B4EB41FAA801}" presName="rootComposite" presStyleCnt="0"/>
      <dgm:spPr/>
    </dgm:pt>
    <dgm:pt modelId="{C9872AED-0BA9-4553-82CD-7E07362D1509}" type="pres">
      <dgm:prSet presAssocID="{D3DE9AE1-6336-4642-878F-B4EB41FAA801}" presName="rootText" presStyleLbl="node3" presStyleIdx="10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E0ADDD5-5E88-414D-BD47-E24C52BB2F11}" type="pres">
      <dgm:prSet presAssocID="{D3DE9AE1-6336-4642-878F-B4EB41FAA801}" presName="rootConnector" presStyleLbl="node3" presStyleIdx="10" presStyleCnt="15"/>
      <dgm:spPr/>
      <dgm:t>
        <a:bodyPr/>
        <a:lstStyle/>
        <a:p>
          <a:endParaRPr lang="de-DE"/>
        </a:p>
      </dgm:t>
    </dgm:pt>
    <dgm:pt modelId="{CD100382-5BC6-4E3E-80A0-C56335A1B50B}" type="pres">
      <dgm:prSet presAssocID="{D3DE9AE1-6336-4642-878F-B4EB41FAA801}" presName="hierChild4" presStyleCnt="0"/>
      <dgm:spPr/>
    </dgm:pt>
    <dgm:pt modelId="{0C5DD37B-C7C9-4E76-AF04-6438CF0FCB90}" type="pres">
      <dgm:prSet presAssocID="{D3DE9AE1-6336-4642-878F-B4EB41FAA801}" presName="hierChild5" presStyleCnt="0"/>
      <dgm:spPr/>
    </dgm:pt>
    <dgm:pt modelId="{124DCBE7-932F-4A2D-B9BE-036C46B4E5BE}" type="pres">
      <dgm:prSet presAssocID="{83624520-E42B-4FBF-9AE3-F453AC078472}" presName="Name50" presStyleLbl="parChTrans1D3" presStyleIdx="11" presStyleCnt="15"/>
      <dgm:spPr/>
      <dgm:t>
        <a:bodyPr/>
        <a:lstStyle/>
        <a:p>
          <a:endParaRPr lang="de-DE"/>
        </a:p>
      </dgm:t>
    </dgm:pt>
    <dgm:pt modelId="{AE9662DF-C122-4187-A65B-8B0FF7D9A89D}" type="pres">
      <dgm:prSet presAssocID="{0FED3B0B-C938-4668-B5D3-8FF4C5198942}" presName="hierRoot2" presStyleCnt="0">
        <dgm:presLayoutVars>
          <dgm:hierBranch val="l"/>
        </dgm:presLayoutVars>
      </dgm:prSet>
      <dgm:spPr/>
    </dgm:pt>
    <dgm:pt modelId="{CDF38364-F98A-4525-937C-72D0E1FF91F7}" type="pres">
      <dgm:prSet presAssocID="{0FED3B0B-C938-4668-B5D3-8FF4C5198942}" presName="rootComposite" presStyleCnt="0"/>
      <dgm:spPr/>
    </dgm:pt>
    <dgm:pt modelId="{34CE2DB8-41A0-46B9-B531-26CD1C33E58B}" type="pres">
      <dgm:prSet presAssocID="{0FED3B0B-C938-4668-B5D3-8FF4C5198942}" presName="rootText" presStyleLbl="node3" presStyleIdx="11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5519ACB-E2A1-4B4D-A7B9-5C017FBC466E}" type="pres">
      <dgm:prSet presAssocID="{0FED3B0B-C938-4668-B5D3-8FF4C5198942}" presName="rootConnector" presStyleLbl="node3" presStyleIdx="11" presStyleCnt="15"/>
      <dgm:spPr/>
      <dgm:t>
        <a:bodyPr/>
        <a:lstStyle/>
        <a:p>
          <a:endParaRPr lang="de-DE"/>
        </a:p>
      </dgm:t>
    </dgm:pt>
    <dgm:pt modelId="{C7C2D55B-571E-459F-8DC9-DCEF6A8993B1}" type="pres">
      <dgm:prSet presAssocID="{0FED3B0B-C938-4668-B5D3-8FF4C5198942}" presName="hierChild4" presStyleCnt="0"/>
      <dgm:spPr/>
    </dgm:pt>
    <dgm:pt modelId="{94D5C4A7-22AD-4673-9580-00DBBEAF6416}" type="pres">
      <dgm:prSet presAssocID="{0FED3B0B-C938-4668-B5D3-8FF4C5198942}" presName="hierChild5" presStyleCnt="0"/>
      <dgm:spPr/>
    </dgm:pt>
    <dgm:pt modelId="{31A5D329-54ED-4B8B-8692-D21B17444338}" type="pres">
      <dgm:prSet presAssocID="{FFB68CCD-4F68-40CE-87BB-C203E791D7BC}" presName="Name50" presStyleLbl="parChTrans1D3" presStyleIdx="12" presStyleCnt="15"/>
      <dgm:spPr/>
      <dgm:t>
        <a:bodyPr/>
        <a:lstStyle/>
        <a:p>
          <a:endParaRPr lang="de-DE"/>
        </a:p>
      </dgm:t>
    </dgm:pt>
    <dgm:pt modelId="{DC2CE973-0C9A-45D8-B0F6-77E68904A437}" type="pres">
      <dgm:prSet presAssocID="{FEC4237F-EDB6-4F1C-8936-CF8E9D246CE3}" presName="hierRoot2" presStyleCnt="0">
        <dgm:presLayoutVars>
          <dgm:hierBranch val="l"/>
        </dgm:presLayoutVars>
      </dgm:prSet>
      <dgm:spPr/>
    </dgm:pt>
    <dgm:pt modelId="{BB72DB80-F252-4DE8-8157-AA2A6C8D0AAA}" type="pres">
      <dgm:prSet presAssocID="{FEC4237F-EDB6-4F1C-8936-CF8E9D246CE3}" presName="rootComposite" presStyleCnt="0"/>
      <dgm:spPr/>
    </dgm:pt>
    <dgm:pt modelId="{CA6CCCD7-8408-49EA-97D0-F3BA224894F6}" type="pres">
      <dgm:prSet presAssocID="{FEC4237F-EDB6-4F1C-8936-CF8E9D246CE3}" presName="rootText" presStyleLbl="node3" presStyleIdx="12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0D82DDB-7750-4B5C-A3E2-F00D5DEE43A6}" type="pres">
      <dgm:prSet presAssocID="{FEC4237F-EDB6-4F1C-8936-CF8E9D246CE3}" presName="rootConnector" presStyleLbl="node3" presStyleIdx="12" presStyleCnt="15"/>
      <dgm:spPr/>
      <dgm:t>
        <a:bodyPr/>
        <a:lstStyle/>
        <a:p>
          <a:endParaRPr lang="de-DE"/>
        </a:p>
      </dgm:t>
    </dgm:pt>
    <dgm:pt modelId="{3B0FE4C3-92F1-414F-B6FE-4572C021F6A2}" type="pres">
      <dgm:prSet presAssocID="{FEC4237F-EDB6-4F1C-8936-CF8E9D246CE3}" presName="hierChild4" presStyleCnt="0"/>
      <dgm:spPr/>
    </dgm:pt>
    <dgm:pt modelId="{6EC982A7-8F08-42DB-A8C4-F2D0D3D3AFE3}" type="pres">
      <dgm:prSet presAssocID="{FEC4237F-EDB6-4F1C-8936-CF8E9D246CE3}" presName="hierChild5" presStyleCnt="0"/>
      <dgm:spPr/>
    </dgm:pt>
    <dgm:pt modelId="{C6690C6D-A9B5-4B15-AFB9-5BB2E0EE1DE3}" type="pres">
      <dgm:prSet presAssocID="{BE9787BB-BEA4-4A04-A588-8A774C2AC2F1}" presName="hierChild5" presStyleCnt="0"/>
      <dgm:spPr/>
    </dgm:pt>
    <dgm:pt modelId="{454ACE20-892A-4BFC-87AA-27DEEA11048A}" type="pres">
      <dgm:prSet presAssocID="{3DCFFA3C-38DB-447B-A253-1B9FDCBE56D7}" presName="Name35" presStyleLbl="parChTrans1D2" presStyleIdx="4" presStyleCnt="7"/>
      <dgm:spPr/>
      <dgm:t>
        <a:bodyPr/>
        <a:lstStyle/>
        <a:p>
          <a:endParaRPr lang="de-DE"/>
        </a:p>
      </dgm:t>
    </dgm:pt>
    <dgm:pt modelId="{E7B4C7D6-7BB1-430C-BC43-16298D14D547}" type="pres">
      <dgm:prSet presAssocID="{5E0A24C6-2102-492F-ACA9-4F4FCFEB94B6}" presName="hierRoot2" presStyleCnt="0">
        <dgm:presLayoutVars>
          <dgm:hierBranch val="l"/>
        </dgm:presLayoutVars>
      </dgm:prSet>
      <dgm:spPr/>
    </dgm:pt>
    <dgm:pt modelId="{E8E88CF1-0D00-4E03-AFC8-99896219C6B8}" type="pres">
      <dgm:prSet presAssocID="{5E0A24C6-2102-492F-ACA9-4F4FCFEB94B6}" presName="rootComposite" presStyleCnt="0"/>
      <dgm:spPr/>
    </dgm:pt>
    <dgm:pt modelId="{2ABF21CA-3D75-4E69-85E8-6C25D20C7ECF}" type="pres">
      <dgm:prSet presAssocID="{5E0A24C6-2102-492F-ACA9-4F4FCFEB94B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BD5CBF2-D46F-4304-89B8-2247BBEF620A}" type="pres">
      <dgm:prSet presAssocID="{5E0A24C6-2102-492F-ACA9-4F4FCFEB94B6}" presName="rootConnector" presStyleLbl="node2" presStyleIdx="4" presStyleCnt="5"/>
      <dgm:spPr/>
      <dgm:t>
        <a:bodyPr/>
        <a:lstStyle/>
        <a:p>
          <a:endParaRPr lang="de-DE"/>
        </a:p>
      </dgm:t>
    </dgm:pt>
    <dgm:pt modelId="{E4F254F8-B0E2-4444-89E6-7AFF47C83435}" type="pres">
      <dgm:prSet presAssocID="{5E0A24C6-2102-492F-ACA9-4F4FCFEB94B6}" presName="hierChild4" presStyleCnt="0"/>
      <dgm:spPr/>
    </dgm:pt>
    <dgm:pt modelId="{DEFBF9B1-B18E-42BE-9331-8DA5DB397ECB}" type="pres">
      <dgm:prSet presAssocID="{402EC4DE-B261-4306-AB01-FFF26665DEB1}" presName="Name50" presStyleLbl="parChTrans1D3" presStyleIdx="13" presStyleCnt="15"/>
      <dgm:spPr/>
      <dgm:t>
        <a:bodyPr/>
        <a:lstStyle/>
        <a:p>
          <a:endParaRPr lang="de-DE"/>
        </a:p>
      </dgm:t>
    </dgm:pt>
    <dgm:pt modelId="{A65420C4-2CBB-4B7F-8D99-98404331B9BC}" type="pres">
      <dgm:prSet presAssocID="{B5145B33-0544-4FC5-86F1-B00FC52B6A00}" presName="hierRoot2" presStyleCnt="0">
        <dgm:presLayoutVars>
          <dgm:hierBranch val="r"/>
        </dgm:presLayoutVars>
      </dgm:prSet>
      <dgm:spPr/>
    </dgm:pt>
    <dgm:pt modelId="{844D24FB-4D8C-4F18-9799-14891552ADD3}" type="pres">
      <dgm:prSet presAssocID="{B5145B33-0544-4FC5-86F1-B00FC52B6A00}" presName="rootComposite" presStyleCnt="0"/>
      <dgm:spPr/>
    </dgm:pt>
    <dgm:pt modelId="{B98E18DC-6685-4BBB-A6AC-6BE8037235E8}" type="pres">
      <dgm:prSet presAssocID="{B5145B33-0544-4FC5-86F1-B00FC52B6A00}" presName="rootText" presStyleLbl="node3" presStyleIdx="13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57939E5-DB3E-409D-B3CD-E32CC3B7F74C}" type="pres">
      <dgm:prSet presAssocID="{B5145B33-0544-4FC5-86F1-B00FC52B6A00}" presName="rootConnector" presStyleLbl="node3" presStyleIdx="13" presStyleCnt="15"/>
      <dgm:spPr/>
      <dgm:t>
        <a:bodyPr/>
        <a:lstStyle/>
        <a:p>
          <a:endParaRPr lang="de-DE"/>
        </a:p>
      </dgm:t>
    </dgm:pt>
    <dgm:pt modelId="{8AEFEEB3-BC91-4306-98EE-66C4E7963C8D}" type="pres">
      <dgm:prSet presAssocID="{B5145B33-0544-4FC5-86F1-B00FC52B6A00}" presName="hierChild4" presStyleCnt="0"/>
      <dgm:spPr/>
    </dgm:pt>
    <dgm:pt modelId="{B96653FF-EC81-49B5-8601-9392FD94A360}" type="pres">
      <dgm:prSet presAssocID="{B5145B33-0544-4FC5-86F1-B00FC52B6A00}" presName="hierChild5" presStyleCnt="0"/>
      <dgm:spPr/>
    </dgm:pt>
    <dgm:pt modelId="{C71F6937-5891-48C7-86D4-960F17AC7CE5}" type="pres">
      <dgm:prSet presAssocID="{02636787-0FB2-4D53-B54B-9685ED6BB769}" presName="Name50" presStyleLbl="parChTrans1D3" presStyleIdx="14" presStyleCnt="15"/>
      <dgm:spPr/>
      <dgm:t>
        <a:bodyPr/>
        <a:lstStyle/>
        <a:p>
          <a:endParaRPr lang="de-DE"/>
        </a:p>
      </dgm:t>
    </dgm:pt>
    <dgm:pt modelId="{50035B86-83EB-495E-9FF1-2D0F7EE26261}" type="pres">
      <dgm:prSet presAssocID="{1E70973D-F64A-4671-A543-E021BEFCDACF}" presName="hierRoot2" presStyleCnt="0">
        <dgm:presLayoutVars>
          <dgm:hierBranch val="r"/>
        </dgm:presLayoutVars>
      </dgm:prSet>
      <dgm:spPr/>
    </dgm:pt>
    <dgm:pt modelId="{B9C1958B-AECE-4E0C-BEF9-E9D8F7F87748}" type="pres">
      <dgm:prSet presAssocID="{1E70973D-F64A-4671-A543-E021BEFCDACF}" presName="rootComposite" presStyleCnt="0"/>
      <dgm:spPr/>
    </dgm:pt>
    <dgm:pt modelId="{77B9E288-61E9-45B9-9AF1-ADE4ECCA1927}" type="pres">
      <dgm:prSet presAssocID="{1E70973D-F64A-4671-A543-E021BEFCDACF}" presName="rootText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33857D-FCFE-4A2A-BD64-6F96C27AFDEC}" type="pres">
      <dgm:prSet presAssocID="{1E70973D-F64A-4671-A543-E021BEFCDACF}" presName="rootConnector" presStyleLbl="node3" presStyleIdx="14" presStyleCnt="15"/>
      <dgm:spPr/>
      <dgm:t>
        <a:bodyPr/>
        <a:lstStyle/>
        <a:p>
          <a:endParaRPr lang="de-DE"/>
        </a:p>
      </dgm:t>
    </dgm:pt>
    <dgm:pt modelId="{3FA4BAEE-AECD-48CE-A5C6-A43FB4EF8A4C}" type="pres">
      <dgm:prSet presAssocID="{1E70973D-F64A-4671-A543-E021BEFCDACF}" presName="hierChild4" presStyleCnt="0"/>
      <dgm:spPr/>
    </dgm:pt>
    <dgm:pt modelId="{E11A4806-7ADE-4C7E-B04F-D5EB020464A9}" type="pres">
      <dgm:prSet presAssocID="{1E70973D-F64A-4671-A543-E021BEFCDACF}" presName="hierChild5" presStyleCnt="0"/>
      <dgm:spPr/>
    </dgm:pt>
    <dgm:pt modelId="{3E61BE33-5908-4EB3-A6AD-D5A180C24082}" type="pres">
      <dgm:prSet presAssocID="{5E0A24C6-2102-492F-ACA9-4F4FCFEB94B6}" presName="hierChild5" presStyleCnt="0"/>
      <dgm:spPr/>
    </dgm:pt>
    <dgm:pt modelId="{BAAAFA70-A9F6-44A6-A3D9-0237ACBE9D62}" type="pres">
      <dgm:prSet presAssocID="{1137CB18-A1FC-47E3-A7FF-751D9AD3E5F0}" presName="hierChild3" presStyleCnt="0"/>
      <dgm:spPr/>
    </dgm:pt>
    <dgm:pt modelId="{DE634D46-36D6-4AA4-B1CA-8EC628FC6B41}" type="pres">
      <dgm:prSet presAssocID="{F9B51B7A-D4F2-43A2-8061-7DA90CFEDA97}" presName="Name111" presStyleLbl="parChTrans1D2" presStyleIdx="5" presStyleCnt="7"/>
      <dgm:spPr/>
      <dgm:t>
        <a:bodyPr/>
        <a:lstStyle/>
        <a:p>
          <a:endParaRPr lang="de-DE"/>
        </a:p>
      </dgm:t>
    </dgm:pt>
    <dgm:pt modelId="{8CB06CD7-000E-414E-9266-C3CDEDD12FEC}" type="pres">
      <dgm:prSet presAssocID="{D46F44BA-15A6-4DCD-8B9D-C976B2D338DF}" presName="hierRoot3" presStyleCnt="0">
        <dgm:presLayoutVars>
          <dgm:hierBranch/>
        </dgm:presLayoutVars>
      </dgm:prSet>
      <dgm:spPr/>
    </dgm:pt>
    <dgm:pt modelId="{4DA58E39-1B67-4602-B5F1-F67BFC0D7C02}" type="pres">
      <dgm:prSet presAssocID="{D46F44BA-15A6-4DCD-8B9D-C976B2D338DF}" presName="rootComposite3" presStyleCnt="0"/>
      <dgm:spPr/>
    </dgm:pt>
    <dgm:pt modelId="{71B5FB46-CBDC-4BFC-BC00-F72DDE41BDD3}" type="pres">
      <dgm:prSet presAssocID="{D46F44BA-15A6-4DCD-8B9D-C976B2D338DF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371F446-1FC4-4DEF-B334-47EE6AFFE8F3}" type="pres">
      <dgm:prSet presAssocID="{D46F44BA-15A6-4DCD-8B9D-C976B2D338DF}" presName="rootConnector3" presStyleLbl="asst1" presStyleIdx="0" presStyleCnt="2"/>
      <dgm:spPr/>
      <dgm:t>
        <a:bodyPr/>
        <a:lstStyle/>
        <a:p>
          <a:endParaRPr lang="de-DE"/>
        </a:p>
      </dgm:t>
    </dgm:pt>
    <dgm:pt modelId="{43F5DDB5-8596-4D70-9F5B-876DB0773C7B}" type="pres">
      <dgm:prSet presAssocID="{D46F44BA-15A6-4DCD-8B9D-C976B2D338DF}" presName="hierChild6" presStyleCnt="0"/>
      <dgm:spPr/>
    </dgm:pt>
    <dgm:pt modelId="{2663BCD1-7635-4DA1-BCC0-E618FA1DAD59}" type="pres">
      <dgm:prSet presAssocID="{D46F44BA-15A6-4DCD-8B9D-C976B2D338DF}" presName="hierChild7" presStyleCnt="0"/>
      <dgm:spPr/>
    </dgm:pt>
    <dgm:pt modelId="{930E54A9-331E-456B-A986-6FA3E884565C}" type="pres">
      <dgm:prSet presAssocID="{F28F9D38-FE0A-44BC-B762-F14244B92E23}" presName="Name111" presStyleLbl="parChTrans1D2" presStyleIdx="6" presStyleCnt="7"/>
      <dgm:spPr/>
      <dgm:t>
        <a:bodyPr/>
        <a:lstStyle/>
        <a:p>
          <a:endParaRPr lang="de-DE"/>
        </a:p>
      </dgm:t>
    </dgm:pt>
    <dgm:pt modelId="{700E9B89-45A6-465C-ACB0-9A3CC3CE9555}" type="pres">
      <dgm:prSet presAssocID="{FF38413A-EDE6-456C-A57A-681ABDB6FB67}" presName="hierRoot3" presStyleCnt="0">
        <dgm:presLayoutVars>
          <dgm:hierBranch/>
        </dgm:presLayoutVars>
      </dgm:prSet>
      <dgm:spPr/>
    </dgm:pt>
    <dgm:pt modelId="{A9E1EB77-AE8A-4709-BEA0-4E672CCBE4D4}" type="pres">
      <dgm:prSet presAssocID="{FF38413A-EDE6-456C-A57A-681ABDB6FB67}" presName="rootComposite3" presStyleCnt="0"/>
      <dgm:spPr/>
    </dgm:pt>
    <dgm:pt modelId="{BD2D157E-4AD6-411B-B210-23230DBF99EE}" type="pres">
      <dgm:prSet presAssocID="{FF38413A-EDE6-456C-A57A-681ABDB6FB67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13FAC7A-0E8D-4AAD-A8B6-867DABA35F15}" type="pres">
      <dgm:prSet presAssocID="{FF38413A-EDE6-456C-A57A-681ABDB6FB67}" presName="rootConnector3" presStyleLbl="asst1" presStyleIdx="1" presStyleCnt="2"/>
      <dgm:spPr/>
      <dgm:t>
        <a:bodyPr/>
        <a:lstStyle/>
        <a:p>
          <a:endParaRPr lang="de-DE"/>
        </a:p>
      </dgm:t>
    </dgm:pt>
    <dgm:pt modelId="{DD2287AA-B07D-49AC-BC8E-92217085C6AA}" type="pres">
      <dgm:prSet presAssocID="{FF38413A-EDE6-456C-A57A-681ABDB6FB67}" presName="hierChild6" presStyleCnt="0"/>
      <dgm:spPr/>
    </dgm:pt>
    <dgm:pt modelId="{9A7563BC-F196-4C86-AC58-6624BE3CE019}" type="pres">
      <dgm:prSet presAssocID="{FF38413A-EDE6-456C-A57A-681ABDB6FB67}" presName="hierChild7" presStyleCnt="0"/>
      <dgm:spPr/>
    </dgm:pt>
  </dgm:ptLst>
  <dgm:cxnLst>
    <dgm:cxn modelId="{4A3FF458-7ADD-4796-A13E-71222113AD63}" type="presOf" srcId="{764ACFDE-93A5-4F80-B2CA-63A20DB885F2}" destId="{CBC51147-8CDB-4A2D-8B8F-B78886D445E1}" srcOrd="0" destOrd="0" presId="urn:microsoft.com/office/officeart/2005/8/layout/orgChart1"/>
    <dgm:cxn modelId="{93889CBB-ACC1-40C1-9BF2-F79F46C0A8B5}" srcId="{10BBB58C-0A78-415E-AE51-6E72E5731694}" destId="{9F281021-1A6A-4F04-BBC1-13A341E9FC0E}" srcOrd="0" destOrd="0" parTransId="{CE9CFB76-410B-43F6-93B5-A062A7DD9334}" sibTransId="{333F4E72-BD91-4896-8E5F-AF404B6412E3}"/>
    <dgm:cxn modelId="{89CCA8BD-3EDE-4097-843C-DDFDE8D87FEE}" srcId="{BE9787BB-BEA4-4A04-A588-8A774C2AC2F1}" destId="{D3DE9AE1-6336-4642-878F-B4EB41FAA801}" srcOrd="0" destOrd="0" parTransId="{05E75BE5-ABC7-432A-86CE-673CC85D8184}" sibTransId="{852F8B85-F0F2-49A6-B7B9-40F751485BFD}"/>
    <dgm:cxn modelId="{8F748E7E-0F71-4254-94D7-1B9E57353CEF}" type="presOf" srcId="{3DCFFA3C-38DB-447B-A253-1B9FDCBE56D7}" destId="{454ACE20-892A-4BFC-87AA-27DEEA11048A}" srcOrd="0" destOrd="0" presId="urn:microsoft.com/office/officeart/2005/8/layout/orgChart1"/>
    <dgm:cxn modelId="{21C0411A-3003-4FAB-B74E-2A31A91E8102}" type="presOf" srcId="{207291CF-0FF0-46A6-AD13-BAA0DBCCCE17}" destId="{303AA510-7E67-4FC5-93D8-4F5D727C0E6B}" srcOrd="0" destOrd="0" presId="urn:microsoft.com/office/officeart/2005/8/layout/orgChart1"/>
    <dgm:cxn modelId="{AD6B60D7-5BB7-4691-8A0B-D8B0144448D3}" type="presOf" srcId="{C86D7919-5C1B-4896-BB30-76532E902B9E}" destId="{6F1F07BA-7495-4F23-BDD9-88EEAD263EEB}" srcOrd="0" destOrd="0" presId="urn:microsoft.com/office/officeart/2005/8/layout/orgChart1"/>
    <dgm:cxn modelId="{4384BF6D-D696-419A-956B-0FB1438D2A66}" type="presOf" srcId="{CF6A24F1-7A82-4E1C-A1A4-C11666043F80}" destId="{B12F0207-5D7B-42FA-8070-EC60884D2215}" srcOrd="0" destOrd="0" presId="urn:microsoft.com/office/officeart/2005/8/layout/orgChart1"/>
    <dgm:cxn modelId="{C3BE342B-731A-4E50-9347-6B84EF1390D1}" type="presOf" srcId="{B5145B33-0544-4FC5-86F1-B00FC52B6A00}" destId="{B98E18DC-6685-4BBB-A6AC-6BE8037235E8}" srcOrd="0" destOrd="0" presId="urn:microsoft.com/office/officeart/2005/8/layout/orgChart1"/>
    <dgm:cxn modelId="{58A21E62-C853-48B0-89AB-BC09F701AA96}" type="presOf" srcId="{D3DE9AE1-6336-4642-878F-B4EB41FAA801}" destId="{C9872AED-0BA9-4553-82CD-7E07362D1509}" srcOrd="0" destOrd="0" presId="urn:microsoft.com/office/officeart/2005/8/layout/orgChart1"/>
    <dgm:cxn modelId="{09B6ED62-286D-4D5E-9C49-302F6AEF7578}" srcId="{1137CB18-A1FC-47E3-A7FF-751D9AD3E5F0}" destId="{10BBB58C-0A78-415E-AE51-6E72E5731694}" srcOrd="2" destOrd="0" parTransId="{237E6F42-18CE-456A-BE22-5190FB01F671}" sibTransId="{396DFD29-F582-410A-ACD3-3C70AD666006}"/>
    <dgm:cxn modelId="{52F034BE-46F6-44C7-8A7A-DA7A87C5C410}" type="presOf" srcId="{80E8858C-8F52-415D-9590-84ACECB0DB7C}" destId="{869F5A47-BCC8-41F5-83DB-54397E822F76}" srcOrd="0" destOrd="0" presId="urn:microsoft.com/office/officeart/2005/8/layout/orgChart1"/>
    <dgm:cxn modelId="{D5AD1493-2638-4C53-9709-E5B529F7BDDA}" type="presOf" srcId="{A9422FEF-CB19-49F9-B356-5CBAF84DE6F7}" destId="{CA242C68-B4A8-48D2-A46A-900F58513986}" srcOrd="1" destOrd="0" presId="urn:microsoft.com/office/officeart/2005/8/layout/orgChart1"/>
    <dgm:cxn modelId="{218690D2-1902-4508-9554-2D73E270CB0F}" type="presOf" srcId="{8C191AE8-D184-419B-A9F0-B03CA1AF65FF}" destId="{0DA11A6C-1AA8-44FF-AF2C-D17F3A188E13}" srcOrd="0" destOrd="0" presId="urn:microsoft.com/office/officeart/2005/8/layout/orgChart1"/>
    <dgm:cxn modelId="{3A92EC9C-A0F9-4E3A-8579-ADEE0184A907}" type="presOf" srcId="{5E0A24C6-2102-492F-ACA9-4F4FCFEB94B6}" destId="{0BD5CBF2-D46F-4304-89B8-2247BBEF620A}" srcOrd="1" destOrd="0" presId="urn:microsoft.com/office/officeart/2005/8/layout/orgChart1"/>
    <dgm:cxn modelId="{388FBBBE-E51A-4915-A0CE-C68F90E53E6F}" type="presOf" srcId="{35C380B5-5A46-4E15-8EB7-BF25D8DC4E10}" destId="{5DEFF959-0066-4577-AB58-CBD842645914}" srcOrd="0" destOrd="0" presId="urn:microsoft.com/office/officeart/2005/8/layout/orgChart1"/>
    <dgm:cxn modelId="{12EF409E-2B4A-4CE4-8301-4C8EE41D8330}" type="presOf" srcId="{9F281021-1A6A-4F04-BBC1-13A341E9FC0E}" destId="{7E36E9A4-BB3E-419F-8860-B45299ED960F}" srcOrd="1" destOrd="0" presId="urn:microsoft.com/office/officeart/2005/8/layout/orgChart1"/>
    <dgm:cxn modelId="{DCFE6905-119F-44B0-B65A-7AE6F80BF69F}" type="presOf" srcId="{83624520-E42B-4FBF-9AE3-F453AC078472}" destId="{124DCBE7-932F-4A2D-B9BE-036C46B4E5BE}" srcOrd="0" destOrd="0" presId="urn:microsoft.com/office/officeart/2005/8/layout/orgChart1"/>
    <dgm:cxn modelId="{6EAC2858-681B-494B-8F5F-3BC43CC711DD}" type="presOf" srcId="{1137CB18-A1FC-47E3-A7FF-751D9AD3E5F0}" destId="{C6527351-5DF9-4020-90B8-685F7022A67E}" srcOrd="1" destOrd="0" presId="urn:microsoft.com/office/officeart/2005/8/layout/orgChart1"/>
    <dgm:cxn modelId="{77140778-3FFA-4BDB-9D2E-ED190CC9BEC7}" type="presOf" srcId="{FF38413A-EDE6-456C-A57A-681ABDB6FB67}" destId="{BD2D157E-4AD6-411B-B210-23230DBF99EE}" srcOrd="0" destOrd="0" presId="urn:microsoft.com/office/officeart/2005/8/layout/orgChart1"/>
    <dgm:cxn modelId="{C037DE01-CC6A-4B49-A4CA-6CB6A438013E}" srcId="{D09F92DE-B17B-4B72-A10D-FFF572811890}" destId="{B447F62B-B315-4DB3-BAFA-3B395160689D}" srcOrd="0" destOrd="0" parTransId="{892A07E4-CCD7-408C-9EAE-713DD6805F62}" sibTransId="{4F22B927-99F0-41C3-9C4D-B96E5603A6B1}"/>
    <dgm:cxn modelId="{AB5B57E8-8B6B-4B4E-94E7-66163CA10485}" type="presOf" srcId="{D46F44BA-15A6-4DCD-8B9D-C976B2D338DF}" destId="{5371F446-1FC4-4DEF-B334-47EE6AFFE8F3}" srcOrd="1" destOrd="0" presId="urn:microsoft.com/office/officeart/2005/8/layout/orgChart1"/>
    <dgm:cxn modelId="{483FF471-5352-4553-B129-800F04DA57CF}" type="presOf" srcId="{D09F92DE-B17B-4B72-A10D-FFF572811890}" destId="{F7188F70-9A15-4FAB-8C61-067086FDA9EB}" srcOrd="0" destOrd="0" presId="urn:microsoft.com/office/officeart/2005/8/layout/orgChart1"/>
    <dgm:cxn modelId="{F9AE265A-F4AC-4B49-997A-3617C2CD5B69}" type="presOf" srcId="{5BC8C1E1-6474-4CAF-843C-C068543AB76B}" destId="{7BA893F8-9FFD-4408-9D0E-8C645C887E40}" srcOrd="0" destOrd="0" presId="urn:microsoft.com/office/officeart/2005/8/layout/orgChart1"/>
    <dgm:cxn modelId="{9AF1E03D-D479-4846-924A-435C5BFF1131}" type="presOf" srcId="{BE9787BB-BEA4-4A04-A588-8A774C2AC2F1}" destId="{B691B40C-36B2-4F6C-AF0B-0D2F0D4FE5E3}" srcOrd="0" destOrd="0" presId="urn:microsoft.com/office/officeart/2005/8/layout/orgChart1"/>
    <dgm:cxn modelId="{7613452E-CBD4-432E-ADFE-256237AC0A77}" type="presOf" srcId="{80E8858C-8F52-415D-9590-84ACECB0DB7C}" destId="{114EA6E8-489C-4945-A141-AC6F63BCAACF}" srcOrd="1" destOrd="0" presId="urn:microsoft.com/office/officeart/2005/8/layout/orgChart1"/>
    <dgm:cxn modelId="{FB14071B-242E-4BF3-92B1-4DD623DC22DF}" type="presOf" srcId="{237E6F42-18CE-456A-BE22-5190FB01F671}" destId="{05A2807F-CB86-42E9-8781-0B9B3447CCF8}" srcOrd="0" destOrd="0" presId="urn:microsoft.com/office/officeart/2005/8/layout/orgChart1"/>
    <dgm:cxn modelId="{22B7F211-FBFB-41AE-8982-F143D977C4D9}" type="presOf" srcId="{B447F62B-B315-4DB3-BAFA-3B395160689D}" destId="{A276F1C8-DCBB-439C-9036-D7CFDAC98297}" srcOrd="1" destOrd="0" presId="urn:microsoft.com/office/officeart/2005/8/layout/orgChart1"/>
    <dgm:cxn modelId="{7333DD0B-C4D3-4451-A862-D3C65C9BBA3B}" srcId="{35C380B5-5A46-4E15-8EB7-BF25D8DC4E10}" destId="{1137CB18-A1FC-47E3-A7FF-751D9AD3E5F0}" srcOrd="0" destOrd="0" parTransId="{DC31E459-25DF-4454-823A-B8D6F49DC933}" sibTransId="{70B13613-4AC4-4765-8DD7-06359A7E1A87}"/>
    <dgm:cxn modelId="{CCFA4BBF-6399-45A7-BF09-6C849DE6A982}" type="presOf" srcId="{BE9787BB-BEA4-4A04-A588-8A774C2AC2F1}" destId="{45E85621-3751-4E14-92B1-9AB7E11849B5}" srcOrd="1" destOrd="0" presId="urn:microsoft.com/office/officeart/2005/8/layout/orgChart1"/>
    <dgm:cxn modelId="{E9CA2A70-9586-418D-9E4C-7F13B06C90F5}" srcId="{1137CB18-A1FC-47E3-A7FF-751D9AD3E5F0}" destId="{D09F92DE-B17B-4B72-A10D-FFF572811890}" srcOrd="4" destOrd="0" parTransId="{E234C254-E46F-429C-A365-DC16B4E7DF70}" sibTransId="{F0C7E326-73AA-4295-BD8B-A2D8C311D7C3}"/>
    <dgm:cxn modelId="{6BB5B8F5-D05A-4C56-834E-FDCA284EA64F}" srcId="{10BBB58C-0A78-415E-AE51-6E72E5731694}" destId="{09DCCE67-DD28-4F05-8599-6B5437DD6387}" srcOrd="1" destOrd="0" parTransId="{483DA6CA-4AF9-4F64-B3F7-0C3C3039B847}" sibTransId="{F6C7857F-0AED-4E6F-BAA9-84B8DC3387D3}"/>
    <dgm:cxn modelId="{4C68A68A-DA39-4935-A537-D5B0E1FF7FAE}" srcId="{1137CB18-A1FC-47E3-A7FF-751D9AD3E5F0}" destId="{BE9787BB-BEA4-4A04-A588-8A774C2AC2F1}" srcOrd="5" destOrd="0" parTransId="{8C191AE8-D184-419B-A9F0-B03CA1AF65FF}" sibTransId="{CB7A58E5-7928-4133-8233-E8F68198E3D8}"/>
    <dgm:cxn modelId="{EBBA27C1-B1AE-4CFE-B4C6-F8E20711ABC8}" srcId="{D09F92DE-B17B-4B72-A10D-FFF572811890}" destId="{80E8858C-8F52-415D-9590-84ACECB0DB7C}" srcOrd="1" destOrd="0" parTransId="{A1E86C2E-C5F5-43C0-B87F-28DE4914E924}" sibTransId="{FBE84C9B-7FCA-46A1-B800-B7471DDCEB3A}"/>
    <dgm:cxn modelId="{01573EC3-3BCA-4A44-87FE-3A5DF5FBA896}" srcId="{D09F92DE-B17B-4B72-A10D-FFF572811890}" destId="{D50A5C02-0BF2-4706-8A25-D6F56DF72853}" srcOrd="2" destOrd="0" parTransId="{271AAA66-A9E0-4CFB-86A2-5C7BC8B50309}" sibTransId="{ECAE8958-55C5-4A07-8122-80950457434A}"/>
    <dgm:cxn modelId="{5284C285-ED6A-4A16-BB54-8336C5EAA0B8}" type="presOf" srcId="{05E75BE5-ABC7-432A-86CE-673CC85D8184}" destId="{6F507292-76D2-436D-8BF9-4C57480A2B02}" srcOrd="0" destOrd="0" presId="urn:microsoft.com/office/officeart/2005/8/layout/orgChart1"/>
    <dgm:cxn modelId="{DBC531D8-31DA-4DB7-95B9-5200EC8985D3}" type="presOf" srcId="{02636787-0FB2-4D53-B54B-9685ED6BB769}" destId="{C71F6937-5891-48C7-86D4-960F17AC7CE5}" srcOrd="0" destOrd="0" presId="urn:microsoft.com/office/officeart/2005/8/layout/orgChart1"/>
    <dgm:cxn modelId="{099A4D3F-1533-4FCD-8494-9F6C21D66A50}" srcId="{1137CB18-A1FC-47E3-A7FF-751D9AD3E5F0}" destId="{FF38413A-EDE6-456C-A57A-681ABDB6FB67}" srcOrd="1" destOrd="0" parTransId="{F28F9D38-FE0A-44BC-B762-F14244B92E23}" sibTransId="{3B7E0CE7-B424-4BD4-82AD-FD03077904A6}"/>
    <dgm:cxn modelId="{6F76BDF1-8E31-4434-B77D-C87CC03FA64A}" type="presOf" srcId="{4B85AE47-A03E-4354-A847-26063948E1FA}" destId="{6EB7AABD-595B-4241-89E6-B5718C0AD18E}" srcOrd="1" destOrd="0" presId="urn:microsoft.com/office/officeart/2005/8/layout/orgChart1"/>
    <dgm:cxn modelId="{B391DFD4-3A7D-4544-BAB7-36A50C1AEBF7}" type="presOf" srcId="{A9422FEF-CB19-49F9-B356-5CBAF84DE6F7}" destId="{83209CB1-6789-420A-A683-C2D405A05D3E}" srcOrd="0" destOrd="0" presId="urn:microsoft.com/office/officeart/2005/8/layout/orgChart1"/>
    <dgm:cxn modelId="{D41A11BB-4699-4273-9871-EF6F9E432FF0}" type="presOf" srcId="{A1E86C2E-C5F5-43C0-B87F-28DE4914E924}" destId="{058F5B95-38C5-4FF0-B927-56FFC27649DE}" srcOrd="0" destOrd="0" presId="urn:microsoft.com/office/officeart/2005/8/layout/orgChart1"/>
    <dgm:cxn modelId="{4AB8E8B0-B0EF-4623-9436-A2EE3EF5315C}" type="presOf" srcId="{4B85AE47-A03E-4354-A847-26063948E1FA}" destId="{D6AEF2D0-E63C-4419-8311-2B9D90FA7F26}" srcOrd="0" destOrd="0" presId="urn:microsoft.com/office/officeart/2005/8/layout/orgChart1"/>
    <dgm:cxn modelId="{C8C916E4-1245-43BD-AB8A-B09A9312BBE0}" type="presOf" srcId="{09DCCE67-DD28-4F05-8599-6B5437DD6387}" destId="{417EE950-E8D2-492D-B7B9-61105D78EBD9}" srcOrd="0" destOrd="0" presId="urn:microsoft.com/office/officeart/2005/8/layout/orgChart1"/>
    <dgm:cxn modelId="{130F672D-5D96-49D5-90F3-6B6916580785}" srcId="{1137CB18-A1FC-47E3-A7FF-751D9AD3E5F0}" destId="{5E0A24C6-2102-492F-ACA9-4F4FCFEB94B6}" srcOrd="6" destOrd="0" parTransId="{3DCFFA3C-38DB-447B-A253-1B9FDCBE56D7}" sibTransId="{1BA02D26-3A64-4F42-B080-9E17F4DE24B1}"/>
    <dgm:cxn modelId="{09A9B7FC-53E7-4C73-9EA0-8F8C552F374F}" type="presOf" srcId="{0FED3B0B-C938-4668-B5D3-8FF4C5198942}" destId="{34CE2DB8-41A0-46B9-B531-26CD1C33E58B}" srcOrd="0" destOrd="0" presId="urn:microsoft.com/office/officeart/2005/8/layout/orgChart1"/>
    <dgm:cxn modelId="{9941BB53-9229-4997-8FF8-5F68EA7C3F52}" type="presOf" srcId="{9F281021-1A6A-4F04-BBC1-13A341E9FC0E}" destId="{A784B58A-0D90-4464-93BD-43766B1039D8}" srcOrd="0" destOrd="0" presId="urn:microsoft.com/office/officeart/2005/8/layout/orgChart1"/>
    <dgm:cxn modelId="{056E5D82-0856-4663-81AC-DF27B37B55C3}" type="presOf" srcId="{D46F44BA-15A6-4DCD-8B9D-C976B2D338DF}" destId="{71B5FB46-CBDC-4BFC-BC00-F72DDE41BDD3}" srcOrd="0" destOrd="0" presId="urn:microsoft.com/office/officeart/2005/8/layout/orgChart1"/>
    <dgm:cxn modelId="{6C649F38-8B98-4FD7-837B-B4BD62C2A227}" type="presOf" srcId="{D09F92DE-B17B-4B72-A10D-FFF572811890}" destId="{10877326-93AA-4D24-BD93-65CF45398706}" srcOrd="1" destOrd="0" presId="urn:microsoft.com/office/officeart/2005/8/layout/orgChart1"/>
    <dgm:cxn modelId="{62782A85-B41E-429E-B395-F4D6482D84BD}" type="presOf" srcId="{402EC4DE-B261-4306-AB01-FFF26665DEB1}" destId="{DEFBF9B1-B18E-42BE-9331-8DA5DB397ECB}" srcOrd="0" destOrd="0" presId="urn:microsoft.com/office/officeart/2005/8/layout/orgChart1"/>
    <dgm:cxn modelId="{9806373C-E375-420D-AAA1-129B64F05AAA}" type="presOf" srcId="{FF38413A-EDE6-456C-A57A-681ABDB6FB67}" destId="{013FAC7A-0E8D-4AAD-A8B6-867DABA35F15}" srcOrd="1" destOrd="0" presId="urn:microsoft.com/office/officeart/2005/8/layout/orgChart1"/>
    <dgm:cxn modelId="{478B46E8-C0CB-4DFE-82AE-1C2F77E9C467}" type="presOf" srcId="{271AAA66-A9E0-4CFB-86A2-5C7BC8B50309}" destId="{005FE119-099E-467C-95DE-5FBD1386C081}" srcOrd="0" destOrd="0" presId="urn:microsoft.com/office/officeart/2005/8/layout/orgChart1"/>
    <dgm:cxn modelId="{9AB99B8B-F22F-42EB-AA7E-7E6DD1B9334F}" type="presOf" srcId="{8E23893A-E707-4C08-AA0D-7F754AE55DDA}" destId="{5D68DDC5-ABC9-4F51-BB9C-6D065BB09E7B}" srcOrd="0" destOrd="0" presId="urn:microsoft.com/office/officeart/2005/8/layout/orgChart1"/>
    <dgm:cxn modelId="{D6C8636B-3625-41B4-90DC-88ACE43DF024}" type="presOf" srcId="{CE9CFB76-410B-43F6-93B5-A062A7DD9334}" destId="{EEA0AFE0-F196-4308-85A7-57B51A382DA8}" srcOrd="0" destOrd="0" presId="urn:microsoft.com/office/officeart/2005/8/layout/orgChart1"/>
    <dgm:cxn modelId="{8422A339-DB69-4304-AC34-007A4FD90170}" type="presOf" srcId="{0FED3B0B-C938-4668-B5D3-8FF4C5198942}" destId="{55519ACB-E2A1-4B4D-A7B9-5C017FBC466E}" srcOrd="1" destOrd="0" presId="urn:microsoft.com/office/officeart/2005/8/layout/orgChart1"/>
    <dgm:cxn modelId="{714003EF-0811-461F-A524-9C9960989E23}" type="presOf" srcId="{09DCCE67-DD28-4F05-8599-6B5437DD6387}" destId="{AFF36786-4E98-4C9A-B9AB-5785D06AAD38}" srcOrd="1" destOrd="0" presId="urn:microsoft.com/office/officeart/2005/8/layout/orgChart1"/>
    <dgm:cxn modelId="{6BF1182E-2A24-44B1-8ABE-B53DA71E8B1A}" type="presOf" srcId="{D3DE9AE1-6336-4642-878F-B4EB41FAA801}" destId="{EE0ADDD5-5E88-414D-BD47-E24C52BB2F11}" srcOrd="1" destOrd="0" presId="urn:microsoft.com/office/officeart/2005/8/layout/orgChart1"/>
    <dgm:cxn modelId="{967EFE8E-3E71-4A07-AEA4-B912507BDE3F}" srcId="{5E0A24C6-2102-492F-ACA9-4F4FCFEB94B6}" destId="{B5145B33-0544-4FC5-86F1-B00FC52B6A00}" srcOrd="0" destOrd="0" parTransId="{402EC4DE-B261-4306-AB01-FFF26665DEB1}" sibTransId="{0867A301-4A0A-4177-8CDD-F9B82A3B6480}"/>
    <dgm:cxn modelId="{12AC397B-B25F-46E6-8E5F-4222EB83EBC4}" srcId="{764ACFDE-93A5-4F80-B2CA-63A20DB885F2}" destId="{A9422FEF-CB19-49F9-B356-5CBAF84DE6F7}" srcOrd="3" destOrd="0" parTransId="{5BC8C1E1-6474-4CAF-843C-C068543AB76B}" sibTransId="{AF81EC17-D007-46D3-B55B-B44B566E1937}"/>
    <dgm:cxn modelId="{BD8E1CF9-F230-4C9F-9B61-8F8B9A8FDDC9}" srcId="{764ACFDE-93A5-4F80-B2CA-63A20DB885F2}" destId="{424CAEA0-F4DF-4F9F-998E-E74159BA901A}" srcOrd="0" destOrd="0" parTransId="{CF6A24F1-7A82-4E1C-A1A4-C11666043F80}" sibTransId="{A115F259-5F6C-4506-A1A0-4DB07C8CE149}"/>
    <dgm:cxn modelId="{C099F4ED-98F5-46C7-B794-7887E1A6B2F0}" srcId="{10BBB58C-0A78-415E-AE51-6E72E5731694}" destId="{4B85AE47-A03E-4354-A847-26063948E1FA}" srcOrd="2" destOrd="0" parTransId="{8E23893A-E707-4C08-AA0D-7F754AE55DDA}" sibTransId="{80EFCB50-9DB8-4E7C-ABA8-9D168CCF282E}"/>
    <dgm:cxn modelId="{AC44E49C-AD44-43B8-99CE-7CF9BB219C60}" type="presOf" srcId="{10BBB58C-0A78-415E-AE51-6E72E5731694}" destId="{64B3BD08-4E6F-4014-9AA4-2BDAC23EA009}" srcOrd="0" destOrd="0" presId="urn:microsoft.com/office/officeart/2005/8/layout/orgChart1"/>
    <dgm:cxn modelId="{C73F63FE-0E7C-4095-AD3A-175771B66016}" type="presOf" srcId="{FEC4237F-EDB6-4F1C-8936-CF8E9D246CE3}" destId="{CA6CCCD7-8408-49EA-97D0-F3BA224894F6}" srcOrd="0" destOrd="0" presId="urn:microsoft.com/office/officeart/2005/8/layout/orgChart1"/>
    <dgm:cxn modelId="{C56BE592-15D4-4031-B24A-0CDD98D76C7D}" type="presOf" srcId="{1137CB18-A1FC-47E3-A7FF-751D9AD3E5F0}" destId="{731B1BAD-2D4F-4386-9ACF-7047651151AD}" srcOrd="0" destOrd="0" presId="urn:microsoft.com/office/officeart/2005/8/layout/orgChart1"/>
    <dgm:cxn modelId="{9F0DF8D7-B656-488D-B86F-0C994DBC13FD}" type="presOf" srcId="{D50A5C02-0BF2-4706-8A25-D6F56DF72853}" destId="{A65AE01C-DAF7-4536-B296-ACFDDA8221EB}" srcOrd="1" destOrd="0" presId="urn:microsoft.com/office/officeart/2005/8/layout/orgChart1"/>
    <dgm:cxn modelId="{9D70CDC1-DE55-4D33-B8CE-87AA27B6DA8A}" type="presOf" srcId="{B5145B33-0544-4FC5-86F1-B00FC52B6A00}" destId="{C57939E5-DB3E-409D-B3CD-E32CC3B7F74C}" srcOrd="1" destOrd="0" presId="urn:microsoft.com/office/officeart/2005/8/layout/orgChart1"/>
    <dgm:cxn modelId="{1987C002-E8DE-4887-ACDF-CD97B4BAAA9E}" type="presOf" srcId="{424CAEA0-F4DF-4F9F-998E-E74159BA901A}" destId="{57D05A0D-73C0-4709-8986-CB489C66D1DC}" srcOrd="1" destOrd="0" presId="urn:microsoft.com/office/officeart/2005/8/layout/orgChart1"/>
    <dgm:cxn modelId="{48B7D75A-BDDE-4A04-A9F0-F42A98BE945F}" type="presOf" srcId="{1E70973D-F64A-4671-A543-E021BEFCDACF}" destId="{8533857D-FCFE-4A2A-BD64-6F96C27AFDEC}" srcOrd="1" destOrd="0" presId="urn:microsoft.com/office/officeart/2005/8/layout/orgChart1"/>
    <dgm:cxn modelId="{99561507-5B9D-490A-A960-5D0E3A6860AF}" type="presOf" srcId="{483DA6CA-4AF9-4F64-B3F7-0C3C3039B847}" destId="{23B06E58-A9C1-427A-B042-72C95A17F7DD}" srcOrd="0" destOrd="0" presId="urn:microsoft.com/office/officeart/2005/8/layout/orgChart1"/>
    <dgm:cxn modelId="{BC1635CB-C22A-42A2-9C25-DF6D03A42A17}" type="presOf" srcId="{1E70973D-F64A-4671-A543-E021BEFCDACF}" destId="{77B9E288-61E9-45B9-9AF1-ADE4ECCA1927}" srcOrd="0" destOrd="0" presId="urn:microsoft.com/office/officeart/2005/8/layout/orgChart1"/>
    <dgm:cxn modelId="{2D2DFFF4-4CE4-49F1-ACAF-8967A87E9CF7}" srcId="{1137CB18-A1FC-47E3-A7FF-751D9AD3E5F0}" destId="{D46F44BA-15A6-4DCD-8B9D-C976B2D338DF}" srcOrd="0" destOrd="0" parTransId="{F9B51B7A-D4F2-43A2-8061-7DA90CFEDA97}" sibTransId="{0B1EC6C2-E3B6-4C2D-9C85-AC45FA28BCC1}"/>
    <dgm:cxn modelId="{04C87D84-2893-4859-A991-2E1D4DE1E6B0}" srcId="{BE9787BB-BEA4-4A04-A588-8A774C2AC2F1}" destId="{FEC4237F-EDB6-4F1C-8936-CF8E9D246CE3}" srcOrd="2" destOrd="0" parTransId="{FFB68CCD-4F68-40CE-87BB-C203E791D7BC}" sibTransId="{891A6371-0F5F-4D1D-B16C-309C36C4F87D}"/>
    <dgm:cxn modelId="{888F602D-CAC0-4557-A79D-ECD603AEA6DC}" srcId="{BE9787BB-BEA4-4A04-A588-8A774C2AC2F1}" destId="{0FED3B0B-C938-4668-B5D3-8FF4C5198942}" srcOrd="1" destOrd="0" parTransId="{83624520-E42B-4FBF-9AE3-F453AC078472}" sibTransId="{B7F94EEA-3D2B-4160-B385-631981ED086B}"/>
    <dgm:cxn modelId="{1A6BCDB3-D544-4EF0-B120-5583B9405925}" type="presOf" srcId="{16D4D035-D9EB-42F0-A7CF-1F88AED60AE8}" destId="{06776EB8-74D7-458D-9F34-BC973C6399D5}" srcOrd="0" destOrd="0" presId="urn:microsoft.com/office/officeart/2005/8/layout/orgChart1"/>
    <dgm:cxn modelId="{9E7A433A-0465-4A12-8E88-A17D2E570CB9}" type="presOf" srcId="{F9B51B7A-D4F2-43A2-8061-7DA90CFEDA97}" destId="{DE634D46-36D6-4AA4-B1CA-8EC628FC6B41}" srcOrd="0" destOrd="0" presId="urn:microsoft.com/office/officeart/2005/8/layout/orgChart1"/>
    <dgm:cxn modelId="{8C5A4D77-FC75-4E20-8565-DE0AD3E53123}" type="presOf" srcId="{764ACFDE-93A5-4F80-B2CA-63A20DB885F2}" destId="{BCFE4335-338D-4789-B6E0-1B4D7A696D96}" srcOrd="1" destOrd="0" presId="urn:microsoft.com/office/officeart/2005/8/layout/orgChart1"/>
    <dgm:cxn modelId="{628ECD7B-AF38-4AE6-BCCD-B5613B617D2A}" srcId="{1137CB18-A1FC-47E3-A7FF-751D9AD3E5F0}" destId="{764ACFDE-93A5-4F80-B2CA-63A20DB885F2}" srcOrd="3" destOrd="0" parTransId="{207291CF-0FF0-46A6-AD13-BAA0DBCCCE17}" sibTransId="{02B9A590-A918-4CDC-843D-C22EC1D97FF8}"/>
    <dgm:cxn modelId="{ED3288BF-2385-4D6E-BFD7-17D3BF6EEC3F}" type="presOf" srcId="{424CAEA0-F4DF-4F9F-998E-E74159BA901A}" destId="{E57067C0-FA4E-40C9-803C-1B789E95395E}" srcOrd="0" destOrd="0" presId="urn:microsoft.com/office/officeart/2005/8/layout/orgChart1"/>
    <dgm:cxn modelId="{9515DF0F-E633-4947-85F0-E29130D21421}" type="presOf" srcId="{FEC4237F-EDB6-4F1C-8936-CF8E9D246CE3}" destId="{40D82DDB-7750-4B5C-A3E2-F00D5DEE43A6}" srcOrd="1" destOrd="0" presId="urn:microsoft.com/office/officeart/2005/8/layout/orgChart1"/>
    <dgm:cxn modelId="{FC298718-B550-43EF-AC01-1A4B426CE6D1}" type="presOf" srcId="{F28F9D38-FE0A-44BC-B762-F14244B92E23}" destId="{930E54A9-331E-456B-A986-6FA3E884565C}" srcOrd="0" destOrd="0" presId="urn:microsoft.com/office/officeart/2005/8/layout/orgChart1"/>
    <dgm:cxn modelId="{AE270480-6531-4947-9E97-4CDEBBEEEE4F}" type="presOf" srcId="{16D4D035-D9EB-42F0-A7CF-1F88AED60AE8}" destId="{C6484C98-2BB6-4E8C-9D2D-8F4D11527C8F}" srcOrd="1" destOrd="0" presId="urn:microsoft.com/office/officeart/2005/8/layout/orgChart1"/>
    <dgm:cxn modelId="{FB30FE90-CA35-499F-9964-F8D1190340B5}" srcId="{764ACFDE-93A5-4F80-B2CA-63A20DB885F2}" destId="{184CBBF8-171D-4524-9202-B0E214B51D98}" srcOrd="1" destOrd="0" parTransId="{C86D7919-5C1B-4896-BB30-76532E902B9E}" sibTransId="{D0E1DBA2-533A-4865-A1EE-39E5009F438D}"/>
    <dgm:cxn modelId="{288C21E6-DC42-4D9B-BA60-463B5727B7FB}" type="presOf" srcId="{184CBBF8-171D-4524-9202-B0E214B51D98}" destId="{9376863D-C1AC-4978-9F0C-6EF19EFF68CF}" srcOrd="0" destOrd="0" presId="urn:microsoft.com/office/officeart/2005/8/layout/orgChart1"/>
    <dgm:cxn modelId="{A349C934-9EE2-457E-987C-D71B84D4AF9B}" type="presOf" srcId="{10BBB58C-0A78-415E-AE51-6E72E5731694}" destId="{5AD0745C-517C-4A82-85C3-2FD3126941FA}" srcOrd="1" destOrd="0" presId="urn:microsoft.com/office/officeart/2005/8/layout/orgChart1"/>
    <dgm:cxn modelId="{6F914966-FD60-4A35-A184-C59DE3940061}" type="presOf" srcId="{D50A5C02-0BF2-4706-8A25-D6F56DF72853}" destId="{CA4274AE-689B-4E7C-911C-897F2B3A1A78}" srcOrd="0" destOrd="0" presId="urn:microsoft.com/office/officeart/2005/8/layout/orgChart1"/>
    <dgm:cxn modelId="{58CB694A-9EE8-4485-93E9-BAF47B092EC9}" type="presOf" srcId="{892A07E4-CCD7-408C-9EAE-713DD6805F62}" destId="{66F65038-8305-4C7A-BBF6-DBAB4ACE4D9E}" srcOrd="0" destOrd="0" presId="urn:microsoft.com/office/officeart/2005/8/layout/orgChart1"/>
    <dgm:cxn modelId="{5160B858-052A-4964-BE01-F744F5FE2863}" type="presOf" srcId="{FFB68CCD-4F68-40CE-87BB-C203E791D7BC}" destId="{31A5D329-54ED-4B8B-8692-D21B17444338}" srcOrd="0" destOrd="0" presId="urn:microsoft.com/office/officeart/2005/8/layout/orgChart1"/>
    <dgm:cxn modelId="{23899514-0796-4BB4-ADD0-07E53BEDD98C}" type="presOf" srcId="{5E0A24C6-2102-492F-ACA9-4F4FCFEB94B6}" destId="{2ABF21CA-3D75-4E69-85E8-6C25D20C7ECF}" srcOrd="0" destOrd="0" presId="urn:microsoft.com/office/officeart/2005/8/layout/orgChart1"/>
    <dgm:cxn modelId="{2FB58AA3-604A-4E09-BCC5-F1F7257F22CA}" srcId="{5E0A24C6-2102-492F-ACA9-4F4FCFEB94B6}" destId="{1E70973D-F64A-4671-A543-E021BEFCDACF}" srcOrd="1" destOrd="0" parTransId="{02636787-0FB2-4D53-B54B-9685ED6BB769}" sibTransId="{0B019976-B4AF-41DA-8BB8-B2B0759797F5}"/>
    <dgm:cxn modelId="{493DDAF3-5FF4-4FE5-BA69-FEC56EF584D5}" type="presOf" srcId="{7D3048DC-C637-4A08-B4CB-CD72127439D8}" destId="{AB02D8E3-0A60-4042-8538-2F62A46F4CF2}" srcOrd="0" destOrd="0" presId="urn:microsoft.com/office/officeart/2005/8/layout/orgChart1"/>
    <dgm:cxn modelId="{331FE739-8247-4172-82C4-8848CEDD681B}" type="presOf" srcId="{184CBBF8-171D-4524-9202-B0E214B51D98}" destId="{43D51C5C-2FE8-446C-BF3D-A68C4C103EC1}" srcOrd="1" destOrd="0" presId="urn:microsoft.com/office/officeart/2005/8/layout/orgChart1"/>
    <dgm:cxn modelId="{B7927CD9-EDF5-4291-B45A-F71BA5B88BAD}" srcId="{764ACFDE-93A5-4F80-B2CA-63A20DB885F2}" destId="{16D4D035-D9EB-42F0-A7CF-1F88AED60AE8}" srcOrd="2" destOrd="0" parTransId="{7D3048DC-C637-4A08-B4CB-CD72127439D8}" sibTransId="{6AC324E3-6C3B-47C1-B33F-D68C51A2F0D5}"/>
    <dgm:cxn modelId="{EEAA5F7A-2521-4393-8465-923BD91DF9C3}" type="presOf" srcId="{B447F62B-B315-4DB3-BAFA-3B395160689D}" destId="{99492372-643D-4137-A92E-43925EF22D53}" srcOrd="0" destOrd="0" presId="urn:microsoft.com/office/officeart/2005/8/layout/orgChart1"/>
    <dgm:cxn modelId="{0F5A5D49-D972-4FC2-8D3F-18524B11BAF7}" type="presOf" srcId="{E234C254-E46F-429C-A365-DC16B4E7DF70}" destId="{C18D7FF4-1E49-453C-8AA2-2E78B72B5822}" srcOrd="0" destOrd="0" presId="urn:microsoft.com/office/officeart/2005/8/layout/orgChart1"/>
    <dgm:cxn modelId="{634556CF-C12F-4BC8-8299-FF3F558192C5}" type="presParOf" srcId="{5DEFF959-0066-4577-AB58-CBD842645914}" destId="{453E74A3-1335-4495-9677-5069FFDE08A1}" srcOrd="0" destOrd="0" presId="urn:microsoft.com/office/officeart/2005/8/layout/orgChart1"/>
    <dgm:cxn modelId="{263CC3F8-445C-4413-A3C1-AB8ED84B4702}" type="presParOf" srcId="{453E74A3-1335-4495-9677-5069FFDE08A1}" destId="{C0182666-4A1D-495C-A47A-DB859D2E0783}" srcOrd="0" destOrd="0" presId="urn:microsoft.com/office/officeart/2005/8/layout/orgChart1"/>
    <dgm:cxn modelId="{2D6F60D7-AD23-46BA-AF61-5E36AE2FEED2}" type="presParOf" srcId="{C0182666-4A1D-495C-A47A-DB859D2E0783}" destId="{731B1BAD-2D4F-4386-9ACF-7047651151AD}" srcOrd="0" destOrd="0" presId="urn:microsoft.com/office/officeart/2005/8/layout/orgChart1"/>
    <dgm:cxn modelId="{A36D8C88-355D-4374-BF02-88727B3A1C83}" type="presParOf" srcId="{C0182666-4A1D-495C-A47A-DB859D2E0783}" destId="{C6527351-5DF9-4020-90B8-685F7022A67E}" srcOrd="1" destOrd="0" presId="urn:microsoft.com/office/officeart/2005/8/layout/orgChart1"/>
    <dgm:cxn modelId="{872E1F61-84D5-43B4-9FCA-EF6702994AE8}" type="presParOf" srcId="{453E74A3-1335-4495-9677-5069FFDE08A1}" destId="{FDC7B63A-2CFC-40FB-8183-9CDEB40AD48F}" srcOrd="1" destOrd="0" presId="urn:microsoft.com/office/officeart/2005/8/layout/orgChart1"/>
    <dgm:cxn modelId="{AFFF991D-1989-42B0-AEDE-D77E7683D857}" type="presParOf" srcId="{FDC7B63A-2CFC-40FB-8183-9CDEB40AD48F}" destId="{05A2807F-CB86-42E9-8781-0B9B3447CCF8}" srcOrd="0" destOrd="0" presId="urn:microsoft.com/office/officeart/2005/8/layout/orgChart1"/>
    <dgm:cxn modelId="{251E62A1-66ED-49CE-94F5-56DB666EE612}" type="presParOf" srcId="{FDC7B63A-2CFC-40FB-8183-9CDEB40AD48F}" destId="{05CBA8CD-8F38-4677-B2E6-F6E5A955516F}" srcOrd="1" destOrd="0" presId="urn:microsoft.com/office/officeart/2005/8/layout/orgChart1"/>
    <dgm:cxn modelId="{37F7241A-B8AA-4377-AFE8-9BD2CF1301AB}" type="presParOf" srcId="{05CBA8CD-8F38-4677-B2E6-F6E5A955516F}" destId="{9FB4F9E1-108C-4DE1-8361-1CD5A42B9354}" srcOrd="0" destOrd="0" presId="urn:microsoft.com/office/officeart/2005/8/layout/orgChart1"/>
    <dgm:cxn modelId="{4C724520-8C20-4D95-A2BB-E3B657003E7C}" type="presParOf" srcId="{9FB4F9E1-108C-4DE1-8361-1CD5A42B9354}" destId="{64B3BD08-4E6F-4014-9AA4-2BDAC23EA009}" srcOrd="0" destOrd="0" presId="urn:microsoft.com/office/officeart/2005/8/layout/orgChart1"/>
    <dgm:cxn modelId="{690072FB-B894-4984-9AD9-C06D12292741}" type="presParOf" srcId="{9FB4F9E1-108C-4DE1-8361-1CD5A42B9354}" destId="{5AD0745C-517C-4A82-85C3-2FD3126941FA}" srcOrd="1" destOrd="0" presId="urn:microsoft.com/office/officeart/2005/8/layout/orgChart1"/>
    <dgm:cxn modelId="{0BEACB1B-38D8-4EC8-98A5-228A0A7F04D1}" type="presParOf" srcId="{05CBA8CD-8F38-4677-B2E6-F6E5A955516F}" destId="{2C6C2008-8D83-414A-B65A-563CCA662FC6}" srcOrd="1" destOrd="0" presId="urn:microsoft.com/office/officeart/2005/8/layout/orgChart1"/>
    <dgm:cxn modelId="{9BB71B06-A54E-4D56-BF30-ED3D7E9D7B33}" type="presParOf" srcId="{2C6C2008-8D83-414A-B65A-563CCA662FC6}" destId="{EEA0AFE0-F196-4308-85A7-57B51A382DA8}" srcOrd="0" destOrd="0" presId="urn:microsoft.com/office/officeart/2005/8/layout/orgChart1"/>
    <dgm:cxn modelId="{74958728-F1DA-4895-AFC7-083C38031933}" type="presParOf" srcId="{2C6C2008-8D83-414A-B65A-563CCA662FC6}" destId="{03D5853E-2273-447F-9C8F-E20520DC9EA5}" srcOrd="1" destOrd="0" presId="urn:microsoft.com/office/officeart/2005/8/layout/orgChart1"/>
    <dgm:cxn modelId="{BA1548BE-46A0-4768-BBBB-E8BE9E9E319A}" type="presParOf" srcId="{03D5853E-2273-447F-9C8F-E20520DC9EA5}" destId="{A8FB5179-630C-4DAF-9CA1-3987C0AABDFE}" srcOrd="0" destOrd="0" presId="urn:microsoft.com/office/officeart/2005/8/layout/orgChart1"/>
    <dgm:cxn modelId="{9D04B0BF-2BE5-4F52-A8FD-6077B8014B1C}" type="presParOf" srcId="{A8FB5179-630C-4DAF-9CA1-3987C0AABDFE}" destId="{A784B58A-0D90-4464-93BD-43766B1039D8}" srcOrd="0" destOrd="0" presId="urn:microsoft.com/office/officeart/2005/8/layout/orgChart1"/>
    <dgm:cxn modelId="{95A509B2-87A6-4E4A-B6B4-EEC8E2105EB9}" type="presParOf" srcId="{A8FB5179-630C-4DAF-9CA1-3987C0AABDFE}" destId="{7E36E9A4-BB3E-419F-8860-B45299ED960F}" srcOrd="1" destOrd="0" presId="urn:microsoft.com/office/officeart/2005/8/layout/orgChart1"/>
    <dgm:cxn modelId="{75B3B62B-FEC3-4AC8-B56C-1ADB1A9FEC3B}" type="presParOf" srcId="{03D5853E-2273-447F-9C8F-E20520DC9EA5}" destId="{6AA41909-7E4A-4CF2-903F-50CDDFCC87CB}" srcOrd="1" destOrd="0" presId="urn:microsoft.com/office/officeart/2005/8/layout/orgChart1"/>
    <dgm:cxn modelId="{3A8E369E-6F25-4A14-BCC5-D15843164A68}" type="presParOf" srcId="{03D5853E-2273-447F-9C8F-E20520DC9EA5}" destId="{1521F434-815C-451E-B21B-6708117CEE10}" srcOrd="2" destOrd="0" presId="urn:microsoft.com/office/officeart/2005/8/layout/orgChart1"/>
    <dgm:cxn modelId="{67C953D6-5108-42EF-84A0-76F6DBB10D6E}" type="presParOf" srcId="{2C6C2008-8D83-414A-B65A-563CCA662FC6}" destId="{23B06E58-A9C1-427A-B042-72C95A17F7DD}" srcOrd="2" destOrd="0" presId="urn:microsoft.com/office/officeart/2005/8/layout/orgChart1"/>
    <dgm:cxn modelId="{4E0AB353-D033-427E-8B7D-8F2193F15A93}" type="presParOf" srcId="{2C6C2008-8D83-414A-B65A-563CCA662FC6}" destId="{F262FA64-A7F9-49BC-BACE-E1B7A80F4A27}" srcOrd="3" destOrd="0" presId="urn:microsoft.com/office/officeart/2005/8/layout/orgChart1"/>
    <dgm:cxn modelId="{BFCFEA25-F29E-4211-82DD-D4767695C3F7}" type="presParOf" srcId="{F262FA64-A7F9-49BC-BACE-E1B7A80F4A27}" destId="{984825A6-2B02-4392-9851-048EAFD28B1D}" srcOrd="0" destOrd="0" presId="urn:microsoft.com/office/officeart/2005/8/layout/orgChart1"/>
    <dgm:cxn modelId="{0D3F2551-E7E9-4A39-9580-0AC94B0D94F2}" type="presParOf" srcId="{984825A6-2B02-4392-9851-048EAFD28B1D}" destId="{417EE950-E8D2-492D-B7B9-61105D78EBD9}" srcOrd="0" destOrd="0" presId="urn:microsoft.com/office/officeart/2005/8/layout/orgChart1"/>
    <dgm:cxn modelId="{8A34010A-90DC-45B8-8FB3-FEEE14974A2E}" type="presParOf" srcId="{984825A6-2B02-4392-9851-048EAFD28B1D}" destId="{AFF36786-4E98-4C9A-B9AB-5785D06AAD38}" srcOrd="1" destOrd="0" presId="urn:microsoft.com/office/officeart/2005/8/layout/orgChart1"/>
    <dgm:cxn modelId="{CE0EFDEC-E574-43C6-8716-F182C83542F0}" type="presParOf" srcId="{F262FA64-A7F9-49BC-BACE-E1B7A80F4A27}" destId="{CC6137C8-A017-48AF-B4E9-98E428CDC1A4}" srcOrd="1" destOrd="0" presId="urn:microsoft.com/office/officeart/2005/8/layout/orgChart1"/>
    <dgm:cxn modelId="{678B4183-973E-4972-9932-5DF63A278711}" type="presParOf" srcId="{F262FA64-A7F9-49BC-BACE-E1B7A80F4A27}" destId="{96E9C1EF-3F40-4B9D-A6A3-822B67D9385D}" srcOrd="2" destOrd="0" presId="urn:microsoft.com/office/officeart/2005/8/layout/orgChart1"/>
    <dgm:cxn modelId="{B3B2A0BD-6FBC-4A2F-AEC0-4AD09644ED4C}" type="presParOf" srcId="{2C6C2008-8D83-414A-B65A-563CCA662FC6}" destId="{5D68DDC5-ABC9-4F51-BB9C-6D065BB09E7B}" srcOrd="4" destOrd="0" presId="urn:microsoft.com/office/officeart/2005/8/layout/orgChart1"/>
    <dgm:cxn modelId="{86DDE97D-124F-4E46-ADCF-6F2A970339A8}" type="presParOf" srcId="{2C6C2008-8D83-414A-B65A-563CCA662FC6}" destId="{B9650D6D-DA01-43EA-93E4-E62A00196DDE}" srcOrd="5" destOrd="0" presId="urn:microsoft.com/office/officeart/2005/8/layout/orgChart1"/>
    <dgm:cxn modelId="{5FB25857-0AB2-415A-8116-9935330D7AA3}" type="presParOf" srcId="{B9650D6D-DA01-43EA-93E4-E62A00196DDE}" destId="{D0386116-793E-43C1-8650-F7AE2438FF5B}" srcOrd="0" destOrd="0" presId="urn:microsoft.com/office/officeart/2005/8/layout/orgChart1"/>
    <dgm:cxn modelId="{F29AB5B3-F9ED-451A-BB05-0B712F06F880}" type="presParOf" srcId="{D0386116-793E-43C1-8650-F7AE2438FF5B}" destId="{D6AEF2D0-E63C-4419-8311-2B9D90FA7F26}" srcOrd="0" destOrd="0" presId="urn:microsoft.com/office/officeart/2005/8/layout/orgChart1"/>
    <dgm:cxn modelId="{5C51F0A8-FA22-4D97-AF69-1D006225D2EC}" type="presParOf" srcId="{D0386116-793E-43C1-8650-F7AE2438FF5B}" destId="{6EB7AABD-595B-4241-89E6-B5718C0AD18E}" srcOrd="1" destOrd="0" presId="urn:microsoft.com/office/officeart/2005/8/layout/orgChart1"/>
    <dgm:cxn modelId="{CFD4E1C6-936C-4559-BFC9-494986C69728}" type="presParOf" srcId="{B9650D6D-DA01-43EA-93E4-E62A00196DDE}" destId="{563F0AAC-6D58-4D23-8BC0-5880DBD88718}" srcOrd="1" destOrd="0" presId="urn:microsoft.com/office/officeart/2005/8/layout/orgChart1"/>
    <dgm:cxn modelId="{DFDC82E9-E0C3-4124-9E55-8B0BC0B39CB2}" type="presParOf" srcId="{B9650D6D-DA01-43EA-93E4-E62A00196DDE}" destId="{8A8D3747-3B50-4648-A0A0-7111B8C052A2}" srcOrd="2" destOrd="0" presId="urn:microsoft.com/office/officeart/2005/8/layout/orgChart1"/>
    <dgm:cxn modelId="{F0DFB7CF-39DA-4717-8DBC-76022F52D731}" type="presParOf" srcId="{05CBA8CD-8F38-4677-B2E6-F6E5A955516F}" destId="{70ACE932-6A1B-42F9-A5BD-F7B18ACA8B0E}" srcOrd="2" destOrd="0" presId="urn:microsoft.com/office/officeart/2005/8/layout/orgChart1"/>
    <dgm:cxn modelId="{BBCE9764-DFDD-4B1D-9C67-6B5176066E10}" type="presParOf" srcId="{FDC7B63A-2CFC-40FB-8183-9CDEB40AD48F}" destId="{303AA510-7E67-4FC5-93D8-4F5D727C0E6B}" srcOrd="2" destOrd="0" presId="urn:microsoft.com/office/officeart/2005/8/layout/orgChart1"/>
    <dgm:cxn modelId="{304D45CA-9ED5-4BA7-B244-ED8C4213D3B3}" type="presParOf" srcId="{FDC7B63A-2CFC-40FB-8183-9CDEB40AD48F}" destId="{634D3D3B-8A54-4BDB-8B0F-2335195D03AB}" srcOrd="3" destOrd="0" presId="urn:microsoft.com/office/officeart/2005/8/layout/orgChart1"/>
    <dgm:cxn modelId="{E8F22609-EBB6-44BF-9E81-7C0C775061E9}" type="presParOf" srcId="{634D3D3B-8A54-4BDB-8B0F-2335195D03AB}" destId="{02788B35-D22A-4D4F-BC81-AFDD7E9B7CD4}" srcOrd="0" destOrd="0" presId="urn:microsoft.com/office/officeart/2005/8/layout/orgChart1"/>
    <dgm:cxn modelId="{069DB3F1-5FCB-4CE8-8289-9A632BF598FA}" type="presParOf" srcId="{02788B35-D22A-4D4F-BC81-AFDD7E9B7CD4}" destId="{CBC51147-8CDB-4A2D-8B8F-B78886D445E1}" srcOrd="0" destOrd="0" presId="urn:microsoft.com/office/officeart/2005/8/layout/orgChart1"/>
    <dgm:cxn modelId="{0212A79B-3015-43E3-B5C4-E0EAF34B4C17}" type="presParOf" srcId="{02788B35-D22A-4D4F-BC81-AFDD7E9B7CD4}" destId="{BCFE4335-338D-4789-B6E0-1B4D7A696D96}" srcOrd="1" destOrd="0" presId="urn:microsoft.com/office/officeart/2005/8/layout/orgChart1"/>
    <dgm:cxn modelId="{D7F3B1B3-C3C0-4A81-8C2F-73F5AC6F710C}" type="presParOf" srcId="{634D3D3B-8A54-4BDB-8B0F-2335195D03AB}" destId="{159675F0-47D2-4046-87B6-0A12A0F7497D}" srcOrd="1" destOrd="0" presId="urn:microsoft.com/office/officeart/2005/8/layout/orgChart1"/>
    <dgm:cxn modelId="{54BCA5DC-4D61-4F7D-878E-2B70B2D63FE7}" type="presParOf" srcId="{159675F0-47D2-4046-87B6-0A12A0F7497D}" destId="{B12F0207-5D7B-42FA-8070-EC60884D2215}" srcOrd="0" destOrd="0" presId="urn:microsoft.com/office/officeart/2005/8/layout/orgChart1"/>
    <dgm:cxn modelId="{608FD4FE-46F8-49DB-A685-22C9E55C6E41}" type="presParOf" srcId="{159675F0-47D2-4046-87B6-0A12A0F7497D}" destId="{4009FB9F-5634-41E3-B93C-206DB491D4AA}" srcOrd="1" destOrd="0" presId="urn:microsoft.com/office/officeart/2005/8/layout/orgChart1"/>
    <dgm:cxn modelId="{02D80971-3D55-406E-A3F9-3AACAFFA579F}" type="presParOf" srcId="{4009FB9F-5634-41E3-B93C-206DB491D4AA}" destId="{249466C1-F6AE-4360-B3FC-4E0412088AF5}" srcOrd="0" destOrd="0" presId="urn:microsoft.com/office/officeart/2005/8/layout/orgChart1"/>
    <dgm:cxn modelId="{F996D36D-A5ED-4F9D-9E53-8E3BC2AA327C}" type="presParOf" srcId="{249466C1-F6AE-4360-B3FC-4E0412088AF5}" destId="{E57067C0-FA4E-40C9-803C-1B789E95395E}" srcOrd="0" destOrd="0" presId="urn:microsoft.com/office/officeart/2005/8/layout/orgChart1"/>
    <dgm:cxn modelId="{69143425-4D15-4781-A033-B21A637CD811}" type="presParOf" srcId="{249466C1-F6AE-4360-B3FC-4E0412088AF5}" destId="{57D05A0D-73C0-4709-8986-CB489C66D1DC}" srcOrd="1" destOrd="0" presId="urn:microsoft.com/office/officeart/2005/8/layout/orgChart1"/>
    <dgm:cxn modelId="{2B5C13C9-30C4-4768-BBCB-B582D8C4AC53}" type="presParOf" srcId="{4009FB9F-5634-41E3-B93C-206DB491D4AA}" destId="{095EADE2-BCAE-4998-BA7D-A37308ED9BD0}" srcOrd="1" destOrd="0" presId="urn:microsoft.com/office/officeart/2005/8/layout/orgChart1"/>
    <dgm:cxn modelId="{EB9218A7-BE61-4D01-87F4-EF9248433740}" type="presParOf" srcId="{4009FB9F-5634-41E3-B93C-206DB491D4AA}" destId="{69389F0F-FA69-4767-958E-C0E92AD6709F}" srcOrd="2" destOrd="0" presId="urn:microsoft.com/office/officeart/2005/8/layout/orgChart1"/>
    <dgm:cxn modelId="{6BE217CF-B86E-4BD4-A402-739C7EBB6890}" type="presParOf" srcId="{159675F0-47D2-4046-87B6-0A12A0F7497D}" destId="{6F1F07BA-7495-4F23-BDD9-88EEAD263EEB}" srcOrd="2" destOrd="0" presId="urn:microsoft.com/office/officeart/2005/8/layout/orgChart1"/>
    <dgm:cxn modelId="{C649664C-DE7B-46A5-B790-6459E4000124}" type="presParOf" srcId="{159675F0-47D2-4046-87B6-0A12A0F7497D}" destId="{7B244C86-9130-475F-B110-461503CE402F}" srcOrd="3" destOrd="0" presId="urn:microsoft.com/office/officeart/2005/8/layout/orgChart1"/>
    <dgm:cxn modelId="{A371E8DD-2671-4DD2-AEF7-97A135F84927}" type="presParOf" srcId="{7B244C86-9130-475F-B110-461503CE402F}" destId="{AF2EE624-32A6-49E1-9A82-28FE7DCA51D6}" srcOrd="0" destOrd="0" presId="urn:microsoft.com/office/officeart/2005/8/layout/orgChart1"/>
    <dgm:cxn modelId="{C3A763FD-8322-4D95-AB74-0A9B8A0B0920}" type="presParOf" srcId="{AF2EE624-32A6-49E1-9A82-28FE7DCA51D6}" destId="{9376863D-C1AC-4978-9F0C-6EF19EFF68CF}" srcOrd="0" destOrd="0" presId="urn:microsoft.com/office/officeart/2005/8/layout/orgChart1"/>
    <dgm:cxn modelId="{09EA254E-CA49-4B7E-9FFF-580B09E77345}" type="presParOf" srcId="{AF2EE624-32A6-49E1-9A82-28FE7DCA51D6}" destId="{43D51C5C-2FE8-446C-BF3D-A68C4C103EC1}" srcOrd="1" destOrd="0" presId="urn:microsoft.com/office/officeart/2005/8/layout/orgChart1"/>
    <dgm:cxn modelId="{DBE5816E-130F-4CCC-AE6E-49FBD53D8AFD}" type="presParOf" srcId="{7B244C86-9130-475F-B110-461503CE402F}" destId="{7925E690-5F91-4D23-86A5-D6A396095D21}" srcOrd="1" destOrd="0" presId="urn:microsoft.com/office/officeart/2005/8/layout/orgChart1"/>
    <dgm:cxn modelId="{6FDC58CD-0E83-4361-A8CB-341E2FB15562}" type="presParOf" srcId="{7B244C86-9130-475F-B110-461503CE402F}" destId="{59034DBF-CEFA-4893-A2A4-6F3691DF9DAF}" srcOrd="2" destOrd="0" presId="urn:microsoft.com/office/officeart/2005/8/layout/orgChart1"/>
    <dgm:cxn modelId="{4A2887D4-9227-4D36-9A56-2733E1045DBB}" type="presParOf" srcId="{159675F0-47D2-4046-87B6-0A12A0F7497D}" destId="{AB02D8E3-0A60-4042-8538-2F62A46F4CF2}" srcOrd="4" destOrd="0" presId="urn:microsoft.com/office/officeart/2005/8/layout/orgChart1"/>
    <dgm:cxn modelId="{95BAF4B2-4BCB-4373-ACD8-E9884346CD79}" type="presParOf" srcId="{159675F0-47D2-4046-87B6-0A12A0F7497D}" destId="{39577250-3821-4383-8D3D-A69887E8947F}" srcOrd="5" destOrd="0" presId="urn:microsoft.com/office/officeart/2005/8/layout/orgChart1"/>
    <dgm:cxn modelId="{D916676B-1E6D-4FE3-AEB7-EAF795F081C2}" type="presParOf" srcId="{39577250-3821-4383-8D3D-A69887E8947F}" destId="{56ACF5F1-3A22-40A5-BADB-37444809B82D}" srcOrd="0" destOrd="0" presId="urn:microsoft.com/office/officeart/2005/8/layout/orgChart1"/>
    <dgm:cxn modelId="{4D735854-25AD-4818-807F-CDF820DE0D24}" type="presParOf" srcId="{56ACF5F1-3A22-40A5-BADB-37444809B82D}" destId="{06776EB8-74D7-458D-9F34-BC973C6399D5}" srcOrd="0" destOrd="0" presId="urn:microsoft.com/office/officeart/2005/8/layout/orgChart1"/>
    <dgm:cxn modelId="{D22A6895-CCD6-4E0A-B6AE-9946F303FA4F}" type="presParOf" srcId="{56ACF5F1-3A22-40A5-BADB-37444809B82D}" destId="{C6484C98-2BB6-4E8C-9D2D-8F4D11527C8F}" srcOrd="1" destOrd="0" presId="urn:microsoft.com/office/officeart/2005/8/layout/orgChart1"/>
    <dgm:cxn modelId="{2FF3185E-4A42-495F-A6FF-DA4758457935}" type="presParOf" srcId="{39577250-3821-4383-8D3D-A69887E8947F}" destId="{DECDDC3A-67D1-4470-B7D1-4D7C77F1E733}" srcOrd="1" destOrd="0" presId="urn:microsoft.com/office/officeart/2005/8/layout/orgChart1"/>
    <dgm:cxn modelId="{0D494F69-2BD6-4AB2-B02D-076332731348}" type="presParOf" srcId="{39577250-3821-4383-8D3D-A69887E8947F}" destId="{83B6B0A6-7853-4F3F-A325-CB640E50EBE6}" srcOrd="2" destOrd="0" presId="urn:microsoft.com/office/officeart/2005/8/layout/orgChart1"/>
    <dgm:cxn modelId="{90CFF7CA-1125-4772-AB22-5B5970ED6A58}" type="presParOf" srcId="{159675F0-47D2-4046-87B6-0A12A0F7497D}" destId="{7BA893F8-9FFD-4408-9D0E-8C645C887E40}" srcOrd="6" destOrd="0" presId="urn:microsoft.com/office/officeart/2005/8/layout/orgChart1"/>
    <dgm:cxn modelId="{EDD7CEDE-7427-4D57-99F6-BD07088CF5D7}" type="presParOf" srcId="{159675F0-47D2-4046-87B6-0A12A0F7497D}" destId="{E05E9A73-E521-4C19-922C-960BC8594907}" srcOrd="7" destOrd="0" presId="urn:microsoft.com/office/officeart/2005/8/layout/orgChart1"/>
    <dgm:cxn modelId="{96613647-215F-4770-88EA-F12E3CAB10A0}" type="presParOf" srcId="{E05E9A73-E521-4C19-922C-960BC8594907}" destId="{4FF9F94C-1BCF-475F-BD6C-E9351054AEF3}" srcOrd="0" destOrd="0" presId="urn:microsoft.com/office/officeart/2005/8/layout/orgChart1"/>
    <dgm:cxn modelId="{E7553CD8-218A-40E0-A38C-0EC7D7EC6FC9}" type="presParOf" srcId="{4FF9F94C-1BCF-475F-BD6C-E9351054AEF3}" destId="{83209CB1-6789-420A-A683-C2D405A05D3E}" srcOrd="0" destOrd="0" presId="urn:microsoft.com/office/officeart/2005/8/layout/orgChart1"/>
    <dgm:cxn modelId="{36C5E1F7-D833-46F5-BC02-CB7988904BFE}" type="presParOf" srcId="{4FF9F94C-1BCF-475F-BD6C-E9351054AEF3}" destId="{CA242C68-B4A8-48D2-A46A-900F58513986}" srcOrd="1" destOrd="0" presId="urn:microsoft.com/office/officeart/2005/8/layout/orgChart1"/>
    <dgm:cxn modelId="{C83DC029-E4C3-44A9-BDD5-0B99210B95E3}" type="presParOf" srcId="{E05E9A73-E521-4C19-922C-960BC8594907}" destId="{FF7E1CB0-9E22-4115-84F5-9DBA41969BB9}" srcOrd="1" destOrd="0" presId="urn:microsoft.com/office/officeart/2005/8/layout/orgChart1"/>
    <dgm:cxn modelId="{926E528B-25F3-471D-81EE-2244B5F82535}" type="presParOf" srcId="{E05E9A73-E521-4C19-922C-960BC8594907}" destId="{8C52F9F3-F416-474C-9FD2-3B430C49727F}" srcOrd="2" destOrd="0" presId="urn:microsoft.com/office/officeart/2005/8/layout/orgChart1"/>
    <dgm:cxn modelId="{EFCB28FF-FC50-4C32-ABF3-4D921D3AAFE1}" type="presParOf" srcId="{634D3D3B-8A54-4BDB-8B0F-2335195D03AB}" destId="{09F47B37-97D3-4C1C-8B06-4FB8E260337F}" srcOrd="2" destOrd="0" presId="urn:microsoft.com/office/officeart/2005/8/layout/orgChart1"/>
    <dgm:cxn modelId="{2FA8D0AF-AF98-41C5-9FA3-EBF033FEAA74}" type="presParOf" srcId="{FDC7B63A-2CFC-40FB-8183-9CDEB40AD48F}" destId="{C18D7FF4-1E49-453C-8AA2-2E78B72B5822}" srcOrd="4" destOrd="0" presId="urn:microsoft.com/office/officeart/2005/8/layout/orgChart1"/>
    <dgm:cxn modelId="{BF176B23-1147-4F98-A188-235B193DD576}" type="presParOf" srcId="{FDC7B63A-2CFC-40FB-8183-9CDEB40AD48F}" destId="{0F17A82D-39EF-4C3C-8F05-3FB84F87A19B}" srcOrd="5" destOrd="0" presId="urn:microsoft.com/office/officeart/2005/8/layout/orgChart1"/>
    <dgm:cxn modelId="{CDC421F7-FC11-43E1-BFCD-FFCD018BA737}" type="presParOf" srcId="{0F17A82D-39EF-4C3C-8F05-3FB84F87A19B}" destId="{0F06E63E-3EA1-4A79-AF8D-3576EEA10F21}" srcOrd="0" destOrd="0" presId="urn:microsoft.com/office/officeart/2005/8/layout/orgChart1"/>
    <dgm:cxn modelId="{F2DEBD8A-187C-4BAB-86BE-A13D22B09D47}" type="presParOf" srcId="{0F06E63E-3EA1-4A79-AF8D-3576EEA10F21}" destId="{F7188F70-9A15-4FAB-8C61-067086FDA9EB}" srcOrd="0" destOrd="0" presId="urn:microsoft.com/office/officeart/2005/8/layout/orgChart1"/>
    <dgm:cxn modelId="{6DD9A60C-146B-495F-AC29-CE622B2E6C9F}" type="presParOf" srcId="{0F06E63E-3EA1-4A79-AF8D-3576EEA10F21}" destId="{10877326-93AA-4D24-BD93-65CF45398706}" srcOrd="1" destOrd="0" presId="urn:microsoft.com/office/officeart/2005/8/layout/orgChart1"/>
    <dgm:cxn modelId="{45D470F6-D727-4F6B-9CF6-E5B7D1E71AC1}" type="presParOf" srcId="{0F17A82D-39EF-4C3C-8F05-3FB84F87A19B}" destId="{D651FB28-6CA8-4E09-8509-67E124180272}" srcOrd="1" destOrd="0" presId="urn:microsoft.com/office/officeart/2005/8/layout/orgChart1"/>
    <dgm:cxn modelId="{62475F8D-C026-43C3-A5B0-546A672A7012}" type="presParOf" srcId="{D651FB28-6CA8-4E09-8509-67E124180272}" destId="{66F65038-8305-4C7A-BBF6-DBAB4ACE4D9E}" srcOrd="0" destOrd="0" presId="urn:microsoft.com/office/officeart/2005/8/layout/orgChart1"/>
    <dgm:cxn modelId="{D5942B26-27A3-4D79-B57E-7C9643057C58}" type="presParOf" srcId="{D651FB28-6CA8-4E09-8509-67E124180272}" destId="{521246DE-2AA5-4572-8379-E4C601016921}" srcOrd="1" destOrd="0" presId="urn:microsoft.com/office/officeart/2005/8/layout/orgChart1"/>
    <dgm:cxn modelId="{3EE11419-DEBC-440C-9E87-78A61369B055}" type="presParOf" srcId="{521246DE-2AA5-4572-8379-E4C601016921}" destId="{87F9AC8D-1854-486D-BFAA-F0A8A0EB5259}" srcOrd="0" destOrd="0" presId="urn:microsoft.com/office/officeart/2005/8/layout/orgChart1"/>
    <dgm:cxn modelId="{3E061672-8729-4926-BD90-5063C233DBD7}" type="presParOf" srcId="{87F9AC8D-1854-486D-BFAA-F0A8A0EB5259}" destId="{99492372-643D-4137-A92E-43925EF22D53}" srcOrd="0" destOrd="0" presId="urn:microsoft.com/office/officeart/2005/8/layout/orgChart1"/>
    <dgm:cxn modelId="{CE7CCF25-747A-4EC5-9B98-196C1121C7F0}" type="presParOf" srcId="{87F9AC8D-1854-486D-BFAA-F0A8A0EB5259}" destId="{A276F1C8-DCBB-439C-9036-D7CFDAC98297}" srcOrd="1" destOrd="0" presId="urn:microsoft.com/office/officeart/2005/8/layout/orgChart1"/>
    <dgm:cxn modelId="{AFCCB103-6E6E-4C2A-94AB-02D9335F5A5F}" type="presParOf" srcId="{521246DE-2AA5-4572-8379-E4C601016921}" destId="{9FF10499-0011-42EA-9970-36C23DF6B31A}" srcOrd="1" destOrd="0" presId="urn:microsoft.com/office/officeart/2005/8/layout/orgChart1"/>
    <dgm:cxn modelId="{53C64673-56AB-4F80-92A7-821EF1C9E4C2}" type="presParOf" srcId="{521246DE-2AA5-4572-8379-E4C601016921}" destId="{ADAB9333-A0E1-42A8-8F88-D63F146EB902}" srcOrd="2" destOrd="0" presId="urn:microsoft.com/office/officeart/2005/8/layout/orgChart1"/>
    <dgm:cxn modelId="{CDAB4C73-6941-43D3-AADC-7A22EC4F8763}" type="presParOf" srcId="{D651FB28-6CA8-4E09-8509-67E124180272}" destId="{058F5B95-38C5-4FF0-B927-56FFC27649DE}" srcOrd="2" destOrd="0" presId="urn:microsoft.com/office/officeart/2005/8/layout/orgChart1"/>
    <dgm:cxn modelId="{D74A341F-35EF-4EDB-A595-B157C3BA894C}" type="presParOf" srcId="{D651FB28-6CA8-4E09-8509-67E124180272}" destId="{CB40BD55-D3EA-4512-A4E1-E881541F392B}" srcOrd="3" destOrd="0" presId="urn:microsoft.com/office/officeart/2005/8/layout/orgChart1"/>
    <dgm:cxn modelId="{8D6987FB-625D-466F-A1D3-E19254BF95E0}" type="presParOf" srcId="{CB40BD55-D3EA-4512-A4E1-E881541F392B}" destId="{66114703-ACDB-4670-B1C9-91EE40B50767}" srcOrd="0" destOrd="0" presId="urn:microsoft.com/office/officeart/2005/8/layout/orgChart1"/>
    <dgm:cxn modelId="{C47E35CE-78AA-47AA-92D1-3DFEB1210B8D}" type="presParOf" srcId="{66114703-ACDB-4670-B1C9-91EE40B50767}" destId="{869F5A47-BCC8-41F5-83DB-54397E822F76}" srcOrd="0" destOrd="0" presId="urn:microsoft.com/office/officeart/2005/8/layout/orgChart1"/>
    <dgm:cxn modelId="{F0964A33-E9CB-456D-B89C-4CFF864FF36B}" type="presParOf" srcId="{66114703-ACDB-4670-B1C9-91EE40B50767}" destId="{114EA6E8-489C-4945-A141-AC6F63BCAACF}" srcOrd="1" destOrd="0" presId="urn:microsoft.com/office/officeart/2005/8/layout/orgChart1"/>
    <dgm:cxn modelId="{6FF4B8F3-23E0-49AB-A379-9D5B7A9F8D1D}" type="presParOf" srcId="{CB40BD55-D3EA-4512-A4E1-E881541F392B}" destId="{FE545F8A-BC08-42BD-B3F9-2069F7541DD6}" srcOrd="1" destOrd="0" presId="urn:microsoft.com/office/officeart/2005/8/layout/orgChart1"/>
    <dgm:cxn modelId="{166C342A-3BC9-489E-B6F1-ADCD48B5C744}" type="presParOf" srcId="{CB40BD55-D3EA-4512-A4E1-E881541F392B}" destId="{5443CD7B-D478-4993-B099-1155868E22B8}" srcOrd="2" destOrd="0" presId="urn:microsoft.com/office/officeart/2005/8/layout/orgChart1"/>
    <dgm:cxn modelId="{835CF265-7C82-4154-922A-75D9AE971E84}" type="presParOf" srcId="{D651FB28-6CA8-4E09-8509-67E124180272}" destId="{005FE119-099E-467C-95DE-5FBD1386C081}" srcOrd="4" destOrd="0" presId="urn:microsoft.com/office/officeart/2005/8/layout/orgChart1"/>
    <dgm:cxn modelId="{1968B176-7E46-442E-AFBB-5E9FCDCB88D7}" type="presParOf" srcId="{D651FB28-6CA8-4E09-8509-67E124180272}" destId="{B6621801-B36D-4004-A7B6-7951EB7C8936}" srcOrd="5" destOrd="0" presId="urn:microsoft.com/office/officeart/2005/8/layout/orgChart1"/>
    <dgm:cxn modelId="{CF562D57-85FA-41CF-BB55-14BAE88C9AEB}" type="presParOf" srcId="{B6621801-B36D-4004-A7B6-7951EB7C8936}" destId="{9C644D85-AC32-4D3E-8BE9-7ADA87910B47}" srcOrd="0" destOrd="0" presId="urn:microsoft.com/office/officeart/2005/8/layout/orgChart1"/>
    <dgm:cxn modelId="{AB3E5114-1ECE-45E6-9922-7F5BC63E439A}" type="presParOf" srcId="{9C644D85-AC32-4D3E-8BE9-7ADA87910B47}" destId="{CA4274AE-689B-4E7C-911C-897F2B3A1A78}" srcOrd="0" destOrd="0" presId="urn:microsoft.com/office/officeart/2005/8/layout/orgChart1"/>
    <dgm:cxn modelId="{E5C67DF4-8A23-4C60-BEEC-90CAF575B322}" type="presParOf" srcId="{9C644D85-AC32-4D3E-8BE9-7ADA87910B47}" destId="{A65AE01C-DAF7-4536-B296-ACFDDA8221EB}" srcOrd="1" destOrd="0" presId="urn:microsoft.com/office/officeart/2005/8/layout/orgChart1"/>
    <dgm:cxn modelId="{CC841DB6-49C1-4BF5-9554-0AB327445C8B}" type="presParOf" srcId="{B6621801-B36D-4004-A7B6-7951EB7C8936}" destId="{725573B5-DC88-4FF9-AA73-D58904582419}" srcOrd="1" destOrd="0" presId="urn:microsoft.com/office/officeart/2005/8/layout/orgChart1"/>
    <dgm:cxn modelId="{3D67AC55-B466-4DB2-855C-0D1865CD9197}" type="presParOf" srcId="{B6621801-B36D-4004-A7B6-7951EB7C8936}" destId="{5F6AD076-44AE-473C-99D8-E97F9AA3A4E7}" srcOrd="2" destOrd="0" presId="urn:microsoft.com/office/officeart/2005/8/layout/orgChart1"/>
    <dgm:cxn modelId="{58AE608C-8A9F-49D9-A709-1FD11CC7C11F}" type="presParOf" srcId="{0F17A82D-39EF-4C3C-8F05-3FB84F87A19B}" destId="{7B65470E-16C1-468A-A575-9C946F273B52}" srcOrd="2" destOrd="0" presId="urn:microsoft.com/office/officeart/2005/8/layout/orgChart1"/>
    <dgm:cxn modelId="{EAE2D834-8C22-49A5-A4C1-AE5D179C9F06}" type="presParOf" srcId="{FDC7B63A-2CFC-40FB-8183-9CDEB40AD48F}" destId="{0DA11A6C-1AA8-44FF-AF2C-D17F3A188E13}" srcOrd="6" destOrd="0" presId="urn:microsoft.com/office/officeart/2005/8/layout/orgChart1"/>
    <dgm:cxn modelId="{9553E2B9-70C6-4468-8685-6C391B50EF8C}" type="presParOf" srcId="{FDC7B63A-2CFC-40FB-8183-9CDEB40AD48F}" destId="{413FE65E-C458-4528-896E-CD81EFF6A093}" srcOrd="7" destOrd="0" presId="urn:microsoft.com/office/officeart/2005/8/layout/orgChart1"/>
    <dgm:cxn modelId="{712FDBE2-82F2-4A70-8107-D66697982520}" type="presParOf" srcId="{413FE65E-C458-4528-896E-CD81EFF6A093}" destId="{C0B76A95-1602-4E89-8064-50FBAEBA2B41}" srcOrd="0" destOrd="0" presId="urn:microsoft.com/office/officeart/2005/8/layout/orgChart1"/>
    <dgm:cxn modelId="{C19B8584-C8C1-41EF-9632-DEFDC046C66D}" type="presParOf" srcId="{C0B76A95-1602-4E89-8064-50FBAEBA2B41}" destId="{B691B40C-36B2-4F6C-AF0B-0D2F0D4FE5E3}" srcOrd="0" destOrd="0" presId="urn:microsoft.com/office/officeart/2005/8/layout/orgChart1"/>
    <dgm:cxn modelId="{2E762D2C-3B89-46A6-890C-F378D308658E}" type="presParOf" srcId="{C0B76A95-1602-4E89-8064-50FBAEBA2B41}" destId="{45E85621-3751-4E14-92B1-9AB7E11849B5}" srcOrd="1" destOrd="0" presId="urn:microsoft.com/office/officeart/2005/8/layout/orgChart1"/>
    <dgm:cxn modelId="{677C21C4-2F9E-4C55-B551-03911EFF68F9}" type="presParOf" srcId="{413FE65E-C458-4528-896E-CD81EFF6A093}" destId="{8A509DE3-6343-40CC-A9C2-4EB3677E3750}" srcOrd="1" destOrd="0" presId="urn:microsoft.com/office/officeart/2005/8/layout/orgChart1"/>
    <dgm:cxn modelId="{4BE1A6CC-C1B3-4567-A31D-F7590D664425}" type="presParOf" srcId="{8A509DE3-6343-40CC-A9C2-4EB3677E3750}" destId="{6F507292-76D2-436D-8BF9-4C57480A2B02}" srcOrd="0" destOrd="0" presId="urn:microsoft.com/office/officeart/2005/8/layout/orgChart1"/>
    <dgm:cxn modelId="{AF1B0AB7-FE48-4F0C-B770-C7F0F868F1F9}" type="presParOf" srcId="{8A509DE3-6343-40CC-A9C2-4EB3677E3750}" destId="{D5F55D1E-4BFC-4867-8DE3-FBCA43AB7098}" srcOrd="1" destOrd="0" presId="urn:microsoft.com/office/officeart/2005/8/layout/orgChart1"/>
    <dgm:cxn modelId="{69BDB722-0FDC-4FD4-BF81-DC8DA3CFA95F}" type="presParOf" srcId="{D5F55D1E-4BFC-4867-8DE3-FBCA43AB7098}" destId="{FF3C3C97-5F03-48C1-A568-5583443051E0}" srcOrd="0" destOrd="0" presId="urn:microsoft.com/office/officeart/2005/8/layout/orgChart1"/>
    <dgm:cxn modelId="{5C1D6012-C7A7-4A6A-A9E9-C5BC2ED854D4}" type="presParOf" srcId="{FF3C3C97-5F03-48C1-A568-5583443051E0}" destId="{C9872AED-0BA9-4553-82CD-7E07362D1509}" srcOrd="0" destOrd="0" presId="urn:microsoft.com/office/officeart/2005/8/layout/orgChart1"/>
    <dgm:cxn modelId="{E1C58BAA-F8BB-454E-A777-4A9FC9FA4920}" type="presParOf" srcId="{FF3C3C97-5F03-48C1-A568-5583443051E0}" destId="{EE0ADDD5-5E88-414D-BD47-E24C52BB2F11}" srcOrd="1" destOrd="0" presId="urn:microsoft.com/office/officeart/2005/8/layout/orgChart1"/>
    <dgm:cxn modelId="{AD744A0F-D112-428E-B7DE-5261E3A0227F}" type="presParOf" srcId="{D5F55D1E-4BFC-4867-8DE3-FBCA43AB7098}" destId="{CD100382-5BC6-4E3E-80A0-C56335A1B50B}" srcOrd="1" destOrd="0" presId="urn:microsoft.com/office/officeart/2005/8/layout/orgChart1"/>
    <dgm:cxn modelId="{BD4FDACD-33B3-4721-8CC1-8F3429671475}" type="presParOf" srcId="{D5F55D1E-4BFC-4867-8DE3-FBCA43AB7098}" destId="{0C5DD37B-C7C9-4E76-AF04-6438CF0FCB90}" srcOrd="2" destOrd="0" presId="urn:microsoft.com/office/officeart/2005/8/layout/orgChart1"/>
    <dgm:cxn modelId="{4780E61C-9F00-4727-A95C-2DD48D6D5A7E}" type="presParOf" srcId="{8A509DE3-6343-40CC-A9C2-4EB3677E3750}" destId="{124DCBE7-932F-4A2D-B9BE-036C46B4E5BE}" srcOrd="2" destOrd="0" presId="urn:microsoft.com/office/officeart/2005/8/layout/orgChart1"/>
    <dgm:cxn modelId="{76FF0B94-8B5B-44B5-94B1-D53FE5C98877}" type="presParOf" srcId="{8A509DE3-6343-40CC-A9C2-4EB3677E3750}" destId="{AE9662DF-C122-4187-A65B-8B0FF7D9A89D}" srcOrd="3" destOrd="0" presId="urn:microsoft.com/office/officeart/2005/8/layout/orgChart1"/>
    <dgm:cxn modelId="{068D7FBE-7101-44D2-889F-05A897C14494}" type="presParOf" srcId="{AE9662DF-C122-4187-A65B-8B0FF7D9A89D}" destId="{CDF38364-F98A-4525-937C-72D0E1FF91F7}" srcOrd="0" destOrd="0" presId="urn:microsoft.com/office/officeart/2005/8/layout/orgChart1"/>
    <dgm:cxn modelId="{553DB57F-E2E9-430C-AE67-F94BFAD660DB}" type="presParOf" srcId="{CDF38364-F98A-4525-937C-72D0E1FF91F7}" destId="{34CE2DB8-41A0-46B9-B531-26CD1C33E58B}" srcOrd="0" destOrd="0" presId="urn:microsoft.com/office/officeart/2005/8/layout/orgChart1"/>
    <dgm:cxn modelId="{C0E03517-EC57-46A0-A711-BDD2D602351A}" type="presParOf" srcId="{CDF38364-F98A-4525-937C-72D0E1FF91F7}" destId="{55519ACB-E2A1-4B4D-A7B9-5C017FBC466E}" srcOrd="1" destOrd="0" presId="urn:microsoft.com/office/officeart/2005/8/layout/orgChart1"/>
    <dgm:cxn modelId="{D579BD15-805F-4856-B69B-D1353D9119B9}" type="presParOf" srcId="{AE9662DF-C122-4187-A65B-8B0FF7D9A89D}" destId="{C7C2D55B-571E-459F-8DC9-DCEF6A8993B1}" srcOrd="1" destOrd="0" presId="urn:microsoft.com/office/officeart/2005/8/layout/orgChart1"/>
    <dgm:cxn modelId="{BDD030DA-4C44-42EA-BCA6-C3FF1785959E}" type="presParOf" srcId="{AE9662DF-C122-4187-A65B-8B0FF7D9A89D}" destId="{94D5C4A7-22AD-4673-9580-00DBBEAF6416}" srcOrd="2" destOrd="0" presId="urn:microsoft.com/office/officeart/2005/8/layout/orgChart1"/>
    <dgm:cxn modelId="{ADA91C05-837E-4FE3-9B39-236296721476}" type="presParOf" srcId="{8A509DE3-6343-40CC-A9C2-4EB3677E3750}" destId="{31A5D329-54ED-4B8B-8692-D21B17444338}" srcOrd="4" destOrd="0" presId="urn:microsoft.com/office/officeart/2005/8/layout/orgChart1"/>
    <dgm:cxn modelId="{ABBE256E-105A-4BB8-8C17-4C88141C2BCB}" type="presParOf" srcId="{8A509DE3-6343-40CC-A9C2-4EB3677E3750}" destId="{DC2CE973-0C9A-45D8-B0F6-77E68904A437}" srcOrd="5" destOrd="0" presId="urn:microsoft.com/office/officeart/2005/8/layout/orgChart1"/>
    <dgm:cxn modelId="{5268089E-F5EB-4E40-BEB6-3DA336A0CA7A}" type="presParOf" srcId="{DC2CE973-0C9A-45D8-B0F6-77E68904A437}" destId="{BB72DB80-F252-4DE8-8157-AA2A6C8D0AAA}" srcOrd="0" destOrd="0" presId="urn:microsoft.com/office/officeart/2005/8/layout/orgChart1"/>
    <dgm:cxn modelId="{31FCB600-9802-48ED-8EB8-FCBEB4912E69}" type="presParOf" srcId="{BB72DB80-F252-4DE8-8157-AA2A6C8D0AAA}" destId="{CA6CCCD7-8408-49EA-97D0-F3BA224894F6}" srcOrd="0" destOrd="0" presId="urn:microsoft.com/office/officeart/2005/8/layout/orgChart1"/>
    <dgm:cxn modelId="{F88D1132-954B-46A3-BAB7-5AEB7CB955F0}" type="presParOf" srcId="{BB72DB80-F252-4DE8-8157-AA2A6C8D0AAA}" destId="{40D82DDB-7750-4B5C-A3E2-F00D5DEE43A6}" srcOrd="1" destOrd="0" presId="urn:microsoft.com/office/officeart/2005/8/layout/orgChart1"/>
    <dgm:cxn modelId="{48F8F331-5F82-4989-AF12-8CBC45E14B9A}" type="presParOf" srcId="{DC2CE973-0C9A-45D8-B0F6-77E68904A437}" destId="{3B0FE4C3-92F1-414F-B6FE-4572C021F6A2}" srcOrd="1" destOrd="0" presId="urn:microsoft.com/office/officeart/2005/8/layout/orgChart1"/>
    <dgm:cxn modelId="{0BBC61D9-6DE9-4391-AFA6-2DD40E7BECCD}" type="presParOf" srcId="{DC2CE973-0C9A-45D8-B0F6-77E68904A437}" destId="{6EC982A7-8F08-42DB-A8C4-F2D0D3D3AFE3}" srcOrd="2" destOrd="0" presId="urn:microsoft.com/office/officeart/2005/8/layout/orgChart1"/>
    <dgm:cxn modelId="{5958EBB5-8B3D-437A-B5F6-6400AFBD5153}" type="presParOf" srcId="{413FE65E-C458-4528-896E-CD81EFF6A093}" destId="{C6690C6D-A9B5-4B15-AFB9-5BB2E0EE1DE3}" srcOrd="2" destOrd="0" presId="urn:microsoft.com/office/officeart/2005/8/layout/orgChart1"/>
    <dgm:cxn modelId="{CB1D0456-9887-4D18-A9FC-428D0BE95695}" type="presParOf" srcId="{FDC7B63A-2CFC-40FB-8183-9CDEB40AD48F}" destId="{454ACE20-892A-4BFC-87AA-27DEEA11048A}" srcOrd="8" destOrd="0" presId="urn:microsoft.com/office/officeart/2005/8/layout/orgChart1"/>
    <dgm:cxn modelId="{4FD4DB54-6626-4C8F-996A-FE21E303C419}" type="presParOf" srcId="{FDC7B63A-2CFC-40FB-8183-9CDEB40AD48F}" destId="{E7B4C7D6-7BB1-430C-BC43-16298D14D547}" srcOrd="9" destOrd="0" presId="urn:microsoft.com/office/officeart/2005/8/layout/orgChart1"/>
    <dgm:cxn modelId="{3F2BE82D-8B93-47BE-BCA8-9F37780A74D9}" type="presParOf" srcId="{E7B4C7D6-7BB1-430C-BC43-16298D14D547}" destId="{E8E88CF1-0D00-4E03-AFC8-99896219C6B8}" srcOrd="0" destOrd="0" presId="urn:microsoft.com/office/officeart/2005/8/layout/orgChart1"/>
    <dgm:cxn modelId="{F03824FC-A445-444C-B018-BF61E220A28D}" type="presParOf" srcId="{E8E88CF1-0D00-4E03-AFC8-99896219C6B8}" destId="{2ABF21CA-3D75-4E69-85E8-6C25D20C7ECF}" srcOrd="0" destOrd="0" presId="urn:microsoft.com/office/officeart/2005/8/layout/orgChart1"/>
    <dgm:cxn modelId="{24915F20-20D0-47AC-8B32-CD32A021962F}" type="presParOf" srcId="{E8E88CF1-0D00-4E03-AFC8-99896219C6B8}" destId="{0BD5CBF2-D46F-4304-89B8-2247BBEF620A}" srcOrd="1" destOrd="0" presId="urn:microsoft.com/office/officeart/2005/8/layout/orgChart1"/>
    <dgm:cxn modelId="{23E033DC-853A-4009-96C1-E88F4C0F06CB}" type="presParOf" srcId="{E7B4C7D6-7BB1-430C-BC43-16298D14D547}" destId="{E4F254F8-B0E2-4444-89E6-7AFF47C83435}" srcOrd="1" destOrd="0" presId="urn:microsoft.com/office/officeart/2005/8/layout/orgChart1"/>
    <dgm:cxn modelId="{3FE07A71-84A1-4E8B-A932-242B20C0436E}" type="presParOf" srcId="{E4F254F8-B0E2-4444-89E6-7AFF47C83435}" destId="{DEFBF9B1-B18E-42BE-9331-8DA5DB397ECB}" srcOrd="0" destOrd="0" presId="urn:microsoft.com/office/officeart/2005/8/layout/orgChart1"/>
    <dgm:cxn modelId="{06483B52-6F2A-45E6-914D-7285E6DF286A}" type="presParOf" srcId="{E4F254F8-B0E2-4444-89E6-7AFF47C83435}" destId="{A65420C4-2CBB-4B7F-8D99-98404331B9BC}" srcOrd="1" destOrd="0" presId="urn:microsoft.com/office/officeart/2005/8/layout/orgChart1"/>
    <dgm:cxn modelId="{CA17F5F2-1EA1-470A-94BA-83FC25118ACD}" type="presParOf" srcId="{A65420C4-2CBB-4B7F-8D99-98404331B9BC}" destId="{844D24FB-4D8C-4F18-9799-14891552ADD3}" srcOrd="0" destOrd="0" presId="urn:microsoft.com/office/officeart/2005/8/layout/orgChart1"/>
    <dgm:cxn modelId="{8CE0176E-E6B1-4354-B5DC-2588B8B2B6AA}" type="presParOf" srcId="{844D24FB-4D8C-4F18-9799-14891552ADD3}" destId="{B98E18DC-6685-4BBB-A6AC-6BE8037235E8}" srcOrd="0" destOrd="0" presId="urn:microsoft.com/office/officeart/2005/8/layout/orgChart1"/>
    <dgm:cxn modelId="{FA93317A-EB6E-4C67-AC5D-4B6824338538}" type="presParOf" srcId="{844D24FB-4D8C-4F18-9799-14891552ADD3}" destId="{C57939E5-DB3E-409D-B3CD-E32CC3B7F74C}" srcOrd="1" destOrd="0" presId="urn:microsoft.com/office/officeart/2005/8/layout/orgChart1"/>
    <dgm:cxn modelId="{D7577AB6-6530-4CF8-B6EB-B29E589AFA24}" type="presParOf" srcId="{A65420C4-2CBB-4B7F-8D99-98404331B9BC}" destId="{8AEFEEB3-BC91-4306-98EE-66C4E7963C8D}" srcOrd="1" destOrd="0" presId="urn:microsoft.com/office/officeart/2005/8/layout/orgChart1"/>
    <dgm:cxn modelId="{86F70BC9-0D8A-4101-9FC6-B02CCDA3CAA6}" type="presParOf" srcId="{A65420C4-2CBB-4B7F-8D99-98404331B9BC}" destId="{B96653FF-EC81-49B5-8601-9392FD94A360}" srcOrd="2" destOrd="0" presId="urn:microsoft.com/office/officeart/2005/8/layout/orgChart1"/>
    <dgm:cxn modelId="{81A6C461-E566-4AD4-946C-6EB598159B28}" type="presParOf" srcId="{E4F254F8-B0E2-4444-89E6-7AFF47C83435}" destId="{C71F6937-5891-48C7-86D4-960F17AC7CE5}" srcOrd="2" destOrd="0" presId="urn:microsoft.com/office/officeart/2005/8/layout/orgChart1"/>
    <dgm:cxn modelId="{79D3C5FD-E012-4BA3-9E60-C52B482F03B5}" type="presParOf" srcId="{E4F254F8-B0E2-4444-89E6-7AFF47C83435}" destId="{50035B86-83EB-495E-9FF1-2D0F7EE26261}" srcOrd="3" destOrd="0" presId="urn:microsoft.com/office/officeart/2005/8/layout/orgChart1"/>
    <dgm:cxn modelId="{B66A7DED-9B1E-4F15-96A1-20AF05337252}" type="presParOf" srcId="{50035B86-83EB-495E-9FF1-2D0F7EE26261}" destId="{B9C1958B-AECE-4E0C-BEF9-E9D8F7F87748}" srcOrd="0" destOrd="0" presId="urn:microsoft.com/office/officeart/2005/8/layout/orgChart1"/>
    <dgm:cxn modelId="{737D1DF1-E51C-4071-A7D1-5888FDEA4782}" type="presParOf" srcId="{B9C1958B-AECE-4E0C-BEF9-E9D8F7F87748}" destId="{77B9E288-61E9-45B9-9AF1-ADE4ECCA1927}" srcOrd="0" destOrd="0" presId="urn:microsoft.com/office/officeart/2005/8/layout/orgChart1"/>
    <dgm:cxn modelId="{1B9CFDDA-3E13-4156-86E9-F7E8B6F150F8}" type="presParOf" srcId="{B9C1958B-AECE-4E0C-BEF9-E9D8F7F87748}" destId="{8533857D-FCFE-4A2A-BD64-6F96C27AFDEC}" srcOrd="1" destOrd="0" presId="urn:microsoft.com/office/officeart/2005/8/layout/orgChart1"/>
    <dgm:cxn modelId="{45A25000-FFBF-4CDB-804C-8A2B56F0C8CD}" type="presParOf" srcId="{50035B86-83EB-495E-9FF1-2D0F7EE26261}" destId="{3FA4BAEE-AECD-48CE-A5C6-A43FB4EF8A4C}" srcOrd="1" destOrd="0" presId="urn:microsoft.com/office/officeart/2005/8/layout/orgChart1"/>
    <dgm:cxn modelId="{ABDDEAE7-C955-4F83-A253-A84D432E6C15}" type="presParOf" srcId="{50035B86-83EB-495E-9FF1-2D0F7EE26261}" destId="{E11A4806-7ADE-4C7E-B04F-D5EB020464A9}" srcOrd="2" destOrd="0" presId="urn:microsoft.com/office/officeart/2005/8/layout/orgChart1"/>
    <dgm:cxn modelId="{2063FF48-965E-4714-9279-DE503E4E36F5}" type="presParOf" srcId="{E7B4C7D6-7BB1-430C-BC43-16298D14D547}" destId="{3E61BE33-5908-4EB3-A6AD-D5A180C24082}" srcOrd="2" destOrd="0" presId="urn:microsoft.com/office/officeart/2005/8/layout/orgChart1"/>
    <dgm:cxn modelId="{28B81DEE-3FEB-4A3B-81DD-C2CA7B419E7C}" type="presParOf" srcId="{453E74A3-1335-4495-9677-5069FFDE08A1}" destId="{BAAAFA70-A9F6-44A6-A3D9-0237ACBE9D62}" srcOrd="2" destOrd="0" presId="urn:microsoft.com/office/officeart/2005/8/layout/orgChart1"/>
    <dgm:cxn modelId="{3F96F78B-2584-49E3-B1F5-009473E3A329}" type="presParOf" srcId="{BAAAFA70-A9F6-44A6-A3D9-0237ACBE9D62}" destId="{DE634D46-36D6-4AA4-B1CA-8EC628FC6B41}" srcOrd="0" destOrd="0" presId="urn:microsoft.com/office/officeart/2005/8/layout/orgChart1"/>
    <dgm:cxn modelId="{CC7E6AC9-E428-405C-98A6-2B4B43EE2D90}" type="presParOf" srcId="{BAAAFA70-A9F6-44A6-A3D9-0237ACBE9D62}" destId="{8CB06CD7-000E-414E-9266-C3CDEDD12FEC}" srcOrd="1" destOrd="0" presId="urn:microsoft.com/office/officeart/2005/8/layout/orgChart1"/>
    <dgm:cxn modelId="{AEAA49EF-E37E-4D57-A0AB-5C93CE159103}" type="presParOf" srcId="{8CB06CD7-000E-414E-9266-C3CDEDD12FEC}" destId="{4DA58E39-1B67-4602-B5F1-F67BFC0D7C02}" srcOrd="0" destOrd="0" presId="urn:microsoft.com/office/officeart/2005/8/layout/orgChart1"/>
    <dgm:cxn modelId="{436F1728-231C-42DF-9B8E-1263C8376825}" type="presParOf" srcId="{4DA58E39-1B67-4602-B5F1-F67BFC0D7C02}" destId="{71B5FB46-CBDC-4BFC-BC00-F72DDE41BDD3}" srcOrd="0" destOrd="0" presId="urn:microsoft.com/office/officeart/2005/8/layout/orgChart1"/>
    <dgm:cxn modelId="{C8211DEA-5B74-4FBC-AD4C-34B1FB9054D3}" type="presParOf" srcId="{4DA58E39-1B67-4602-B5F1-F67BFC0D7C02}" destId="{5371F446-1FC4-4DEF-B334-47EE6AFFE8F3}" srcOrd="1" destOrd="0" presId="urn:microsoft.com/office/officeart/2005/8/layout/orgChart1"/>
    <dgm:cxn modelId="{5F517A25-48FC-430F-8A25-2188984ED265}" type="presParOf" srcId="{8CB06CD7-000E-414E-9266-C3CDEDD12FEC}" destId="{43F5DDB5-8596-4D70-9F5B-876DB0773C7B}" srcOrd="1" destOrd="0" presId="urn:microsoft.com/office/officeart/2005/8/layout/orgChart1"/>
    <dgm:cxn modelId="{31DF72D4-ADFA-4C16-944F-BCC68CFBBBD0}" type="presParOf" srcId="{8CB06CD7-000E-414E-9266-C3CDEDD12FEC}" destId="{2663BCD1-7635-4DA1-BCC0-E618FA1DAD59}" srcOrd="2" destOrd="0" presId="urn:microsoft.com/office/officeart/2005/8/layout/orgChart1"/>
    <dgm:cxn modelId="{2ACB2BC2-CE99-409D-B058-881240CC47DC}" type="presParOf" srcId="{BAAAFA70-A9F6-44A6-A3D9-0237ACBE9D62}" destId="{930E54A9-331E-456B-A986-6FA3E884565C}" srcOrd="2" destOrd="0" presId="urn:microsoft.com/office/officeart/2005/8/layout/orgChart1"/>
    <dgm:cxn modelId="{D887B6C3-C5D9-42AA-A20D-032B61EDFD6A}" type="presParOf" srcId="{BAAAFA70-A9F6-44A6-A3D9-0237ACBE9D62}" destId="{700E9B89-45A6-465C-ACB0-9A3CC3CE9555}" srcOrd="3" destOrd="0" presId="urn:microsoft.com/office/officeart/2005/8/layout/orgChart1"/>
    <dgm:cxn modelId="{0622FF04-FD1C-4AE2-8D7C-7C9847A0E9A5}" type="presParOf" srcId="{700E9B89-45A6-465C-ACB0-9A3CC3CE9555}" destId="{A9E1EB77-AE8A-4709-BEA0-4E672CCBE4D4}" srcOrd="0" destOrd="0" presId="urn:microsoft.com/office/officeart/2005/8/layout/orgChart1"/>
    <dgm:cxn modelId="{87248635-6D31-4498-AA9D-C5D33BE7244A}" type="presParOf" srcId="{A9E1EB77-AE8A-4709-BEA0-4E672CCBE4D4}" destId="{BD2D157E-4AD6-411B-B210-23230DBF99EE}" srcOrd="0" destOrd="0" presId="urn:microsoft.com/office/officeart/2005/8/layout/orgChart1"/>
    <dgm:cxn modelId="{37437FEA-E372-4217-9DF0-D3E6E19AEAFF}" type="presParOf" srcId="{A9E1EB77-AE8A-4709-BEA0-4E672CCBE4D4}" destId="{013FAC7A-0E8D-4AAD-A8B6-867DABA35F15}" srcOrd="1" destOrd="0" presId="urn:microsoft.com/office/officeart/2005/8/layout/orgChart1"/>
    <dgm:cxn modelId="{A0FC6290-0D7F-42FC-A3BB-B930B23BAFA6}" type="presParOf" srcId="{700E9B89-45A6-465C-ACB0-9A3CC3CE9555}" destId="{DD2287AA-B07D-49AC-BC8E-92217085C6AA}" srcOrd="1" destOrd="0" presId="urn:microsoft.com/office/officeart/2005/8/layout/orgChart1"/>
    <dgm:cxn modelId="{6DD47816-D42F-4DB7-9E41-52A8090598F3}" type="presParOf" srcId="{700E9B89-45A6-465C-ACB0-9A3CC3CE9555}" destId="{9A7563BC-F196-4C86-AC58-6624BE3CE0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E54A9-331E-456B-A986-6FA3E884565C}">
      <dsp:nvSpPr>
        <dsp:cNvPr id="0" name=""/>
        <dsp:cNvSpPr/>
      </dsp:nvSpPr>
      <dsp:spPr>
        <a:xfrm>
          <a:off x="4520823" y="923324"/>
          <a:ext cx="93674" cy="410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85"/>
              </a:lnTo>
              <a:lnTo>
                <a:pt x="93674" y="410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34D46-36D6-4AA4-B1CA-8EC628FC6B41}">
      <dsp:nvSpPr>
        <dsp:cNvPr id="0" name=""/>
        <dsp:cNvSpPr/>
      </dsp:nvSpPr>
      <dsp:spPr>
        <a:xfrm>
          <a:off x="4427148" y="923324"/>
          <a:ext cx="93674" cy="410385"/>
        </a:xfrm>
        <a:custGeom>
          <a:avLst/>
          <a:gdLst/>
          <a:ahLst/>
          <a:cxnLst/>
          <a:rect l="0" t="0" r="0" b="0"/>
          <a:pathLst>
            <a:path>
              <a:moveTo>
                <a:pt x="93674" y="0"/>
              </a:moveTo>
              <a:lnTo>
                <a:pt x="93674" y="410385"/>
              </a:lnTo>
              <a:lnTo>
                <a:pt x="0" y="410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F6937-5891-48C7-86D4-960F17AC7CE5}">
      <dsp:nvSpPr>
        <dsp:cNvPr id="0" name=""/>
        <dsp:cNvSpPr/>
      </dsp:nvSpPr>
      <dsp:spPr>
        <a:xfrm>
          <a:off x="6902842" y="2190165"/>
          <a:ext cx="133821" cy="104380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043805"/>
              </a:lnTo>
              <a:lnTo>
                <a:pt x="0" y="1043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BF9B1-B18E-42BE-9331-8DA5DB397ECB}">
      <dsp:nvSpPr>
        <dsp:cNvPr id="0" name=""/>
        <dsp:cNvSpPr/>
      </dsp:nvSpPr>
      <dsp:spPr>
        <a:xfrm>
          <a:off x="6902842" y="2190165"/>
          <a:ext cx="133821" cy="41038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410385"/>
              </a:lnTo>
              <a:lnTo>
                <a:pt x="0" y="410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ACE20-892A-4BFC-87AA-27DEEA11048A}">
      <dsp:nvSpPr>
        <dsp:cNvPr id="0" name=""/>
        <dsp:cNvSpPr/>
      </dsp:nvSpPr>
      <dsp:spPr>
        <a:xfrm>
          <a:off x="4520823" y="923324"/>
          <a:ext cx="2158982" cy="820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095"/>
              </a:lnTo>
              <a:lnTo>
                <a:pt x="2158982" y="727095"/>
              </a:lnTo>
              <a:lnTo>
                <a:pt x="2158982" y="820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5D329-54ED-4B8B-8692-D21B17444338}">
      <dsp:nvSpPr>
        <dsp:cNvPr id="0" name=""/>
        <dsp:cNvSpPr/>
      </dsp:nvSpPr>
      <dsp:spPr>
        <a:xfrm>
          <a:off x="5823350" y="2190165"/>
          <a:ext cx="133821" cy="1677226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677226"/>
              </a:lnTo>
              <a:lnTo>
                <a:pt x="0" y="16772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DCBE7-932F-4A2D-B9BE-036C46B4E5BE}">
      <dsp:nvSpPr>
        <dsp:cNvPr id="0" name=""/>
        <dsp:cNvSpPr/>
      </dsp:nvSpPr>
      <dsp:spPr>
        <a:xfrm>
          <a:off x="5823350" y="2190165"/>
          <a:ext cx="133821" cy="104380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043805"/>
              </a:lnTo>
              <a:lnTo>
                <a:pt x="0" y="1043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07292-76D2-436D-8BF9-4C57480A2B02}">
      <dsp:nvSpPr>
        <dsp:cNvPr id="0" name=""/>
        <dsp:cNvSpPr/>
      </dsp:nvSpPr>
      <dsp:spPr>
        <a:xfrm>
          <a:off x="5823350" y="2190165"/>
          <a:ext cx="133821" cy="41038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410385"/>
              </a:lnTo>
              <a:lnTo>
                <a:pt x="0" y="410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11A6C-1AA8-44FF-AF2C-D17F3A188E13}">
      <dsp:nvSpPr>
        <dsp:cNvPr id="0" name=""/>
        <dsp:cNvSpPr/>
      </dsp:nvSpPr>
      <dsp:spPr>
        <a:xfrm>
          <a:off x="4520823" y="923324"/>
          <a:ext cx="1079491" cy="820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095"/>
              </a:lnTo>
              <a:lnTo>
                <a:pt x="1079491" y="727095"/>
              </a:lnTo>
              <a:lnTo>
                <a:pt x="1079491" y="820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FE119-099E-467C-95DE-5FBD1386C081}">
      <dsp:nvSpPr>
        <dsp:cNvPr id="0" name=""/>
        <dsp:cNvSpPr/>
      </dsp:nvSpPr>
      <dsp:spPr>
        <a:xfrm>
          <a:off x="4743859" y="2190165"/>
          <a:ext cx="133821" cy="1677226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677226"/>
              </a:lnTo>
              <a:lnTo>
                <a:pt x="0" y="16772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F5B95-38C5-4FF0-B927-56FFC27649DE}">
      <dsp:nvSpPr>
        <dsp:cNvPr id="0" name=""/>
        <dsp:cNvSpPr/>
      </dsp:nvSpPr>
      <dsp:spPr>
        <a:xfrm>
          <a:off x="4743859" y="2190165"/>
          <a:ext cx="133821" cy="104380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043805"/>
              </a:lnTo>
              <a:lnTo>
                <a:pt x="0" y="1043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65038-8305-4C7A-BBF6-DBAB4ACE4D9E}">
      <dsp:nvSpPr>
        <dsp:cNvPr id="0" name=""/>
        <dsp:cNvSpPr/>
      </dsp:nvSpPr>
      <dsp:spPr>
        <a:xfrm>
          <a:off x="4743859" y="2190165"/>
          <a:ext cx="133821" cy="41038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410385"/>
              </a:lnTo>
              <a:lnTo>
                <a:pt x="0" y="410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D7FF4-1E49-453C-8AA2-2E78B72B5822}">
      <dsp:nvSpPr>
        <dsp:cNvPr id="0" name=""/>
        <dsp:cNvSpPr/>
      </dsp:nvSpPr>
      <dsp:spPr>
        <a:xfrm>
          <a:off x="4475103" y="923324"/>
          <a:ext cx="91440" cy="820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0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893F8-9FFD-4408-9D0E-8C645C887E40}">
      <dsp:nvSpPr>
        <dsp:cNvPr id="0" name=""/>
        <dsp:cNvSpPr/>
      </dsp:nvSpPr>
      <dsp:spPr>
        <a:xfrm>
          <a:off x="3664367" y="2190165"/>
          <a:ext cx="133821" cy="2310646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2310646"/>
              </a:lnTo>
              <a:lnTo>
                <a:pt x="0" y="231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2D8E3-0A60-4042-8538-2F62A46F4CF2}">
      <dsp:nvSpPr>
        <dsp:cNvPr id="0" name=""/>
        <dsp:cNvSpPr/>
      </dsp:nvSpPr>
      <dsp:spPr>
        <a:xfrm>
          <a:off x="3664367" y="2190165"/>
          <a:ext cx="133821" cy="1677226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677226"/>
              </a:lnTo>
              <a:lnTo>
                <a:pt x="0" y="16772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F07BA-7495-4F23-BDD9-88EEAD263EEB}">
      <dsp:nvSpPr>
        <dsp:cNvPr id="0" name=""/>
        <dsp:cNvSpPr/>
      </dsp:nvSpPr>
      <dsp:spPr>
        <a:xfrm>
          <a:off x="3664367" y="2190165"/>
          <a:ext cx="133821" cy="104380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043805"/>
              </a:lnTo>
              <a:lnTo>
                <a:pt x="0" y="1043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F0207-5D7B-42FA-8070-EC60884D2215}">
      <dsp:nvSpPr>
        <dsp:cNvPr id="0" name=""/>
        <dsp:cNvSpPr/>
      </dsp:nvSpPr>
      <dsp:spPr>
        <a:xfrm>
          <a:off x="3664367" y="2190165"/>
          <a:ext cx="133821" cy="41038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410385"/>
              </a:lnTo>
              <a:lnTo>
                <a:pt x="0" y="410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AA510-7E67-4FC5-93D8-4F5D727C0E6B}">
      <dsp:nvSpPr>
        <dsp:cNvPr id="0" name=""/>
        <dsp:cNvSpPr/>
      </dsp:nvSpPr>
      <dsp:spPr>
        <a:xfrm>
          <a:off x="3441332" y="923324"/>
          <a:ext cx="1079491" cy="820770"/>
        </a:xfrm>
        <a:custGeom>
          <a:avLst/>
          <a:gdLst/>
          <a:ahLst/>
          <a:cxnLst/>
          <a:rect l="0" t="0" r="0" b="0"/>
          <a:pathLst>
            <a:path>
              <a:moveTo>
                <a:pt x="1079491" y="0"/>
              </a:moveTo>
              <a:lnTo>
                <a:pt x="1079491" y="727095"/>
              </a:lnTo>
              <a:lnTo>
                <a:pt x="0" y="727095"/>
              </a:lnTo>
              <a:lnTo>
                <a:pt x="0" y="820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8DDC5-ABC9-4F51-BB9C-6D065BB09E7B}">
      <dsp:nvSpPr>
        <dsp:cNvPr id="0" name=""/>
        <dsp:cNvSpPr/>
      </dsp:nvSpPr>
      <dsp:spPr>
        <a:xfrm>
          <a:off x="2584876" y="2190165"/>
          <a:ext cx="133821" cy="1677226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677226"/>
              </a:lnTo>
              <a:lnTo>
                <a:pt x="0" y="16772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06E58-A9C1-427A-B042-72C95A17F7DD}">
      <dsp:nvSpPr>
        <dsp:cNvPr id="0" name=""/>
        <dsp:cNvSpPr/>
      </dsp:nvSpPr>
      <dsp:spPr>
        <a:xfrm>
          <a:off x="2584876" y="2190165"/>
          <a:ext cx="133821" cy="104380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1043805"/>
              </a:lnTo>
              <a:lnTo>
                <a:pt x="0" y="1043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0AFE0-F196-4308-85A7-57B51A382DA8}">
      <dsp:nvSpPr>
        <dsp:cNvPr id="0" name=""/>
        <dsp:cNvSpPr/>
      </dsp:nvSpPr>
      <dsp:spPr>
        <a:xfrm>
          <a:off x="2584876" y="2190165"/>
          <a:ext cx="133821" cy="410385"/>
        </a:xfrm>
        <a:custGeom>
          <a:avLst/>
          <a:gdLst/>
          <a:ahLst/>
          <a:cxnLst/>
          <a:rect l="0" t="0" r="0" b="0"/>
          <a:pathLst>
            <a:path>
              <a:moveTo>
                <a:pt x="133821" y="0"/>
              </a:moveTo>
              <a:lnTo>
                <a:pt x="133821" y="410385"/>
              </a:lnTo>
              <a:lnTo>
                <a:pt x="0" y="410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2807F-CB86-42E9-8781-0B9B3447CCF8}">
      <dsp:nvSpPr>
        <dsp:cNvPr id="0" name=""/>
        <dsp:cNvSpPr/>
      </dsp:nvSpPr>
      <dsp:spPr>
        <a:xfrm>
          <a:off x="2361840" y="923324"/>
          <a:ext cx="2158982" cy="820770"/>
        </a:xfrm>
        <a:custGeom>
          <a:avLst/>
          <a:gdLst/>
          <a:ahLst/>
          <a:cxnLst/>
          <a:rect l="0" t="0" r="0" b="0"/>
          <a:pathLst>
            <a:path>
              <a:moveTo>
                <a:pt x="2158982" y="0"/>
              </a:moveTo>
              <a:lnTo>
                <a:pt x="2158982" y="727095"/>
              </a:lnTo>
              <a:lnTo>
                <a:pt x="0" y="727095"/>
              </a:lnTo>
              <a:lnTo>
                <a:pt x="0" y="820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B1BAD-2D4F-4386-9ACF-7047651151AD}">
      <dsp:nvSpPr>
        <dsp:cNvPr id="0" name=""/>
        <dsp:cNvSpPr/>
      </dsp:nvSpPr>
      <dsp:spPr>
        <a:xfrm>
          <a:off x="3830738" y="1295"/>
          <a:ext cx="1380169" cy="922028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Krankenhausleitung: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Ärztlicher Vorstand (=Vorstandsvorsitzender),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kaufmännischer Vorstand,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Wissenschaftlicher Vorstand, Pflegevorstand, Mitglied der Hochschulleitung mit beratender Stimme</a:t>
          </a:r>
        </a:p>
      </dsp:txBody>
      <dsp:txXfrm>
        <a:off x="3830738" y="1295"/>
        <a:ext cx="1380169" cy="922028"/>
      </dsp:txXfrm>
    </dsp:sp>
    <dsp:sp modelId="{64B3BD08-4E6F-4014-9AA4-2BDAC23EA009}">
      <dsp:nvSpPr>
        <dsp:cNvPr id="0" name=""/>
        <dsp:cNvSpPr/>
      </dsp:nvSpPr>
      <dsp:spPr>
        <a:xfrm>
          <a:off x="1915769" y="1744094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Innere Medizin</a:t>
          </a:r>
        </a:p>
      </dsp:txBody>
      <dsp:txXfrm>
        <a:off x="1915769" y="1744094"/>
        <a:ext cx="892141" cy="446070"/>
      </dsp:txXfrm>
    </dsp:sp>
    <dsp:sp modelId="{A784B58A-0D90-4464-93BD-43766B1039D8}">
      <dsp:nvSpPr>
        <dsp:cNvPr id="0" name=""/>
        <dsp:cNvSpPr/>
      </dsp:nvSpPr>
      <dsp:spPr>
        <a:xfrm>
          <a:off x="1692734" y="237751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A</a:t>
          </a:r>
        </a:p>
      </dsp:txBody>
      <dsp:txXfrm>
        <a:off x="1692734" y="2377515"/>
        <a:ext cx="892141" cy="446070"/>
      </dsp:txXfrm>
    </dsp:sp>
    <dsp:sp modelId="{417EE950-E8D2-492D-B7B9-61105D78EBD9}">
      <dsp:nvSpPr>
        <dsp:cNvPr id="0" name=""/>
        <dsp:cNvSpPr/>
      </dsp:nvSpPr>
      <dsp:spPr>
        <a:xfrm>
          <a:off x="1692734" y="301093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Funktionsdiagnostik</a:t>
          </a:r>
        </a:p>
      </dsp:txBody>
      <dsp:txXfrm>
        <a:off x="1692734" y="3010935"/>
        <a:ext cx="892141" cy="446070"/>
      </dsp:txXfrm>
    </dsp:sp>
    <dsp:sp modelId="{D6AEF2D0-E63C-4419-8311-2B9D90FA7F26}">
      <dsp:nvSpPr>
        <dsp:cNvPr id="0" name=""/>
        <dsp:cNvSpPr/>
      </dsp:nvSpPr>
      <dsp:spPr>
        <a:xfrm>
          <a:off x="1692734" y="3644356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Intensivstation I</a:t>
          </a:r>
        </a:p>
      </dsp:txBody>
      <dsp:txXfrm>
        <a:off x="1692734" y="3644356"/>
        <a:ext cx="892141" cy="446070"/>
      </dsp:txXfrm>
    </dsp:sp>
    <dsp:sp modelId="{CBC51147-8CDB-4A2D-8B8F-B78886D445E1}">
      <dsp:nvSpPr>
        <dsp:cNvPr id="0" name=""/>
        <dsp:cNvSpPr/>
      </dsp:nvSpPr>
      <dsp:spPr>
        <a:xfrm>
          <a:off x="2995261" y="1744094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Chirurgie</a:t>
          </a:r>
        </a:p>
      </dsp:txBody>
      <dsp:txXfrm>
        <a:off x="2995261" y="1744094"/>
        <a:ext cx="892141" cy="446070"/>
      </dsp:txXfrm>
    </dsp:sp>
    <dsp:sp modelId="{E57067C0-FA4E-40C9-803C-1B789E95395E}">
      <dsp:nvSpPr>
        <dsp:cNvPr id="0" name=""/>
        <dsp:cNvSpPr/>
      </dsp:nvSpPr>
      <dsp:spPr>
        <a:xfrm>
          <a:off x="2772226" y="237751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B</a:t>
          </a:r>
        </a:p>
      </dsp:txBody>
      <dsp:txXfrm>
        <a:off x="2772226" y="2377515"/>
        <a:ext cx="892141" cy="446070"/>
      </dsp:txXfrm>
    </dsp:sp>
    <dsp:sp modelId="{9376863D-C1AC-4978-9F0C-6EF19EFF68CF}">
      <dsp:nvSpPr>
        <dsp:cNvPr id="0" name=""/>
        <dsp:cNvSpPr/>
      </dsp:nvSpPr>
      <dsp:spPr>
        <a:xfrm>
          <a:off x="2772226" y="301093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C</a:t>
          </a:r>
        </a:p>
      </dsp:txBody>
      <dsp:txXfrm>
        <a:off x="2772226" y="3010935"/>
        <a:ext cx="892141" cy="446070"/>
      </dsp:txXfrm>
    </dsp:sp>
    <dsp:sp modelId="{06776EB8-74D7-458D-9F34-BC973C6399D5}">
      <dsp:nvSpPr>
        <dsp:cNvPr id="0" name=""/>
        <dsp:cNvSpPr/>
      </dsp:nvSpPr>
      <dsp:spPr>
        <a:xfrm>
          <a:off x="2772226" y="3644356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OP</a:t>
          </a:r>
        </a:p>
      </dsp:txBody>
      <dsp:txXfrm>
        <a:off x="2772226" y="3644356"/>
        <a:ext cx="892141" cy="446070"/>
      </dsp:txXfrm>
    </dsp:sp>
    <dsp:sp modelId="{83209CB1-6789-420A-A683-C2D405A05D3E}">
      <dsp:nvSpPr>
        <dsp:cNvPr id="0" name=""/>
        <dsp:cNvSpPr/>
      </dsp:nvSpPr>
      <dsp:spPr>
        <a:xfrm>
          <a:off x="2772226" y="4277777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Intensivstation II</a:t>
          </a:r>
        </a:p>
      </dsp:txBody>
      <dsp:txXfrm>
        <a:off x="2772226" y="4277777"/>
        <a:ext cx="892141" cy="446070"/>
      </dsp:txXfrm>
    </dsp:sp>
    <dsp:sp modelId="{F7188F70-9A15-4FAB-8C61-067086FDA9EB}">
      <dsp:nvSpPr>
        <dsp:cNvPr id="0" name=""/>
        <dsp:cNvSpPr/>
      </dsp:nvSpPr>
      <dsp:spPr>
        <a:xfrm>
          <a:off x="4074752" y="1744094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…</a:t>
          </a:r>
        </a:p>
      </dsp:txBody>
      <dsp:txXfrm>
        <a:off x="4074752" y="1744094"/>
        <a:ext cx="892141" cy="446070"/>
      </dsp:txXfrm>
    </dsp:sp>
    <dsp:sp modelId="{99492372-643D-4137-A92E-43925EF22D53}">
      <dsp:nvSpPr>
        <dsp:cNvPr id="0" name=""/>
        <dsp:cNvSpPr/>
      </dsp:nvSpPr>
      <dsp:spPr>
        <a:xfrm>
          <a:off x="3851717" y="237751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Station …</a:t>
          </a:r>
        </a:p>
      </dsp:txBody>
      <dsp:txXfrm>
        <a:off x="3851717" y="2377515"/>
        <a:ext cx="892141" cy="446070"/>
      </dsp:txXfrm>
    </dsp:sp>
    <dsp:sp modelId="{869F5A47-BCC8-41F5-83DB-54397E822F76}">
      <dsp:nvSpPr>
        <dsp:cNvPr id="0" name=""/>
        <dsp:cNvSpPr/>
      </dsp:nvSpPr>
      <dsp:spPr>
        <a:xfrm>
          <a:off x="3851717" y="301093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…</a:t>
          </a:r>
        </a:p>
      </dsp:txBody>
      <dsp:txXfrm>
        <a:off x="3851717" y="3010935"/>
        <a:ext cx="892141" cy="446070"/>
      </dsp:txXfrm>
    </dsp:sp>
    <dsp:sp modelId="{CA4274AE-689B-4E7C-911C-897F2B3A1A78}">
      <dsp:nvSpPr>
        <dsp:cNvPr id="0" name=""/>
        <dsp:cNvSpPr/>
      </dsp:nvSpPr>
      <dsp:spPr>
        <a:xfrm>
          <a:off x="3851717" y="3644356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…</a:t>
          </a:r>
        </a:p>
      </dsp:txBody>
      <dsp:txXfrm>
        <a:off x="3851717" y="3644356"/>
        <a:ext cx="892141" cy="446070"/>
      </dsp:txXfrm>
    </dsp:sp>
    <dsp:sp modelId="{B691B40C-36B2-4F6C-AF0B-0D2F0D4FE5E3}">
      <dsp:nvSpPr>
        <dsp:cNvPr id="0" name=""/>
        <dsp:cNvSpPr/>
      </dsp:nvSpPr>
      <dsp:spPr>
        <a:xfrm>
          <a:off x="5154244" y="1744094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Radiologie</a:t>
          </a:r>
        </a:p>
      </dsp:txBody>
      <dsp:txXfrm>
        <a:off x="5154244" y="1744094"/>
        <a:ext cx="892141" cy="446070"/>
      </dsp:txXfrm>
    </dsp:sp>
    <dsp:sp modelId="{C9872AED-0BA9-4553-82CD-7E07362D1509}">
      <dsp:nvSpPr>
        <dsp:cNvPr id="0" name=""/>
        <dsp:cNvSpPr/>
      </dsp:nvSpPr>
      <dsp:spPr>
        <a:xfrm>
          <a:off x="4931208" y="237751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CT</a:t>
          </a:r>
        </a:p>
      </dsp:txBody>
      <dsp:txXfrm>
        <a:off x="4931208" y="2377515"/>
        <a:ext cx="892141" cy="446070"/>
      </dsp:txXfrm>
    </dsp:sp>
    <dsp:sp modelId="{34CE2DB8-41A0-46B9-B531-26CD1C33E58B}">
      <dsp:nvSpPr>
        <dsp:cNvPr id="0" name=""/>
        <dsp:cNvSpPr/>
      </dsp:nvSpPr>
      <dsp:spPr>
        <a:xfrm>
          <a:off x="4931208" y="301093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MRT</a:t>
          </a:r>
        </a:p>
      </dsp:txBody>
      <dsp:txXfrm>
        <a:off x="4931208" y="3010935"/>
        <a:ext cx="892141" cy="446070"/>
      </dsp:txXfrm>
    </dsp:sp>
    <dsp:sp modelId="{CA6CCCD7-8408-49EA-97D0-F3BA224894F6}">
      <dsp:nvSpPr>
        <dsp:cNvPr id="0" name=""/>
        <dsp:cNvSpPr/>
      </dsp:nvSpPr>
      <dsp:spPr>
        <a:xfrm>
          <a:off x="4931208" y="3644356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…</a:t>
          </a:r>
        </a:p>
      </dsp:txBody>
      <dsp:txXfrm>
        <a:off x="4931208" y="3644356"/>
        <a:ext cx="892141" cy="446070"/>
      </dsp:txXfrm>
    </dsp:sp>
    <dsp:sp modelId="{2ABF21CA-3D75-4E69-85E8-6C25D20C7ECF}">
      <dsp:nvSpPr>
        <dsp:cNvPr id="0" name=""/>
        <dsp:cNvSpPr/>
      </dsp:nvSpPr>
      <dsp:spPr>
        <a:xfrm>
          <a:off x="6233735" y="1744094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Verwaltung</a:t>
          </a:r>
        </a:p>
      </dsp:txBody>
      <dsp:txXfrm>
        <a:off x="6233735" y="1744094"/>
        <a:ext cx="892141" cy="446070"/>
      </dsp:txXfrm>
    </dsp:sp>
    <dsp:sp modelId="{B98E18DC-6685-4BBB-A6AC-6BE8037235E8}">
      <dsp:nvSpPr>
        <dsp:cNvPr id="0" name=""/>
        <dsp:cNvSpPr/>
      </dsp:nvSpPr>
      <dsp:spPr>
        <a:xfrm>
          <a:off x="6010700" y="237751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Personal; REWE…</a:t>
          </a:r>
        </a:p>
      </dsp:txBody>
      <dsp:txXfrm>
        <a:off x="6010700" y="2377515"/>
        <a:ext cx="892141" cy="446070"/>
      </dsp:txXfrm>
    </dsp:sp>
    <dsp:sp modelId="{77B9E288-61E9-45B9-9AF1-ADE4ECCA1927}">
      <dsp:nvSpPr>
        <dsp:cNvPr id="0" name=""/>
        <dsp:cNvSpPr/>
      </dsp:nvSpPr>
      <dsp:spPr>
        <a:xfrm>
          <a:off x="6010700" y="3010935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Apotheke/Transport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/Küche…</a:t>
          </a:r>
        </a:p>
      </dsp:txBody>
      <dsp:txXfrm>
        <a:off x="6010700" y="3010935"/>
        <a:ext cx="892141" cy="446070"/>
      </dsp:txXfrm>
    </dsp:sp>
    <dsp:sp modelId="{71B5FB46-CBDC-4BFC-BC00-F72DDE41BDD3}">
      <dsp:nvSpPr>
        <dsp:cNvPr id="0" name=""/>
        <dsp:cNvSpPr/>
      </dsp:nvSpPr>
      <dsp:spPr>
        <a:xfrm>
          <a:off x="3535007" y="1110674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Controlling</a:t>
          </a:r>
        </a:p>
      </dsp:txBody>
      <dsp:txXfrm>
        <a:off x="3535007" y="1110674"/>
        <a:ext cx="892141" cy="446070"/>
      </dsp:txXfrm>
    </dsp:sp>
    <dsp:sp modelId="{BD2D157E-4AD6-411B-B210-23230DBF99EE}">
      <dsp:nvSpPr>
        <dsp:cNvPr id="0" name=""/>
        <dsp:cNvSpPr/>
      </dsp:nvSpPr>
      <dsp:spPr>
        <a:xfrm>
          <a:off x="4614498" y="1110674"/>
          <a:ext cx="892141" cy="44607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Projekte/EDV</a:t>
          </a:r>
        </a:p>
      </dsp:txBody>
      <dsp:txXfrm>
        <a:off x="4614498" y="1110674"/>
        <a:ext cx="892141" cy="446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A66F868-2DE8-408B-B9D6-C4BC4E64E0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66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8F301A3-833E-4E6C-AA95-981409C211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8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2F3558B-254C-4B3D-BE8C-1F5752C9C441}" type="slidenum">
              <a:rPr lang="de-DE" sz="1200" smtClean="0"/>
              <a:pPr eaLnBrk="1" hangingPunct="1"/>
              <a:t>19</a:t>
            </a:fld>
            <a:endParaRPr lang="de-DE" sz="120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0955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362B304-470C-4E64-A396-C633B30032B7}" type="slidenum">
              <a:rPr lang="de-DE" sz="1200" smtClean="0"/>
              <a:pPr eaLnBrk="1" hangingPunct="1"/>
              <a:t>20</a:t>
            </a:fld>
            <a:endParaRPr lang="de-DE" sz="1200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5544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C6EA57-5CD0-474B-A93E-AC81981CA074}" type="slidenum">
              <a:rPr lang="de-DE" sz="1200" smtClean="0"/>
              <a:pPr eaLnBrk="1" hangingPunct="1"/>
              <a:t>22</a:t>
            </a:fld>
            <a:endParaRPr lang="de-DE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0980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42359C-D1E8-44A1-89EC-CBAE11C64102}" type="slidenum">
              <a:rPr lang="de-DE" sz="1200" smtClean="0"/>
              <a:pPr eaLnBrk="1" hangingPunct="1"/>
              <a:t>23</a:t>
            </a:fld>
            <a:endParaRPr lang="de-DE" sz="120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4235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B910F0F-ACD2-4162-9AD9-01132E990385}" type="slidenum">
              <a:rPr lang="de-DE" sz="1200" smtClean="0"/>
              <a:pPr eaLnBrk="1" hangingPunct="1"/>
              <a:t>24</a:t>
            </a:fld>
            <a:endParaRPr lang="de-DE" sz="12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26832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93105F9-73E2-4784-9992-BE68071A51A5}" type="slidenum">
              <a:rPr lang="de-DE" sz="1200" smtClean="0"/>
              <a:pPr eaLnBrk="1" hangingPunct="1"/>
              <a:t>25</a:t>
            </a:fld>
            <a:endParaRPr lang="de-DE" sz="120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78934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4F7A16-0025-4992-B655-600A34BC4E58}" type="slidenum">
              <a:rPr lang="de-DE" sz="1200" smtClean="0"/>
              <a:pPr eaLnBrk="1" hangingPunct="1"/>
              <a:t>26</a:t>
            </a:fld>
            <a:endParaRPr lang="de-DE" sz="120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26657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BEF349-FF67-4E5F-81C6-03564575D025}" type="slidenum">
              <a:rPr lang="de-DE" sz="1200" smtClean="0"/>
              <a:pPr eaLnBrk="1" hangingPunct="1"/>
              <a:t>27</a:t>
            </a:fld>
            <a:endParaRPr lang="de-DE" sz="120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92158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25A220-E3ED-4F02-89CE-C0210E27D975}" type="slidenum">
              <a:rPr lang="de-DE" sz="1200" smtClean="0"/>
              <a:pPr eaLnBrk="1" hangingPunct="1"/>
              <a:t>28</a:t>
            </a:fld>
            <a:endParaRPr lang="de-DE" sz="120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602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459D-E2EE-480D-8109-0DB3B0FF0D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9B42-6921-462B-BD75-F0957E9FC5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2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B7F41-AD66-4674-AABF-4414C62AE4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08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061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48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F831-F95B-42D9-AFC9-3EC14E9D4D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12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497E-F179-45DC-8CC7-B255C53B8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14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6D1A-8452-44CB-8E01-C83F48A91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22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E5C5-8BBD-4A03-9452-6169DFE906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2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94A6-BCEB-499D-956B-940B6EFD5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4F79-1530-4466-8EF7-16D159AB29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2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9F0F-1C69-4BEF-860E-99048E5BE1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2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7B21-8D74-4073-A65D-446BD87528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43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CAF970-0660-48B3-A0ED-33BF40C001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6" r:id="rId12"/>
    <p:sldLayoutId id="214748393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20.pn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 smtClean="0">
                <a:cs typeface="Times New Roman" pitchFamily="18" charset="0"/>
              </a:rPr>
              <a:t>GESUNDHEITSMANAGEMENT III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>Teil 2a-2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err="1" smtClean="0">
                <a:cs typeface="Times New Roman" pitchFamily="18" charset="0"/>
              </a:rPr>
              <a:t>Lst</a:t>
            </a:r>
            <a:r>
              <a:rPr lang="de-DE" sz="2400" b="1" dirty="0" smtClean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endParaRPr lang="de-D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428750"/>
          </a:xfrm>
        </p:spPr>
        <p:txBody>
          <a:bodyPr/>
          <a:lstStyle/>
          <a:p>
            <a:pPr eaLnBrk="1" hangingPunct="1"/>
            <a:r>
              <a:rPr lang="de-DE" smtClean="0"/>
              <a:t>Kriterien der Arbeitsteilung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smtClean="0">
                <a:cs typeface="Times New Roman" pitchFamily="18" charset="0"/>
              </a:rPr>
              <a:t>Verrichtung</a:t>
            </a:r>
            <a:r>
              <a:rPr lang="de-DE" sz="28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cs typeface="Times New Roman" pitchFamily="18" charset="0"/>
              </a:rPr>
              <a:t>Prinzip: Wie wird die Aufgabe erfüllt? Maßgeblich ist die Art der Tätigkeit</a:t>
            </a:r>
            <a:r>
              <a:rPr lang="de-DE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cs typeface="Times New Roman" pitchFamily="18" charset="0"/>
              </a:rPr>
              <a:t>Ergebnis: Immer gleiche Verrichtungen werden zusammengefasst: Aufbauorganisation; funktionale Organisation</a:t>
            </a:r>
            <a:r>
              <a:rPr lang="de-DE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>
                <a:cs typeface="Times New Roman" pitchFamily="18" charset="0"/>
              </a:rPr>
              <a:t>Aufgabenträger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cs typeface="Times New Roman" pitchFamily="18" charset="0"/>
              </a:rPr>
              <a:t>Prinzip: Von wem wird eine Aufgabe erfüllt?</a:t>
            </a:r>
            <a:r>
              <a:rPr lang="de-DE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cs typeface="Times New Roman" pitchFamily="18" charset="0"/>
              </a:rPr>
              <a:t>Ergebnis: Aufbauorganisation; funktionale Organisation</a:t>
            </a:r>
            <a:r>
              <a:rPr lang="de-DE" sz="2400" smtClean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>
                <a:cs typeface="Times New Roman" pitchFamily="18" charset="0"/>
              </a:rPr>
              <a:t>Sachmittel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cs typeface="Times New Roman" pitchFamily="18" charset="0"/>
              </a:rPr>
              <a:t>Prinzip: Womit wird die Aufgabe erfüllt?</a:t>
            </a:r>
            <a:r>
              <a:rPr lang="de-DE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cs typeface="Times New Roman" pitchFamily="18" charset="0"/>
              </a:rPr>
              <a:t>Ergebnis: Aufbauorganisation; funktionale Organisation</a:t>
            </a:r>
            <a:r>
              <a:rPr lang="de-DE" sz="2400" smtClean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28750"/>
          </a:xfrm>
        </p:spPr>
        <p:txBody>
          <a:bodyPr/>
          <a:lstStyle/>
          <a:p>
            <a:pPr eaLnBrk="1" hangingPunct="1"/>
            <a:r>
              <a:rPr lang="de-DE" smtClean="0"/>
              <a:t>Kriterien der Arbeitsteilung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Raum</a:t>
            </a:r>
            <a:r>
              <a:rPr lang="de-DE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Prinzip: Wo wird die Aufgabe erfüllt?</a:t>
            </a:r>
            <a:r>
              <a:rPr lang="de-DE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Ergebnis: Aufbauorganisation, divisionale Organisation</a:t>
            </a:r>
            <a:r>
              <a:rPr lang="de-DE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Zeit</a:t>
            </a:r>
            <a:r>
              <a:rPr lang="de-DE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Prinzip: Wann wird die Aufgabe erfüllt?</a:t>
            </a:r>
            <a:r>
              <a:rPr lang="de-DE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Ergebnis: Prozessmanagement</a:t>
            </a:r>
            <a:r>
              <a:rPr lang="de-DE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Objekt</a:t>
            </a:r>
            <a:r>
              <a:rPr lang="de-DE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Prinzip: Woran wird die Aufgabe erfüllt?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>
                <a:cs typeface="Times New Roman" pitchFamily="18" charset="0"/>
              </a:rPr>
              <a:t>Ergebnis: Prozess der Leistungserstellung an einem Objekt, Prozessmanagement</a:t>
            </a:r>
            <a:r>
              <a:rPr lang="de-DE" smtClean="0"/>
              <a:t> 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>
                <a:cs typeface="Times New Roman" pitchFamily="18" charset="0"/>
              </a:rPr>
              <a:t>Funktionale Organisation: </a:t>
            </a:r>
            <a:r>
              <a:rPr lang="de-DE" sz="4000" b="1" smtClean="0"/>
              <a:t>Organigramm</a:t>
            </a:r>
            <a:r>
              <a:rPr lang="de-DE" sz="4000" smtClean="0"/>
              <a:t> 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73075" y="2017713"/>
          <a:ext cx="8426450" cy="455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Microsoft Draw Drawing" r:id="rId3" imgW="5848231" imgH="3114889" progId="MSDraw.Drawing.8.2">
                  <p:embed/>
                </p:oleObj>
              </mc:Choice>
              <mc:Fallback>
                <p:oleObj name="Microsoft Draw Drawing" r:id="rId3" imgW="5848231" imgH="3114889" progId="MSDraw.Drawing.8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2017713"/>
                        <a:ext cx="8426450" cy="4551362"/>
                      </a:xfrm>
                      <a:prstGeom prst="rect">
                        <a:avLst/>
                      </a:prstGeom>
                      <a:solidFill>
                        <a:srgbClr val="558ED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94A6-BCEB-499D-956B-940B6EFD5A6A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>
                <a:cs typeface="Times New Roman" pitchFamily="18" charset="0"/>
              </a:rPr>
              <a:t>Funktionale Organisation: </a:t>
            </a:r>
            <a:r>
              <a:rPr lang="de-DE" sz="4000" b="1" smtClean="0"/>
              <a:t>Organigramm</a:t>
            </a:r>
            <a:r>
              <a:rPr lang="de-DE" sz="4000" smtClean="0"/>
              <a:t> 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73075" y="2017713"/>
          <a:ext cx="8426450" cy="455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Microsoft Draw Drawing" r:id="rId3" imgW="5848231" imgH="3114889" progId="MSDraw.Drawing.8.2">
                  <p:embed/>
                </p:oleObj>
              </mc:Choice>
              <mc:Fallback>
                <p:oleObj name="Microsoft Draw Drawing" r:id="rId3" imgW="5848231" imgH="3114889" progId="MSDraw.Drawing.8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2017713"/>
                        <a:ext cx="8426450" cy="4551362"/>
                      </a:xfrm>
                      <a:prstGeom prst="rect">
                        <a:avLst/>
                      </a:prstGeom>
                      <a:solidFill>
                        <a:srgbClr val="558ED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e Legende 1"/>
          <p:cNvSpPr/>
          <p:nvPr/>
        </p:nvSpPr>
        <p:spPr>
          <a:xfrm>
            <a:off x="3708400" y="2781300"/>
            <a:ext cx="3024188" cy="719138"/>
          </a:xfrm>
          <a:prstGeom prst="wedgeEllipseCallout">
            <a:avLst>
              <a:gd name="adj1" fmla="val -22030"/>
              <a:gd name="adj2" fmla="val 7758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1600" dirty="0">
                <a:effectLst/>
              </a:rPr>
              <a:t>Gliederung der zweiten Ebene nach Funktionen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94A6-BCEB-499D-956B-940B6EFD5A6A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>
                <a:cs typeface="Times New Roman" pitchFamily="18" charset="0"/>
              </a:rPr>
              <a:t>Divisionale Organisation: </a:t>
            </a:r>
            <a:r>
              <a:rPr lang="de-DE" sz="4000" b="1" smtClean="0"/>
              <a:t>Organigramm</a:t>
            </a:r>
            <a:r>
              <a:rPr lang="de-DE" sz="4000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36867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42110"/>
              </p:ext>
            </p:extLst>
          </p:nvPr>
        </p:nvGraphicFramePr>
        <p:xfrm>
          <a:off x="401638" y="1892300"/>
          <a:ext cx="8494712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Microsoft Draw Drawing" r:id="rId3" imgW="5991249" imgH="3743468" progId="MSDraw.Drawing.8.2">
                  <p:embed/>
                </p:oleObj>
              </mc:Choice>
              <mc:Fallback>
                <p:oleObj name="Microsoft Draw Drawing" r:id="rId3" imgW="5991249" imgH="3743468" progId="MSDraw.Drawing.8.2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892300"/>
                        <a:ext cx="8494712" cy="4708525"/>
                      </a:xfrm>
                      <a:prstGeom prst="rect">
                        <a:avLst/>
                      </a:prstGeom>
                      <a:solidFill>
                        <a:srgbClr val="558ED5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94A6-BCEB-499D-956B-940B6EFD5A6A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4283968" y="2780928"/>
            <a:ext cx="1656184" cy="576064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smtClean="0">
                <a:effectLst/>
              </a:rPr>
              <a:t>Qualitäts-beauftragter</a:t>
            </a:r>
            <a:endParaRPr lang="en-GB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dirty="0" err="1" smtClean="0">
                <a:cs typeface="Times New Roman" pitchFamily="18" charset="0"/>
              </a:rPr>
              <a:t>Divisionale</a:t>
            </a:r>
            <a:r>
              <a:rPr lang="de-DE" sz="4000" dirty="0" smtClean="0">
                <a:cs typeface="Times New Roman" pitchFamily="18" charset="0"/>
              </a:rPr>
              <a:t> Organisation: </a:t>
            </a:r>
            <a:r>
              <a:rPr lang="de-DE" sz="4000" b="1" dirty="0" smtClean="0"/>
              <a:t>Organigramm</a:t>
            </a:r>
            <a:r>
              <a:rPr lang="de-DE" sz="4000" dirty="0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01638" y="1892300"/>
          <a:ext cx="8494712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Microsoft Draw Drawing" r:id="rId3" imgW="6000750" imgH="3752969" progId="MSDraw.Drawing.8.2">
                  <p:embed/>
                </p:oleObj>
              </mc:Choice>
              <mc:Fallback>
                <p:oleObj name="Microsoft Draw Drawing" r:id="rId3" imgW="6000750" imgH="3752969" progId="MSDraw.Drawing.8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892300"/>
                        <a:ext cx="8494712" cy="4708525"/>
                      </a:xfrm>
                      <a:prstGeom prst="rect">
                        <a:avLst/>
                      </a:prstGeom>
                      <a:solidFill>
                        <a:srgbClr val="558ED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e Legende 1"/>
          <p:cNvSpPr/>
          <p:nvPr/>
        </p:nvSpPr>
        <p:spPr>
          <a:xfrm>
            <a:off x="3779838" y="2133600"/>
            <a:ext cx="2663825" cy="1582738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1800" dirty="0">
                <a:effectLst/>
              </a:rPr>
              <a:t>Gliederung der zweiten Ebene nach Objekten, erst dritte Ebene nach Funktionen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94A6-BCEB-499D-956B-940B6EFD5A6A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>
                <a:cs typeface="Times New Roman" pitchFamily="18" charset="0"/>
              </a:rPr>
              <a:t>Matrixorganisation: </a:t>
            </a:r>
            <a:r>
              <a:rPr lang="de-DE" sz="4000" b="1" smtClean="0"/>
              <a:t>Organigramm</a:t>
            </a:r>
            <a:r>
              <a:rPr lang="de-DE" sz="4000" smtClean="0"/>
              <a:t> 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76238" y="1863725"/>
          <a:ext cx="8386762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Microsoft Draw Drawing" r:id="rId3" imgW="9582198" imgH="5553194" progId="MSDraw.Drawing.8.2">
                  <p:embed/>
                </p:oleObj>
              </mc:Choice>
              <mc:Fallback>
                <p:oleObj name="Microsoft Draw Drawing" r:id="rId3" imgW="9582198" imgH="5553194" progId="MSDraw.Drawing.8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1863725"/>
                        <a:ext cx="8386762" cy="4498975"/>
                      </a:xfrm>
                      <a:prstGeom prst="rect">
                        <a:avLst/>
                      </a:prstGeom>
                      <a:solidFill>
                        <a:srgbClr val="558ED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94A6-BCEB-499D-956B-940B6EFD5A6A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>
                <a:cs typeface="Times New Roman" pitchFamily="18" charset="0"/>
              </a:rPr>
              <a:t>Matrixorganisation: </a:t>
            </a:r>
            <a:r>
              <a:rPr lang="de-DE" sz="4000" b="1" smtClean="0"/>
              <a:t>Organigramm</a:t>
            </a:r>
            <a:r>
              <a:rPr lang="de-DE" sz="4000" smtClean="0"/>
              <a:t> 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76238" y="1863725"/>
          <a:ext cx="8386762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Microsoft Draw Drawing" r:id="rId3" imgW="9582198" imgH="5553194" progId="MSDraw.Drawing.8.2">
                  <p:embed/>
                </p:oleObj>
              </mc:Choice>
              <mc:Fallback>
                <p:oleObj name="Microsoft Draw Drawing" r:id="rId3" imgW="9582198" imgH="5553194" progId="MSDraw.Drawing.8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1863725"/>
                        <a:ext cx="8386762" cy="4498975"/>
                      </a:xfrm>
                      <a:prstGeom prst="rect">
                        <a:avLst/>
                      </a:prstGeom>
                      <a:solidFill>
                        <a:srgbClr val="558ED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e Legende 1"/>
          <p:cNvSpPr/>
          <p:nvPr/>
        </p:nvSpPr>
        <p:spPr>
          <a:xfrm>
            <a:off x="5940425" y="1557338"/>
            <a:ext cx="2952750" cy="1800225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1800" dirty="0">
                <a:effectLst/>
              </a:rPr>
              <a:t>Kombination aus funktionaler und </a:t>
            </a:r>
            <a:r>
              <a:rPr lang="de-DE" sz="1800" dirty="0" err="1">
                <a:effectLst/>
              </a:rPr>
              <a:t>divisionaler</a:t>
            </a:r>
            <a:r>
              <a:rPr lang="de-DE" sz="1800" dirty="0">
                <a:effectLst/>
              </a:rPr>
              <a:t> Aufbauorganisation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94A6-BCEB-499D-956B-940B6EFD5A6A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1"/>
          <p:cNvSpPr txBox="1">
            <a:spLocks noChangeArrowheads="1"/>
          </p:cNvSpPr>
          <p:nvPr/>
        </p:nvSpPr>
        <p:spPr bwMode="auto">
          <a:xfrm>
            <a:off x="2484438" y="2573338"/>
            <a:ext cx="1035050" cy="1030287"/>
          </a:xfrm>
          <a:prstGeom prst="rect">
            <a:avLst/>
          </a:prstGeom>
          <a:noFill/>
          <a:ln w="222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Pfeiffer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Grebner</a:t>
            </a:r>
            <a:endParaRPr lang="de-DE" altLang="de-DE" sz="800" b="0">
              <a:solidFill>
                <a:srgbClr val="00A1B7"/>
              </a:solidFill>
            </a:endParaRPr>
          </a:p>
        </p:txBody>
      </p:sp>
      <p:sp>
        <p:nvSpPr>
          <p:cNvPr id="17411" name="Text Box 53"/>
          <p:cNvSpPr txBox="1">
            <a:spLocks noChangeArrowheads="1"/>
          </p:cNvSpPr>
          <p:nvPr/>
        </p:nvSpPr>
        <p:spPr bwMode="auto">
          <a:xfrm>
            <a:off x="1404938" y="2573338"/>
            <a:ext cx="1030287" cy="1030287"/>
          </a:xfrm>
          <a:prstGeom prst="rect">
            <a:avLst/>
          </a:prstGeom>
          <a:noFill/>
          <a:ln w="2222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Koske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Fr. Brau</a:t>
            </a:r>
          </a:p>
        </p:txBody>
      </p:sp>
      <p:sp>
        <p:nvSpPr>
          <p:cNvPr id="17412" name="Text Box 49"/>
          <p:cNvSpPr txBox="1">
            <a:spLocks noChangeArrowheads="1"/>
          </p:cNvSpPr>
          <p:nvPr/>
        </p:nvSpPr>
        <p:spPr bwMode="auto">
          <a:xfrm>
            <a:off x="258763" y="2563813"/>
            <a:ext cx="1103312" cy="1033462"/>
          </a:xfrm>
          <a:prstGeom prst="rect">
            <a:avLst/>
          </a:prstGeom>
          <a:noFill/>
          <a:ln w="22225" algn="ctr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PD Dr. Vargas Hein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Pfeiffer</a:t>
            </a:r>
          </a:p>
        </p:txBody>
      </p:sp>
      <p:sp>
        <p:nvSpPr>
          <p:cNvPr id="17413" name="Text Box 46"/>
          <p:cNvSpPr txBox="1">
            <a:spLocks noChangeArrowheads="1"/>
          </p:cNvSpPr>
          <p:nvPr/>
        </p:nvSpPr>
        <p:spPr bwMode="auto">
          <a:xfrm>
            <a:off x="3341688" y="1125538"/>
            <a:ext cx="3203575" cy="1127125"/>
          </a:xfrm>
          <a:prstGeom prst="rect">
            <a:avLst/>
          </a:prstGeom>
          <a:noFill/>
          <a:ln w="22225">
            <a:solidFill>
              <a:srgbClr val="00A1B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Grebner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Prof. Dr. Wenisch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Klinikumsleitung: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Kaufmännische Direktorin: 	Fr. Jendges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Ärztlicher Direktor:		Prof. Dr. Weinke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Pflegedirektorin:		Fr. Schmidt</a:t>
            </a:r>
          </a:p>
        </p:txBody>
      </p:sp>
      <p:sp>
        <p:nvSpPr>
          <p:cNvPr id="47" name="Rechteck 46"/>
          <p:cNvSpPr/>
          <p:nvPr/>
        </p:nvSpPr>
        <p:spPr>
          <a:xfrm>
            <a:off x="100013" y="2420938"/>
            <a:ext cx="6056312" cy="307975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/>
          </a:p>
        </p:txBody>
      </p:sp>
      <p:pic>
        <p:nvPicPr>
          <p:cNvPr id="17415" name="Picture 7" descr="Logo_Poliklin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2617788"/>
            <a:ext cx="7127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Logo_des_Kliniku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185863"/>
            <a:ext cx="1023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3" descr="Logo_Senioreneinrichtun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2609850"/>
            <a:ext cx="8509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6" descr="Logo_Servicegesellscha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2625725"/>
            <a:ext cx="7826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9" descr="Logo_Cateringgesellschaf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3705225"/>
            <a:ext cx="78263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Text Box 46"/>
          <p:cNvSpPr txBox="1">
            <a:spLocks noChangeArrowheads="1"/>
          </p:cNvSpPr>
          <p:nvPr/>
        </p:nvSpPr>
        <p:spPr bwMode="auto">
          <a:xfrm>
            <a:off x="4768850" y="2573338"/>
            <a:ext cx="1270000" cy="1935162"/>
          </a:xfrm>
          <a:prstGeom prst="rect">
            <a:avLst/>
          </a:prstGeom>
          <a:noFill/>
          <a:ln w="22225">
            <a:solidFill>
              <a:srgbClr val="00A1B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/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/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/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/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/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600"/>
              <a:t>50% KEvB, 50% SKB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Fr. Wolter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Grebner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Klinikumsleitung: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Verw.-dir: Hr. Schmidt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ÄD: Prof. Dr. Radke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ÄD: Dr. Kössel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PD: Fr. Häusler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Stv. PD: Fr. Krüger</a:t>
            </a:r>
          </a:p>
        </p:txBody>
      </p:sp>
      <p:sp>
        <p:nvSpPr>
          <p:cNvPr id="17421" name="Text Box 46"/>
          <p:cNvSpPr txBox="1">
            <a:spLocks noChangeArrowheads="1"/>
          </p:cNvSpPr>
          <p:nvPr/>
        </p:nvSpPr>
        <p:spPr bwMode="auto">
          <a:xfrm>
            <a:off x="3581400" y="2573338"/>
            <a:ext cx="1123950" cy="1030287"/>
          </a:xfrm>
          <a:prstGeom prst="rect">
            <a:avLst/>
          </a:prstGeom>
          <a:noFill/>
          <a:ln w="22225" algn="ctr">
            <a:solidFill>
              <a:srgbClr val="00A1B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  <a:br>
              <a:rPr lang="de-DE" altLang="de-DE" sz="800" b="0"/>
            </a:br>
            <a:r>
              <a:rPr lang="de-DE" altLang="de-DE" sz="800" b="0"/>
              <a:t>Prof. Dr. Wenisch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Grebner</a:t>
            </a:r>
          </a:p>
        </p:txBody>
      </p:sp>
      <p:sp>
        <p:nvSpPr>
          <p:cNvPr id="17422" name="Text Box 49"/>
          <p:cNvSpPr txBox="1">
            <a:spLocks noChangeArrowheads="1"/>
          </p:cNvSpPr>
          <p:nvPr/>
        </p:nvSpPr>
        <p:spPr bwMode="auto">
          <a:xfrm>
            <a:off x="255588" y="3660775"/>
            <a:ext cx="1106487" cy="1360488"/>
          </a:xfrm>
          <a:prstGeom prst="rect">
            <a:avLst/>
          </a:prstGeom>
          <a:noFill/>
          <a:ln w="22225" algn="ctr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Fr. PD Dr. </a:t>
            </a:r>
            <a:br>
              <a:rPr lang="de-DE" altLang="de-DE" sz="800" b="0"/>
            </a:br>
            <a:r>
              <a:rPr lang="de-DE" altLang="de-DE" sz="800" b="0"/>
              <a:t>Vargas Hein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Pfeiffer</a:t>
            </a:r>
            <a:endParaRPr lang="de-DE" altLang="de-DE" sz="4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400" b="0"/>
              <a:t/>
            </a:r>
            <a:br>
              <a:rPr lang="de-DE" altLang="de-DE" sz="400" b="0"/>
            </a:br>
            <a:r>
              <a:rPr lang="de-DE" altLang="de-DE" sz="800" b="0"/>
              <a:t>P</a:t>
            </a:r>
            <a:r>
              <a:rPr lang="de-DE" altLang="de-DE" sz="800" b="0">
                <a:sym typeface="Wingdings" pitchFamily="2" charset="2"/>
              </a:rPr>
              <a:t>otsdam | Kleinmachnow | BER</a:t>
            </a:r>
            <a:endParaRPr lang="de-DE" altLang="de-DE" sz="800" b="0"/>
          </a:p>
        </p:txBody>
      </p:sp>
      <p:sp>
        <p:nvSpPr>
          <p:cNvPr id="17423" name="Text Box 53"/>
          <p:cNvSpPr txBox="1">
            <a:spLocks noChangeArrowheads="1"/>
          </p:cNvSpPr>
          <p:nvPr/>
        </p:nvSpPr>
        <p:spPr bwMode="auto">
          <a:xfrm>
            <a:off x="1403350" y="3668713"/>
            <a:ext cx="1031875" cy="987425"/>
          </a:xfrm>
          <a:prstGeom prst="rect">
            <a:avLst/>
          </a:prstGeom>
          <a:noFill/>
          <a:ln w="2222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Koske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Steckel</a:t>
            </a:r>
          </a:p>
        </p:txBody>
      </p:sp>
      <p:pic>
        <p:nvPicPr>
          <p:cNvPr id="17424" name="Picture 34" descr="Logo_Diagnosti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2614613"/>
            <a:ext cx="7429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5" name="Text Box 46"/>
          <p:cNvSpPr txBox="1">
            <a:spLocks noChangeArrowheads="1"/>
          </p:cNvSpPr>
          <p:nvPr/>
        </p:nvSpPr>
        <p:spPr bwMode="auto">
          <a:xfrm>
            <a:off x="6288088" y="2573338"/>
            <a:ext cx="1308100" cy="1935162"/>
          </a:xfrm>
          <a:prstGeom prst="rect">
            <a:avLst/>
          </a:prstGeom>
          <a:noFill/>
          <a:ln w="22225">
            <a:solidFill>
              <a:srgbClr val="00A1B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600"/>
              <a:t>74,9% KEvB, 25,1% PM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Grebner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Klinikumsleitung: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ÄD: Dr. Engel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Kaufm.Ltg: Fr. Krampitz</a:t>
            </a:r>
          </a:p>
        </p:txBody>
      </p:sp>
      <p:sp>
        <p:nvSpPr>
          <p:cNvPr id="17426" name="Text Box 49"/>
          <p:cNvSpPr txBox="1">
            <a:spLocks noChangeArrowheads="1"/>
          </p:cNvSpPr>
          <p:nvPr/>
        </p:nvSpPr>
        <p:spPr bwMode="auto">
          <a:xfrm>
            <a:off x="6296025" y="4675188"/>
            <a:ext cx="1300163" cy="1281112"/>
          </a:xfrm>
          <a:prstGeom prst="rect">
            <a:avLst/>
          </a:prstGeom>
          <a:noFill/>
          <a:ln w="222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Fr. PD Dr. Vargas-Hein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Pfeiffer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/>
            </a:r>
            <a:br>
              <a:rPr lang="de-DE" altLang="de-DE" sz="800" b="0"/>
            </a:br>
            <a:r>
              <a:rPr lang="de-DE" altLang="de-DE" sz="800" b="0">
                <a:sym typeface="Wingdings" pitchFamily="2" charset="2"/>
              </a:rPr>
              <a:t>Bad Belzig | Görzke</a:t>
            </a:r>
            <a:endParaRPr lang="de-DE" altLang="de-DE" sz="800" b="0"/>
          </a:p>
        </p:txBody>
      </p:sp>
      <p:pic>
        <p:nvPicPr>
          <p:cNvPr id="17427" name="Grafik 7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2638425"/>
            <a:ext cx="944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Bild 3" descr="Klinik_B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617788"/>
            <a:ext cx="7921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Picture 29" descr="MVZ_BB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74980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0" name="Textfeld 3"/>
          <p:cNvSpPr txBox="1">
            <a:spLocks noChangeArrowheads="1"/>
          </p:cNvSpPr>
          <p:nvPr/>
        </p:nvSpPr>
        <p:spPr bwMode="auto">
          <a:xfrm>
            <a:off x="255588" y="5106988"/>
            <a:ext cx="2568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0"/>
              <a:t>Standort Potsdam</a:t>
            </a:r>
          </a:p>
        </p:txBody>
      </p:sp>
      <p:sp>
        <p:nvSpPr>
          <p:cNvPr id="17431" name="Text Box 46"/>
          <p:cNvSpPr txBox="1">
            <a:spLocks noChangeArrowheads="1"/>
          </p:cNvSpPr>
          <p:nvPr/>
        </p:nvSpPr>
        <p:spPr bwMode="auto">
          <a:xfrm>
            <a:off x="7680325" y="2576513"/>
            <a:ext cx="1268413" cy="1931987"/>
          </a:xfrm>
          <a:prstGeom prst="rect">
            <a:avLst/>
          </a:prstGeom>
          <a:noFill/>
          <a:ln w="22225">
            <a:solidFill>
              <a:srgbClr val="00A1B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906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906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600"/>
              <a:t>51% KEvB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600"/>
              <a:t>49% Stadt Forst (Lausitz)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Fr. Klinke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Grebner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Klinikumsleitung: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ÄD: Dr. Jänisch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PD: Fr. Marx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</p:txBody>
      </p:sp>
      <p:sp>
        <p:nvSpPr>
          <p:cNvPr id="17432" name="Text Box 49"/>
          <p:cNvSpPr txBox="1">
            <a:spLocks noChangeArrowheads="1"/>
          </p:cNvSpPr>
          <p:nvPr/>
        </p:nvSpPr>
        <p:spPr bwMode="auto">
          <a:xfrm>
            <a:off x="7680325" y="4684713"/>
            <a:ext cx="1268413" cy="1271587"/>
          </a:xfrm>
          <a:prstGeom prst="rect">
            <a:avLst/>
          </a:prstGeom>
          <a:noFill/>
          <a:ln w="222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Fr. PD Dr. Vargas-Hein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Pfeiffer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0"/>
          </a:p>
        </p:txBody>
      </p:sp>
      <p:pic>
        <p:nvPicPr>
          <p:cNvPr id="174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8" t="25847" r="12578" b="30811"/>
          <a:stretch>
            <a:fillRect/>
          </a:stretch>
        </p:blipFill>
        <p:spPr bwMode="auto">
          <a:xfrm>
            <a:off x="600075" y="3713163"/>
            <a:ext cx="7127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4" name="Picture 17" descr="LKF_RGB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2652713"/>
            <a:ext cx="6905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5" name="Rectangle 4"/>
          <p:cNvSpPr>
            <a:spLocks noChangeArrowheads="1"/>
          </p:cNvSpPr>
          <p:nvPr/>
        </p:nvSpPr>
        <p:spPr bwMode="auto">
          <a:xfrm>
            <a:off x="179388" y="207963"/>
            <a:ext cx="656272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00A1B7"/>
                </a:solidFill>
              </a:rPr>
              <a:t>Konzernstruktur</a:t>
            </a:r>
            <a:br>
              <a:rPr lang="de-DE" altLang="de-DE" sz="2000">
                <a:solidFill>
                  <a:srgbClr val="00A1B7"/>
                </a:solidFill>
              </a:rPr>
            </a:br>
            <a:r>
              <a:rPr lang="de-DE" altLang="de-DE" sz="2000">
                <a:solidFill>
                  <a:schemeClr val="tx2"/>
                </a:solidFill>
              </a:rPr>
              <a:t>Geschäftsführer, Klinikumsleitungen</a:t>
            </a:r>
          </a:p>
        </p:txBody>
      </p:sp>
      <p:pic>
        <p:nvPicPr>
          <p:cNvPr id="17436" name="Grafik 9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4764088"/>
            <a:ext cx="8509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7" name="Textfeld 1"/>
          <p:cNvSpPr txBox="1">
            <a:spLocks noChangeArrowheads="1"/>
          </p:cNvSpPr>
          <p:nvPr/>
        </p:nvSpPr>
        <p:spPr bwMode="auto">
          <a:xfrm>
            <a:off x="104775" y="6524625"/>
            <a:ext cx="2330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 b="0"/>
              <a:t>Stand 01.07.2015</a:t>
            </a:r>
          </a:p>
        </p:txBody>
      </p:sp>
      <p:sp>
        <p:nvSpPr>
          <p:cNvPr id="17438" name="Text Box 49"/>
          <p:cNvSpPr txBox="1">
            <a:spLocks noChangeArrowheads="1"/>
          </p:cNvSpPr>
          <p:nvPr/>
        </p:nvSpPr>
        <p:spPr bwMode="auto">
          <a:xfrm>
            <a:off x="6292850" y="6034088"/>
            <a:ext cx="1303338" cy="657225"/>
          </a:xfrm>
          <a:prstGeom prst="rect">
            <a:avLst/>
          </a:prstGeom>
          <a:noFill/>
          <a:ln w="222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>
              <a:spcBef>
                <a:spcPct val="20000"/>
              </a:spcBef>
              <a:buChar char="•"/>
              <a:tabLst>
                <a:tab pos="901700" algn="l"/>
                <a:tab pos="15240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>
              <a:spcBef>
                <a:spcPct val="20000"/>
              </a:spcBef>
              <a:buChar char="–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>
              <a:spcBef>
                <a:spcPct val="20000"/>
              </a:spcBef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01700" algn="l"/>
                <a:tab pos="1524000" algn="l"/>
              </a:tabLs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Geschäftsführung: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b="0"/>
              <a:t>Hr. Pfeiffer</a:t>
            </a:r>
          </a:p>
        </p:txBody>
      </p:sp>
      <p:pic>
        <p:nvPicPr>
          <p:cNvPr id="17439" name="Grafik 9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6091238"/>
            <a:ext cx="9794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r Verbinder 2"/>
          <p:cNvCxnSpPr/>
          <p:nvPr/>
        </p:nvCxnSpPr>
        <p:spPr>
          <a:xfrm>
            <a:off x="827088" y="2349500"/>
            <a:ext cx="74898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>
            <a:off x="827088" y="2349500"/>
            <a:ext cx="0" cy="214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>
            <a:off x="1908175" y="2349500"/>
            <a:ext cx="0" cy="214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>
            <a:off x="2987675" y="2359025"/>
            <a:ext cx="0" cy="214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>
            <a:off x="4140200" y="2349500"/>
            <a:ext cx="0" cy="214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>
            <a:off x="5364163" y="2359025"/>
            <a:ext cx="0" cy="214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>
            <a:off x="6948488" y="2359025"/>
            <a:ext cx="0" cy="214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>
            <a:off x="8316913" y="2349500"/>
            <a:ext cx="0" cy="214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stCxn id="17431" idx="2"/>
            <a:endCxn id="17432" idx="0"/>
          </p:cNvCxnSpPr>
          <p:nvPr/>
        </p:nvCxnSpPr>
        <p:spPr>
          <a:xfrm>
            <a:off x="8315325" y="4508500"/>
            <a:ext cx="0" cy="1762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/>
          <p:cNvCxnSpPr/>
          <p:nvPr/>
        </p:nvCxnSpPr>
        <p:spPr>
          <a:xfrm>
            <a:off x="6948488" y="4508500"/>
            <a:ext cx="0" cy="1762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>
            <a:stCxn id="17411" idx="2"/>
            <a:endCxn id="17423" idx="0"/>
          </p:cNvCxnSpPr>
          <p:nvPr/>
        </p:nvCxnSpPr>
        <p:spPr>
          <a:xfrm flipH="1">
            <a:off x="1919288" y="3603625"/>
            <a:ext cx="1587" cy="65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 flipH="1">
            <a:off x="803275" y="3592513"/>
            <a:ext cx="1588" cy="650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/>
          <p:cNvCxnSpPr>
            <a:endCxn id="17438" idx="0"/>
          </p:cNvCxnSpPr>
          <p:nvPr/>
        </p:nvCxnSpPr>
        <p:spPr>
          <a:xfrm>
            <a:off x="6942138" y="5946775"/>
            <a:ext cx="3175" cy="87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9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31913" cy="6597650"/>
          </a:xfrm>
        </p:spPr>
        <p:txBody>
          <a:bodyPr vert="eaVert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/>
              <a:t>Beispiel: Sozialkonzern (Rummelsberg)</a:t>
            </a:r>
          </a:p>
        </p:txBody>
      </p:sp>
      <p:graphicFrame>
        <p:nvGraphicFramePr>
          <p:cNvPr id="50179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19250" y="77788"/>
          <a:ext cx="7523163" cy="677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7" name="Bild" r:id="rId4" imgW="6225832" imgH="5605074" progId="Word.Picture.8">
                  <p:embed/>
                </p:oleObj>
              </mc:Choice>
              <mc:Fallback>
                <p:oleObj name="Bild" r:id="rId4" imgW="6225832" imgH="5605074" progId="Word.Picture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77788"/>
                        <a:ext cx="7523163" cy="67738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>
                <a:solidFill>
                  <a:srgbClr val="FF0000"/>
                </a:solidFill>
              </a:rPr>
              <a:t>2.1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>
                <a:solidFill>
                  <a:srgbClr val="FF0000"/>
                </a:solidFill>
              </a:rPr>
              <a:t>	2.1.1 Grundlagen der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2.1.2 Abteilungen im Krankenhaus</a:t>
            </a:r>
          </a:p>
          <a:p>
            <a:pPr eaLnBrk="1" hangingPunct="1">
              <a:buFontTx/>
              <a:buNone/>
            </a:pPr>
            <a:r>
              <a:rPr lang="de-DE" dirty="0"/>
              <a:t>	2.2 Personalplanung</a:t>
            </a:r>
          </a:p>
          <a:p>
            <a:pPr eaLnBrk="1" hangingPunct="1">
              <a:buFontTx/>
              <a:buNone/>
            </a:pPr>
            <a:r>
              <a:rPr lang="de-DE" dirty="0"/>
              <a:t>	2.3 Führung</a:t>
            </a:r>
          </a:p>
          <a:p>
            <a:pPr eaLnBrk="1" hangingPunct="1">
              <a:buFontTx/>
              <a:buNone/>
            </a:pPr>
            <a:r>
              <a:rPr lang="de-DE" dirty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dirty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31913" cy="6597650"/>
          </a:xfrm>
        </p:spPr>
        <p:txBody>
          <a:bodyPr vert="eaVert"/>
          <a:lstStyle/>
          <a:p>
            <a:pPr eaLnBrk="1" hangingPunct="1"/>
            <a:r>
              <a:rPr lang="de-DE" sz="4000" smtClean="0"/>
              <a:t>Beispiel: Freseniuskonzern</a:t>
            </a:r>
          </a:p>
        </p:txBody>
      </p:sp>
      <p:graphicFrame>
        <p:nvGraphicFramePr>
          <p:cNvPr id="5120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3350" y="771525"/>
          <a:ext cx="7524750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1" name="Bild" r:id="rId4" imgW="6225540" imgH="4430268" progId="Word.Picture.8">
                  <p:embed/>
                </p:oleObj>
              </mc:Choice>
              <mc:Fallback>
                <p:oleObj name="Bild" r:id="rId4" imgW="6225540" imgH="4430268" progId="Word.Picture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771525"/>
                        <a:ext cx="7524750" cy="53546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ChangeArrowheads="1"/>
          </p:cNvSpPr>
          <p:nvPr/>
        </p:nvSpPr>
        <p:spPr bwMode="auto">
          <a:xfrm>
            <a:off x="337185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604611" name="Rectangle 3"/>
          <p:cNvSpPr>
            <a:spLocks noChangeArrowheads="1"/>
          </p:cNvSpPr>
          <p:nvPr/>
        </p:nvSpPr>
        <p:spPr bwMode="auto">
          <a:xfrm>
            <a:off x="4262438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604612" name="Rectangle 4"/>
          <p:cNvSpPr>
            <a:spLocks noChangeArrowheads="1"/>
          </p:cNvSpPr>
          <p:nvPr/>
        </p:nvSpPr>
        <p:spPr bwMode="auto">
          <a:xfrm>
            <a:off x="2962275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604613" name="Rectangle 5"/>
          <p:cNvSpPr>
            <a:spLocks noChangeArrowheads="1"/>
          </p:cNvSpPr>
          <p:nvPr/>
        </p:nvSpPr>
        <p:spPr bwMode="auto">
          <a:xfrm>
            <a:off x="4262438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8678" name="Rectangle 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/>
              <a:t>Krankenhausorganisation: Managementebenen</a:t>
            </a:r>
          </a:p>
        </p:txBody>
      </p:sp>
      <p:sp>
        <p:nvSpPr>
          <p:cNvPr id="28679" name="Rectangle 6"/>
          <p:cNvSpPr>
            <a:spLocks noGrp="1" noChangeArrowheads="1"/>
          </p:cNvSpPr>
          <p:nvPr>
            <p:ph idx="1"/>
          </p:nvPr>
        </p:nvSpPr>
        <p:spPr>
          <a:xfrm>
            <a:off x="1154113" y="1905000"/>
            <a:ext cx="7666037" cy="44513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Krankenhausträger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Krankenhausleitung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Fachabteilung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Zukunft:</a:t>
            </a:r>
          </a:p>
          <a:p>
            <a:pPr marL="1573213" lvl="1" eaLnBrk="1" fontAlgn="auto" hangingPunct="1">
              <a:lnSpc>
                <a:spcPct val="110000"/>
              </a:lnSpc>
              <a:spcAft>
                <a:spcPts val="0"/>
              </a:spcAft>
              <a:buFontTx/>
              <a:buChar char="•"/>
              <a:defRPr/>
            </a:pPr>
            <a:r>
              <a:rPr lang="de-DE" dirty="0"/>
              <a:t>Regionalleitungen (Krankenhausverbünde)</a:t>
            </a:r>
          </a:p>
          <a:p>
            <a:pPr marL="1573213" lvl="1" eaLnBrk="1" fontAlgn="auto" hangingPunct="1">
              <a:lnSpc>
                <a:spcPct val="110000"/>
              </a:lnSpc>
              <a:spcAft>
                <a:spcPts val="0"/>
              </a:spcAft>
              <a:buFontTx/>
              <a:buChar char="•"/>
              <a:defRPr/>
            </a:pPr>
            <a:r>
              <a:rPr lang="de-DE" dirty="0"/>
              <a:t>Stationen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6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 sz="3600" b="1" smtClean="0"/>
              <a:t>Abgrenzung der Aufgaben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85900"/>
            <a:ext cx="7777163" cy="5032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b="1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b="1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b="1" smtClean="0"/>
          </a:p>
        </p:txBody>
      </p:sp>
      <p:graphicFrame>
        <p:nvGraphicFramePr>
          <p:cNvPr id="1605726" name="Group 94"/>
          <p:cNvGraphicFramePr>
            <a:graphicFrameLocks noGrp="1"/>
          </p:cNvGraphicFramePr>
          <p:nvPr>
            <p:ph sz="half" idx="2"/>
          </p:nvPr>
        </p:nvGraphicFramePr>
        <p:xfrm>
          <a:off x="527050" y="908050"/>
          <a:ext cx="8077200" cy="5972177"/>
        </p:xfrm>
        <a:graphic>
          <a:graphicData uri="http://schemas.openxmlformats.org/drawingml/2006/table">
            <a:tbl>
              <a:tblPr/>
              <a:tblGrid>
                <a:gridCol w="20208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1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61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Bereich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Kranken-hausträger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Krankenhaus-leitung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Zielsystem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gemeinsam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1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Leistungs-programm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Fachgebiete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Teilgebiete, Spezialisierungen,…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Betriebsgröße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Bettenzahl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Bettenzahl je Fachabteilung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Investitionen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abhängig von einer Wertgrenze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Organisation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Vorstand, Aufsichtsrat, Stiftungsrat, Eigent.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Plural- und Singularinstanzen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Personal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Auswahl der Krankenhausleitung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Führungsgrundsätze, Anreizsystem, Auswahl der Führungskräfte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70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Strategie</a:t>
                      </a:r>
                    </a:p>
                  </a:txBody>
                  <a:tcPr marL="91438" marR="91438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Standortwahl, Kapital-struktur, Rechtsform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605635" name="Rectangle 3"/>
          <p:cNvSpPr>
            <a:spLocks noChangeArrowheads="1"/>
          </p:cNvSpPr>
          <p:nvPr/>
        </p:nvSpPr>
        <p:spPr bwMode="auto">
          <a:xfrm>
            <a:off x="337185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605636" name="Rectangle 4"/>
          <p:cNvSpPr>
            <a:spLocks noChangeArrowheads="1"/>
          </p:cNvSpPr>
          <p:nvPr/>
        </p:nvSpPr>
        <p:spPr bwMode="auto">
          <a:xfrm>
            <a:off x="4262438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605637" name="Rectangle 5"/>
          <p:cNvSpPr>
            <a:spLocks noChangeArrowheads="1"/>
          </p:cNvSpPr>
          <p:nvPr/>
        </p:nvSpPr>
        <p:spPr bwMode="auto">
          <a:xfrm>
            <a:off x="2962275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605638" name="Rectangle 6"/>
          <p:cNvSpPr>
            <a:spLocks noChangeArrowheads="1"/>
          </p:cNvSpPr>
          <p:nvPr/>
        </p:nvSpPr>
        <p:spPr bwMode="auto">
          <a:xfrm>
            <a:off x="4262438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  <p:sp>
        <p:nvSpPr>
          <p:cNvPr id="43011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smtClean="0"/>
              <a:t>Krankenhausleitung</a:t>
            </a:r>
          </a:p>
        </p:txBody>
      </p:sp>
      <p:graphicFrame>
        <p:nvGraphicFramePr>
          <p:cNvPr id="43012" name="Object 38"/>
          <p:cNvGraphicFramePr>
            <a:graphicFrameLocks noGrp="1" noChangeAspect="1"/>
          </p:cNvGraphicFramePr>
          <p:nvPr>
            <p:ph sz="half" idx="1"/>
          </p:nvPr>
        </p:nvGraphicFramePr>
        <p:xfrm>
          <a:off x="1588" y="2060575"/>
          <a:ext cx="9140825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Bild" r:id="rId4" imgW="3697092" imgH="1283502" progId="Word.Picture.8">
                  <p:embed/>
                </p:oleObj>
              </mc:Choice>
              <mc:Fallback>
                <p:oleObj name="Bild" r:id="rId4" imgW="3697092" imgH="1283502" progId="Word.Picture.8">
                  <p:embed/>
                  <p:pic>
                    <p:nvPicPr>
                      <p:cNvPr id="0" name="Object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060575"/>
                        <a:ext cx="9140825" cy="3175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Text Box 37"/>
          <p:cNvSpPr txBox="1">
            <a:spLocks noChangeArrowheads="1"/>
          </p:cNvSpPr>
          <p:nvPr/>
        </p:nvSpPr>
        <p:spPr bwMode="auto">
          <a:xfrm>
            <a:off x="152400" y="1455738"/>
            <a:ext cx="5965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2800" b="1" dirty="0">
                <a:effectLst/>
              </a:rPr>
              <a:t>Klassisches Modell: „Triumvirat“</a:t>
            </a:r>
          </a:p>
        </p:txBody>
      </p:sp>
      <p:sp>
        <p:nvSpPr>
          <p:cNvPr id="1607721" name="Text Box 41"/>
          <p:cNvSpPr txBox="1">
            <a:spLocks noChangeArrowheads="1"/>
          </p:cNvSpPr>
          <p:nvPr/>
        </p:nvSpPr>
        <p:spPr bwMode="auto">
          <a:xfrm>
            <a:off x="1785938" y="5229225"/>
            <a:ext cx="646798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  <a:defRPr/>
            </a:pPr>
            <a:r>
              <a:rPr lang="de-DE" sz="2800" dirty="0">
                <a:effectLst/>
              </a:rPr>
              <a:t>Realität: Ärztlicher Direktor als Primus </a:t>
            </a:r>
          </a:p>
          <a:p>
            <a:pPr algn="l">
              <a:defRPr/>
            </a:pPr>
            <a:r>
              <a:rPr lang="de-DE" sz="2800" dirty="0">
                <a:effectLst/>
              </a:rPr>
              <a:t>  </a:t>
            </a:r>
            <a:r>
              <a:rPr lang="de-DE" sz="2800" dirty="0" err="1">
                <a:effectLst/>
              </a:rPr>
              <a:t>inter</a:t>
            </a:r>
            <a:r>
              <a:rPr lang="de-DE" sz="2800" dirty="0">
                <a:effectLst/>
              </a:rPr>
              <a:t> Pares!</a:t>
            </a:r>
          </a:p>
          <a:p>
            <a:pPr algn="l">
              <a:buFontTx/>
              <a:buChar char="•"/>
              <a:defRPr/>
            </a:pPr>
            <a:r>
              <a:rPr lang="de-DE" sz="2800" dirty="0">
                <a:effectLst/>
              </a:rPr>
              <a:t>Beispiel: Städtisches </a:t>
            </a:r>
            <a:r>
              <a:rPr lang="de-DE" sz="2800" dirty="0" smtClean="0">
                <a:effectLst/>
              </a:rPr>
              <a:t>Krankenhaus</a:t>
            </a:r>
            <a:endParaRPr lang="de-DE" sz="2800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6D1A-8452-44CB-8E01-C83F48A915A0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84300"/>
          </a:xfrm>
        </p:spPr>
        <p:txBody>
          <a:bodyPr/>
          <a:lstStyle/>
          <a:p>
            <a:pPr eaLnBrk="1" hangingPunct="1"/>
            <a:r>
              <a:rPr lang="de-DE" sz="4000" smtClean="0"/>
              <a:t>Krankenhausleitung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7461250" cy="4000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mtClean="0"/>
              <a:t>Geschäftsführermodell</a:t>
            </a:r>
          </a:p>
        </p:txBody>
      </p:sp>
      <p:graphicFrame>
        <p:nvGraphicFramePr>
          <p:cNvPr id="44036" name="Object 2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0" y="1773238"/>
          <a:ext cx="9323388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Bild" r:id="rId4" imgW="3697092" imgH="1283502" progId="Word.Picture.8">
                  <p:embed/>
                </p:oleObj>
              </mc:Choice>
              <mc:Fallback>
                <p:oleObj name="Bild" r:id="rId4" imgW="3697092" imgH="1283502" progId="Word.Picture.8">
                  <p:embed/>
                  <p:pic>
                    <p:nvPicPr>
                      <p:cNvPr id="0" name="Object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3238"/>
                        <a:ext cx="9323388" cy="32385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  <p:sp>
        <p:nvSpPr>
          <p:cNvPr id="1615899" name="Text Box 27"/>
          <p:cNvSpPr txBox="1">
            <a:spLocks noChangeArrowheads="1"/>
          </p:cNvSpPr>
          <p:nvPr/>
        </p:nvSpPr>
        <p:spPr bwMode="auto">
          <a:xfrm>
            <a:off x="1682750" y="5157788"/>
            <a:ext cx="57383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  <a:defRPr/>
            </a:pPr>
            <a:r>
              <a:rPr lang="de-DE" sz="2800" dirty="0">
                <a:effectLst/>
              </a:rPr>
              <a:t>Realität: Geschäftsführer führt zu </a:t>
            </a:r>
          </a:p>
          <a:p>
            <a:pPr algn="l">
              <a:defRPr/>
            </a:pPr>
            <a:r>
              <a:rPr lang="de-DE" sz="2800" dirty="0">
                <a:effectLst/>
              </a:rPr>
              <a:t> Dominanz des Kaufmännischen!</a:t>
            </a:r>
          </a:p>
          <a:p>
            <a:pPr algn="l">
              <a:buFontTx/>
              <a:buChar char="•"/>
              <a:defRPr/>
            </a:pPr>
            <a:r>
              <a:rPr lang="de-DE" sz="2800" dirty="0">
                <a:effectLst/>
              </a:rPr>
              <a:t>Beispiel: </a:t>
            </a:r>
            <a:r>
              <a:rPr lang="de-DE" sz="2800" dirty="0" smtClean="0">
                <a:effectLst/>
              </a:rPr>
              <a:t>GmbH-Krankenhaus</a:t>
            </a:r>
            <a:endParaRPr lang="de-DE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0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84300"/>
          </a:xfrm>
        </p:spPr>
        <p:txBody>
          <a:bodyPr/>
          <a:lstStyle/>
          <a:p>
            <a:pPr eaLnBrk="1" hangingPunct="1"/>
            <a:r>
              <a:rPr lang="de-DE" sz="4000" smtClean="0"/>
              <a:t>Krankenhausleitung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27038" y="1268413"/>
            <a:ext cx="7461250" cy="4000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Gemeinsame Geschäftsführung (Geschäftsführungsmodell)</a:t>
            </a:r>
          </a:p>
        </p:txBody>
      </p:sp>
      <p:graphicFrame>
        <p:nvGraphicFramePr>
          <p:cNvPr id="45060" name="Object 2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88" y="1916113"/>
          <a:ext cx="9140825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Bild" r:id="rId4" imgW="3697092" imgH="1283502" progId="Word.Picture.8">
                  <p:embed/>
                </p:oleObj>
              </mc:Choice>
              <mc:Fallback>
                <p:oleObj name="Bild" r:id="rId4" imgW="3697092" imgH="1283502" progId="Word.Picture.8">
                  <p:embed/>
                  <p:pic>
                    <p:nvPicPr>
                      <p:cNvPr id="0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916113"/>
                        <a:ext cx="9140825" cy="3175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12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  <p:sp>
        <p:nvSpPr>
          <p:cNvPr id="45062" name="Text Box 22"/>
          <p:cNvSpPr txBox="1">
            <a:spLocks noChangeArrowheads="1"/>
          </p:cNvSpPr>
          <p:nvPr/>
        </p:nvSpPr>
        <p:spPr bwMode="auto">
          <a:xfrm>
            <a:off x="1682750" y="5157788"/>
            <a:ext cx="61326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800" dirty="0">
                <a:effectLst/>
              </a:rPr>
              <a:t>Realität: Pflege und andere Bereiche</a:t>
            </a:r>
          </a:p>
          <a:p>
            <a:pPr algn="l" eaLnBrk="1" hangingPunct="1"/>
            <a:r>
              <a:rPr lang="de-DE" sz="2800" dirty="0">
                <a:effectLst/>
              </a:rPr>
              <a:t> werden vernachlässigt</a:t>
            </a:r>
          </a:p>
          <a:p>
            <a:pPr algn="l" eaLnBrk="1" hangingPunct="1">
              <a:buFontTx/>
              <a:buChar char="•"/>
            </a:pPr>
            <a:r>
              <a:rPr lang="de-DE" sz="2800" dirty="0">
                <a:effectLst/>
              </a:rPr>
              <a:t>Beispiel: Nürnberger Klinikum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 smtClean="0"/>
              <a:t>Krankenhausleitung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341438"/>
            <a:ext cx="7461250" cy="4000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mtClean="0"/>
              <a:t>AG-Modell</a:t>
            </a:r>
          </a:p>
        </p:txBody>
      </p:sp>
      <p:graphicFrame>
        <p:nvGraphicFramePr>
          <p:cNvPr id="46084" name="Object 1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75" y="2133600"/>
          <a:ext cx="9136063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Bild" r:id="rId4" imgW="4865155" imgH="1193884" progId="Word.Picture.8">
                  <p:embed/>
                </p:oleObj>
              </mc:Choice>
              <mc:Fallback>
                <p:oleObj name="Bild" r:id="rId4" imgW="4865155" imgH="1193884" progId="Word.Picture.8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2133600"/>
                        <a:ext cx="9136063" cy="22415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  <p:sp>
        <p:nvSpPr>
          <p:cNvPr id="1617935" name="Rectangle 15"/>
          <p:cNvSpPr>
            <a:spLocks noChangeArrowheads="1"/>
          </p:cNvSpPr>
          <p:nvPr/>
        </p:nvSpPr>
        <p:spPr bwMode="auto">
          <a:xfrm>
            <a:off x="468313" y="4652963"/>
            <a:ext cx="8064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de-DE" sz="2400" dirty="0">
                <a:effectLst/>
              </a:rPr>
              <a:t>Nur denkbar mit professionellen Managern in allen Vorstandspositionen</a:t>
            </a:r>
          </a:p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de-DE" sz="2400" dirty="0">
                <a:effectLst/>
              </a:rPr>
              <a:t>Gemeinsame Leitung als Vorstand gemäß AktG</a:t>
            </a:r>
          </a:p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de-DE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de-DE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 smtClean="0"/>
              <a:t>Krankenhausleitung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341438"/>
            <a:ext cx="7461250" cy="4000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Universitätsmedizin Greifswald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30903056"/>
              </p:ext>
            </p:extLst>
          </p:nvPr>
        </p:nvGraphicFramePr>
        <p:xfrm>
          <a:off x="179512" y="2132856"/>
          <a:ext cx="8818612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  <p:sp>
        <p:nvSpPr>
          <p:cNvPr id="34819" name="Rectangle 2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mtClean="0"/>
              <a:t>Aufgaben der kaufmännischen Leitung</a:t>
            </a:r>
          </a:p>
        </p:txBody>
      </p:sp>
      <p:sp>
        <p:nvSpPr>
          <p:cNvPr id="48132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Arbeitsbereich Administration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Recht und Allgemeine Verwaltung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Personalwesen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Patientenverwaltung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Rechnungswesen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Arbeitsbereich Logistik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Materialwirtschaft, inkl. Apotheke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Wirtschafts- und Versorgungsdienste, inkl. Küche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Technische Dienste</a:t>
            </a:r>
          </a:p>
          <a:p>
            <a:pPr lvl="1" eaLnBrk="1" hangingPunct="1">
              <a:lnSpc>
                <a:spcPct val="90000"/>
              </a:lnSpc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/>
              <a:t>Entscheidungsparameter Krankenhausleitung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de-DE" sz="2800" dirty="0" smtClean="0"/>
              <a:t>„</a:t>
            </a:r>
            <a:r>
              <a:rPr lang="de-DE" sz="2800" dirty="0" err="1" smtClean="0"/>
              <a:t>Direktorialprinzip</a:t>
            </a:r>
            <a:r>
              <a:rPr lang="de-DE" sz="2800" dirty="0" smtClean="0"/>
              <a:t>“ oder „Kollegialprinzip“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de-DE" sz="2400" dirty="0" smtClean="0"/>
              <a:t>Entscheidungsregeln in </a:t>
            </a:r>
            <a:r>
              <a:rPr lang="de-DE" sz="2400" smtClean="0"/>
              <a:t>Kommittees</a:t>
            </a:r>
            <a:endParaRPr lang="de-DE" sz="2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sz="2800" dirty="0" smtClean="0"/>
              <a:t>„Singuläre Leitungsstruktur“ oder „Plurale Leitungsstruktur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de-DE" sz="2400" dirty="0" smtClean="0"/>
              <a:t>Vorteile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de-DE" sz="2400" dirty="0" smtClean="0"/>
              <a:t>Nachteile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de-DE" smtClean="0"/>
              <a:t>2.1.1 Grundlagen der Organisation</a:t>
            </a:r>
          </a:p>
        </p:txBody>
      </p:sp>
      <p:pic>
        <p:nvPicPr>
          <p:cNvPr id="2560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8050"/>
            <a:ext cx="9144000" cy="4543425"/>
          </a:xfrm>
          <a:solidFill>
            <a:srgbClr val="FFFFCC"/>
          </a:solidFill>
        </p:spPr>
      </p:pic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0" y="5445125"/>
            <a:ext cx="2700338" cy="141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 b="1">
                <a:effectLst/>
              </a:rPr>
              <a:t>„Die Uni ist eine </a:t>
            </a:r>
          </a:p>
          <a:p>
            <a:r>
              <a:rPr lang="de-DE" sz="1800" b="1">
                <a:effectLst/>
              </a:rPr>
              <a:t>Organisation</a:t>
            </a:r>
            <a:r>
              <a:rPr lang="de-DE" sz="1800">
                <a:effectLst/>
              </a:rPr>
              <a:t>“</a:t>
            </a:r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3203575" y="5445125"/>
            <a:ext cx="2700338" cy="141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>
                <a:effectLst/>
              </a:rPr>
              <a:t>„Ich organisiere </a:t>
            </a:r>
          </a:p>
          <a:p>
            <a:r>
              <a:rPr lang="de-DE" b="1">
                <a:effectLst/>
              </a:rPr>
              <a:t>die </a:t>
            </a:r>
            <a:r>
              <a:rPr lang="de-DE" sz="1800" b="1">
                <a:effectLst/>
              </a:rPr>
              <a:t>Weihnachtsfeier</a:t>
            </a:r>
            <a:r>
              <a:rPr lang="de-DE" b="1">
                <a:effectLst/>
              </a:rPr>
              <a:t>“</a:t>
            </a:r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6443663" y="5445125"/>
            <a:ext cx="2700337" cy="141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 b="1" dirty="0">
                <a:effectLst/>
              </a:rPr>
              <a:t>„Unser Unternehmen </a:t>
            </a:r>
          </a:p>
          <a:p>
            <a:r>
              <a:rPr lang="de-DE" sz="1800" b="1" dirty="0">
                <a:effectLst/>
              </a:rPr>
              <a:t>ist gut organisiert, </a:t>
            </a:r>
          </a:p>
          <a:p>
            <a:r>
              <a:rPr lang="de-DE" sz="1800" b="1" dirty="0">
                <a:effectLst/>
              </a:rPr>
              <a:t>ich bin hier der Chef“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76D1A-8452-44CB-8E01-C83F48A915A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341438"/>
          </a:xfrm>
        </p:spPr>
        <p:txBody>
          <a:bodyPr/>
          <a:lstStyle/>
          <a:p>
            <a:pPr eaLnBrk="1" hangingPunct="1"/>
            <a:r>
              <a:rPr lang="de-DE" smtClean="0"/>
              <a:t>Grundbausteine nach Mintzberg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b="1" smtClean="0"/>
              <a:t>Zielsetzung</a:t>
            </a:r>
            <a:r>
              <a:rPr lang="de-DE" sz="2800" smtClean="0"/>
              <a:t>: Welche Elemente gibt es in Organisationen, und wie ist ihre Bedeutung?</a:t>
            </a:r>
            <a:endParaRPr lang="de-DE" sz="2800" b="1" smtClean="0"/>
          </a:p>
          <a:p>
            <a:pPr eaLnBrk="1" hangingPunct="1">
              <a:lnSpc>
                <a:spcPct val="90000"/>
              </a:lnSpc>
            </a:pPr>
            <a:r>
              <a:rPr lang="de-DE" sz="2800" b="1" smtClean="0"/>
              <a:t>5 Elemente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b="1" smtClean="0"/>
              <a:t>Strategische Spitze (Strategic Apex):</a:t>
            </a:r>
            <a:r>
              <a:rPr lang="de-DE" sz="24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smtClean="0"/>
              <a:t>Oberste Führungsebene des Unternehmens.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smtClean="0"/>
              <a:t>Aufgabe: Festlegung der unternehmensweiten Strategie</a:t>
            </a:r>
            <a:endParaRPr lang="de-DE" sz="2000" b="1" smtClean="0"/>
          </a:p>
          <a:p>
            <a:pPr lvl="1" eaLnBrk="1" hangingPunct="1">
              <a:lnSpc>
                <a:spcPct val="90000"/>
              </a:lnSpc>
            </a:pPr>
            <a:r>
              <a:rPr lang="de-DE" sz="2400" b="1" smtClean="0"/>
              <a:t>Operativer Kern (Operative Core):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smtClean="0"/>
              <a:t>Eigentliche Leistungserstellung (Beschaffung, Produktion, Absatz) 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smtClean="0"/>
              <a:t>sowie direkter Support (Fuhrpark, Instandhaltung)</a:t>
            </a:r>
            <a:endParaRPr lang="de-DE" sz="2000" b="1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/>
            <a:r>
              <a:rPr lang="de-DE" smtClean="0"/>
              <a:t>Grundbausteine nach Mintzberg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3910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de-DE" sz="2400" b="1" smtClean="0"/>
              <a:t>Mittlere Linie (Middle Line):</a:t>
            </a:r>
            <a:r>
              <a:rPr lang="de-DE" sz="24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Eine oder mehrere Ebenen zwischen strategischer Spitze und operativem Kern.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Steuerung der Strategieimplementierung</a:t>
            </a:r>
            <a:endParaRPr lang="de-DE" sz="2000" b="1" smtClean="0"/>
          </a:p>
          <a:p>
            <a:pPr lvl="1" eaLnBrk="1" hangingPunct="1">
              <a:lnSpc>
                <a:spcPct val="80000"/>
              </a:lnSpc>
            </a:pPr>
            <a:r>
              <a:rPr lang="de-DE" sz="2400" b="1" smtClean="0"/>
              <a:t>Technostruktur (Technostructure):</a:t>
            </a:r>
            <a:r>
              <a:rPr lang="de-DE" sz="24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Hauptaufgabe = Standardisierung von Aktivitäten im Unternehmen (Prozesse, Ergebnisse, Fähigkeiten,...),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z. B. Qualitätswesen, Budgetierungsabteilung, Rechnungswesen, Personalabteilung</a:t>
            </a:r>
            <a:endParaRPr lang="de-DE" sz="2000" b="1" smtClean="0"/>
          </a:p>
          <a:p>
            <a:pPr lvl="1" eaLnBrk="1" hangingPunct="1">
              <a:lnSpc>
                <a:spcPct val="80000"/>
              </a:lnSpc>
            </a:pPr>
            <a:r>
              <a:rPr lang="de-DE" sz="2400" b="1" smtClean="0"/>
              <a:t>Hilfsstäbe (Support Staff)</a:t>
            </a:r>
            <a:r>
              <a:rPr lang="de-DE" sz="2400" smtClean="0"/>
              <a:t>: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Dienstleistungsaufgaben zur Unterstützung anderer Bereiche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smtClean="0"/>
              <a:t>z. B. Rechts- und Steuerabteilung, PR-Abteilung, Forschung und Entwicklung, Kantine, Kindergarten,...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de-DE" sz="4000" b="1" smtClean="0"/>
              <a:t>Konfiguration nach Mintzberg</a:t>
            </a:r>
          </a:p>
        </p:txBody>
      </p:sp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1187450" y="947738"/>
          <a:ext cx="7092950" cy="591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Bild" r:id="rId3" imgW="4810870" imgH="3984715" progId="Word.Picture.8">
                  <p:embed/>
                </p:oleObj>
              </mc:Choice>
              <mc:Fallback>
                <p:oleObj name="Bild" r:id="rId3" imgW="4810870" imgH="3984715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947738"/>
                        <a:ext cx="7092950" cy="59102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/>
            <a:r>
              <a:rPr lang="de-DE" sz="3600" b="1" smtClean="0"/>
              <a:t>Typenbildung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b="1" smtClean="0"/>
              <a:t>Typenbildung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b="1" smtClean="0"/>
              <a:t>Simple Structure:</a:t>
            </a:r>
            <a:r>
              <a:rPr lang="de-DE" sz="2000" smtClean="0"/>
              <a:t> Dominanz: strategische Spitze, direkte Überwachung; Handwerksbetriebe</a:t>
            </a:r>
            <a:endParaRPr lang="de-DE" sz="2000" b="1" smtClean="0"/>
          </a:p>
          <a:p>
            <a:pPr lvl="1" eaLnBrk="1" hangingPunct="1">
              <a:lnSpc>
                <a:spcPct val="90000"/>
              </a:lnSpc>
            </a:pPr>
            <a:r>
              <a:rPr lang="de-DE" sz="2000" b="1" smtClean="0"/>
              <a:t>Machine Bureaucracy:</a:t>
            </a:r>
            <a:r>
              <a:rPr lang="de-DE" sz="2000" smtClean="0"/>
              <a:t> Dominanz: Technostruktur; hohe Arbeitsstandardisierung; Traditionell: Behörden</a:t>
            </a:r>
            <a:endParaRPr lang="de-DE" sz="2000" b="1" smtClean="0"/>
          </a:p>
          <a:p>
            <a:pPr lvl="1" eaLnBrk="1" hangingPunct="1">
              <a:lnSpc>
                <a:spcPct val="90000"/>
              </a:lnSpc>
            </a:pPr>
            <a:r>
              <a:rPr lang="de-DE" sz="2000" b="1" smtClean="0"/>
              <a:t>Professional Bureaucracy:</a:t>
            </a:r>
            <a:r>
              <a:rPr lang="de-DE" sz="2000" smtClean="0"/>
              <a:t> Dominanz: operativer Kern; Standardisierung von Fertigkeiten, Expertenwissen; Universitäten</a:t>
            </a:r>
            <a:endParaRPr lang="de-DE" sz="2000" b="1" smtClean="0"/>
          </a:p>
          <a:p>
            <a:pPr lvl="1" eaLnBrk="1" hangingPunct="1">
              <a:lnSpc>
                <a:spcPct val="90000"/>
              </a:lnSpc>
            </a:pPr>
            <a:r>
              <a:rPr lang="de-DE" sz="2000" b="1" smtClean="0"/>
              <a:t>Divisionalized Form:</a:t>
            </a:r>
            <a:r>
              <a:rPr lang="de-DE" sz="2000" smtClean="0"/>
              <a:t> Relativ autonome Einheiten, Zusammengehalten von mittlerer Linie; Siemens</a:t>
            </a:r>
            <a:endParaRPr lang="de-DE" sz="2000" b="1" smtClean="0"/>
          </a:p>
          <a:p>
            <a:pPr lvl="1" eaLnBrk="1" hangingPunct="1">
              <a:lnSpc>
                <a:spcPct val="90000"/>
              </a:lnSpc>
            </a:pPr>
            <a:r>
              <a:rPr lang="de-DE" sz="2000" b="1" smtClean="0"/>
              <a:t>Adhocracy:</a:t>
            </a:r>
            <a:r>
              <a:rPr lang="de-DE" sz="2000" smtClean="0"/>
              <a:t> starke wechselseitige Abstimmung, kaum Produktion (z. B. Werbeagenturen). Schnell wechselnde Aufgaben, Innovation</a:t>
            </a:r>
            <a:endParaRPr lang="de-DE" sz="2000" b="1" smtClean="0"/>
          </a:p>
          <a:p>
            <a:pPr lvl="1" eaLnBrk="1" hangingPunct="1">
              <a:lnSpc>
                <a:spcPct val="90000"/>
              </a:lnSpc>
            </a:pPr>
            <a:r>
              <a:rPr lang="de-DE" sz="2000" b="1" smtClean="0"/>
              <a:t>Missionary Organization: </a:t>
            </a:r>
            <a:r>
              <a:rPr lang="de-DE" sz="2000" smtClean="0"/>
              <a:t>Dominanz der Ideologie; Leitbild</a:t>
            </a:r>
            <a:endParaRPr lang="de-DE" sz="2000" b="1" smtClean="0"/>
          </a:p>
          <a:p>
            <a:pPr lvl="1" eaLnBrk="1" hangingPunct="1">
              <a:lnSpc>
                <a:spcPct val="90000"/>
              </a:lnSpc>
            </a:pPr>
            <a:r>
              <a:rPr lang="de-DE" sz="2000" b="1" smtClean="0"/>
              <a:t>Political Organization:</a:t>
            </a:r>
            <a:r>
              <a:rPr lang="de-DE" sz="2000" smtClean="0"/>
              <a:t> sie haben weder einen dominanten Baustein noch dominante Koordinationsmechanismen, d.h. bei ihnen dominiert die persönliche Macht von Persönlichkeiten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/>
              <a:t>Entwicklungsphasen von sozialen Organisationen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Gründungszeit: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simple structure: ein charismatischer Gründer, der alles fest in der Hand hält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err="1" smtClean="0"/>
              <a:t>missionary</a:t>
            </a:r>
            <a:r>
              <a:rPr lang="de-DE" sz="1800" dirty="0" smtClean="0"/>
              <a:t> </a:t>
            </a:r>
            <a:r>
              <a:rPr lang="de-DE" sz="1800" dirty="0" err="1" smtClean="0"/>
              <a:t>organisation</a:t>
            </a:r>
            <a:r>
              <a:rPr lang="de-DE" sz="1800" dirty="0" smtClean="0"/>
              <a:t>: starke Identifizierung mit Zielen und Aufgaben durch alle Mitarbeiter*innen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Beispiel: Diakonissenkrankenhaus 1880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Wachstumsphase: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Entwicklung zur Machine Bureaucracy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Entwicklung eines Wasserkopfes oder Bauches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Entwicklung des Funktionärstyps: Verwalter der Anliegen anderer, persönliche Überzeugung irrelevant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Beispiel: Raiffeisenbank 2005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Ziel: Konsolidierung in </a:t>
            </a:r>
            <a:r>
              <a:rPr lang="de-DE" sz="2000" dirty="0" err="1" smtClean="0"/>
              <a:t>divisionalized</a:t>
            </a:r>
            <a:r>
              <a:rPr lang="de-DE" sz="2000" dirty="0" smtClean="0"/>
              <a:t> form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Autonome Einheiten arbeiten als </a:t>
            </a:r>
            <a:r>
              <a:rPr lang="de-DE" sz="1800" dirty="0" err="1" smtClean="0"/>
              <a:t>missionary</a:t>
            </a:r>
            <a:r>
              <a:rPr lang="de-DE" sz="1800" dirty="0" smtClean="0"/>
              <a:t> </a:t>
            </a:r>
            <a:r>
              <a:rPr lang="de-DE" sz="1800" dirty="0" err="1" smtClean="0"/>
              <a:t>organisations</a:t>
            </a:r>
            <a:endParaRPr lang="de-DE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Zusammenhalt wird durch Zielvorgaben der mittleren Linie vorgegeben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 smtClean="0"/>
              <a:t>geringer Wasserkopf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eaLnBrk="1" hangingPunct="1"/>
            <a:r>
              <a:rPr lang="de-DE" smtClean="0"/>
              <a:t>Hausvaterprinzip</a:t>
            </a:r>
          </a:p>
        </p:txBody>
      </p:sp>
      <p:graphicFrame>
        <p:nvGraphicFramePr>
          <p:cNvPr id="5734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87450" y="1343025"/>
          <a:ext cx="6337300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Bild" r:id="rId3" imgW="4810870" imgH="3984715" progId="Word.Picture.8">
                  <p:embed/>
                </p:oleObj>
              </mc:Choice>
              <mc:Fallback>
                <p:oleObj name="Bild" r:id="rId3" imgW="4810870" imgH="3984715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343025"/>
                        <a:ext cx="6337300" cy="52498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Funktionärsorganisation</a:t>
            </a:r>
          </a:p>
        </p:txBody>
      </p:sp>
      <p:graphicFrame>
        <p:nvGraphicFramePr>
          <p:cNvPr id="5837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66938" y="1871663"/>
          <a:ext cx="4810125" cy="398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3" name="Bild" r:id="rId3" imgW="4810870" imgH="3984715" progId="Word.Picture.8">
                  <p:embed/>
                </p:oleObj>
              </mc:Choice>
              <mc:Fallback>
                <p:oleObj name="Bild" r:id="rId3" imgW="4810870" imgH="3984715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1871663"/>
                        <a:ext cx="4810125" cy="3984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Modulare Organisation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smtClean="0"/>
              <a:t>Inhalt: Aufteilung von Unternehmen in relativ kleine, überschaubare Einheiten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smtClean="0"/>
              <a:t>Vorteil: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Reduktion der Komplexität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Geringere Abstimmung untereinander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Größere Basisnähe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Motivationsvorteile durch Identifikation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/>
              <a:t>Verbesserung der Erfolgsmessung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smtClean="0"/>
              <a:t>Prozessorientierung: Modulbildung normalerweise entlang eines Produktes bzw. einer Produktlinie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smtClean="0"/>
              <a:t>Finanzielle Unabhängigkeit: Profitcenter Bildung</a:t>
            </a:r>
          </a:p>
          <a:p>
            <a:pPr lvl="1" eaLnBrk="1" hangingPunct="1">
              <a:lnSpc>
                <a:spcPct val="90000"/>
              </a:lnSpc>
            </a:pPr>
            <a:endParaRPr lang="de-DE" sz="200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smtClean="0"/>
              <a:t>Neue Modularisierungsansätze im Krankenhaus</a:t>
            </a:r>
          </a:p>
        </p:txBody>
      </p:sp>
      <p:sp>
        <p:nvSpPr>
          <p:cNvPr id="60419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Nicht mehr nach Fachabteilungen sondern entlang des Patientenbehandlungspfades (analog DRG-Abrechnung)</a:t>
            </a:r>
          </a:p>
          <a:p>
            <a:r>
              <a:rPr lang="de-DE" sz="2800" dirty="0" smtClean="0"/>
              <a:t>Selbständige Kompetenzzentren</a:t>
            </a:r>
          </a:p>
          <a:p>
            <a:pPr lvl="1"/>
            <a:r>
              <a:rPr lang="de-DE" sz="2400" dirty="0" smtClean="0"/>
              <a:t>Nach Beschwerdebilder (z.B. Rheuma) oder Organsysteme (z.B. Gefäße)</a:t>
            </a:r>
          </a:p>
          <a:p>
            <a:pPr lvl="1"/>
            <a:r>
              <a:rPr lang="de-DE" sz="2400" dirty="0" smtClean="0"/>
              <a:t>Interdisziplinärer Kollegenkreis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2 Betriebskybernetik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/>
              <a:t>2.0 Überblick</a:t>
            </a:r>
          </a:p>
          <a:p>
            <a:pPr eaLnBrk="1" hangingPunct="1">
              <a:buFontTx/>
              <a:buNone/>
            </a:pPr>
            <a:r>
              <a:rPr lang="de-DE" sz="2800" dirty="0" smtClean="0"/>
              <a:t>	</a:t>
            </a:r>
            <a:r>
              <a:rPr lang="de-DE" dirty="0">
                <a:solidFill>
                  <a:srgbClr val="FF0000"/>
                </a:solidFill>
              </a:rPr>
              <a:t>2.1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>
                <a:solidFill>
                  <a:srgbClr val="FF0000"/>
                </a:solidFill>
              </a:rPr>
              <a:t>	2.1.1 Grundlagen der Organisation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	2.1.2 Abteilungen im Krankenhaus</a:t>
            </a:r>
          </a:p>
          <a:p>
            <a:pPr eaLnBrk="1" hangingPunct="1">
              <a:buFontTx/>
              <a:buNone/>
            </a:pPr>
            <a:r>
              <a:rPr lang="de-DE" dirty="0"/>
              <a:t>	2.2 Personalplanung</a:t>
            </a:r>
          </a:p>
          <a:p>
            <a:pPr eaLnBrk="1" hangingPunct="1">
              <a:buFontTx/>
              <a:buNone/>
            </a:pPr>
            <a:r>
              <a:rPr lang="de-DE" dirty="0"/>
              <a:t>	2.3 Führung</a:t>
            </a:r>
          </a:p>
          <a:p>
            <a:pPr eaLnBrk="1" hangingPunct="1">
              <a:buFontTx/>
              <a:buNone/>
            </a:pPr>
            <a:r>
              <a:rPr lang="de-DE" dirty="0"/>
              <a:t>	2.4 Strategisches Management</a:t>
            </a:r>
          </a:p>
          <a:p>
            <a:pPr eaLnBrk="1" hangingPunct="1">
              <a:buFontTx/>
              <a:buNone/>
            </a:pPr>
            <a:r>
              <a:rPr lang="de-DE" dirty="0"/>
              <a:t>3 Logistik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9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Funktionaler Organisationsbegriff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 smtClean="0"/>
              <a:t>Komponenten: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Arbeitsteilung: Aufteilung der Gesamtaufgabe in kleine Teilaufgaben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 smtClean="0"/>
              <a:t>Mengenteilung (quantitativ)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 smtClean="0"/>
              <a:t>Artenteilung (qualitativ)</a:t>
            </a:r>
          </a:p>
          <a:p>
            <a:pPr marL="914400" lvl="2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de-DE" sz="1800" dirty="0" smtClean="0">
                <a:sym typeface="Wingdings" pitchFamily="2" charset="2"/>
              </a:rPr>
              <a:t> Beispiele im KH: Funktionspflege, Bereichs- und Bezugspflege</a:t>
            </a:r>
            <a:endParaRPr lang="de-DE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Koordination: Zusammenführung der Teilaufgaben zur Erfüllung der Gesamtaufgabe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600" dirty="0" smtClean="0"/>
              <a:t>Stelle = Aufgabenbündel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600" dirty="0" smtClean="0"/>
              <a:t>Hierarchie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600" dirty="0" smtClean="0"/>
              <a:t>Unterteilung in dispositive und operative Arbeit, Koordinierungsstellen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smtClean="0"/>
              <a:t>Durchführung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Ad hoc: sehr hoher Kommunikationsbedarf, Gefahr der Inkonsequenz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Regelhaft: allgemeine Regeln ohne Individualentscheidung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 smtClean="0"/>
              <a:t>Gefahr der Überinstitutionalisierung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 smtClean="0"/>
              <a:t>Festlegung und Überprüfung von Regeln als Managementaufgabe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Koordination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b="1" dirty="0" smtClean="0"/>
              <a:t>Koordinationsinstrumente</a:t>
            </a:r>
            <a:endParaRPr lang="de-DE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Direkte Überwachung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traditionell im Gesundheitswesen stark verbreitet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insb. im ärztlichen Bereich: </a:t>
            </a:r>
            <a:r>
              <a:rPr lang="de-DE" sz="2000" dirty="0" err="1" smtClean="0"/>
              <a:t>Chefärzt</a:t>
            </a:r>
            <a:r>
              <a:rPr lang="de-DE" sz="2000" dirty="0" smtClean="0"/>
              <a:t>*in haftet rechtlich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Arbeitsstandardisierung   </a:t>
            </a:r>
            <a:r>
              <a:rPr lang="de-DE" sz="2400" dirty="0" smtClean="0">
                <a:sym typeface="Wingdings" pitchFamily="2" charset="2"/>
              </a:rPr>
              <a:t> „Management by </a:t>
            </a:r>
            <a:r>
              <a:rPr lang="de-DE" sz="2400" dirty="0" err="1" smtClean="0">
                <a:sym typeface="Wingdings" pitchFamily="2" charset="2"/>
              </a:rPr>
              <a:t>Exeption</a:t>
            </a:r>
            <a:r>
              <a:rPr lang="de-DE" sz="2400" dirty="0" smtClean="0">
                <a:sym typeface="Wingdings" pitchFamily="2" charset="2"/>
              </a:rPr>
              <a:t>“</a:t>
            </a:r>
            <a:endParaRPr lang="de-DE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Pflegestandards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Klinische Behandlungspfade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WHO Drug </a:t>
            </a:r>
            <a:r>
              <a:rPr lang="de-DE" sz="2000" dirty="0" err="1" smtClean="0"/>
              <a:t>Schemes</a:t>
            </a:r>
            <a:endParaRPr lang="de-DE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Standardisierung von Fähigkeiten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einheitliche Ausbildung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Fort- und Weiterbildung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Koordination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b="1" dirty="0" smtClean="0"/>
              <a:t>Koordinationsinstrumente (Forts.)</a:t>
            </a:r>
            <a:endParaRPr lang="de-DE" sz="2800" dirty="0" smtClean="0"/>
          </a:p>
          <a:p>
            <a:pPr lvl="1" eaLnBrk="1" hangingPunct="1"/>
            <a:r>
              <a:rPr lang="de-DE" sz="2400" dirty="0" smtClean="0"/>
              <a:t>Standardisierung des Betriebsergebnisses: Zielvereinbarungen</a:t>
            </a:r>
          </a:p>
          <a:p>
            <a:pPr lvl="2" eaLnBrk="1" hangingPunct="1"/>
            <a:r>
              <a:rPr lang="de-DE" sz="2000" dirty="0" smtClean="0"/>
              <a:t>„Management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Objectives</a:t>
            </a:r>
            <a:r>
              <a:rPr lang="de-DE" sz="2000" dirty="0" smtClean="0"/>
              <a:t>“</a:t>
            </a:r>
          </a:p>
          <a:p>
            <a:pPr lvl="2" eaLnBrk="1" hangingPunct="1"/>
            <a:r>
              <a:rPr lang="de-DE" sz="2000" dirty="0" smtClean="0"/>
              <a:t>Messbarkeitsproblem qualitativer Betriebsergebnisse</a:t>
            </a:r>
          </a:p>
          <a:p>
            <a:pPr lvl="1" eaLnBrk="1" hangingPunct="1"/>
            <a:r>
              <a:rPr lang="de-DE" sz="2400" dirty="0" smtClean="0"/>
              <a:t>Koordination durch Selbstabstimmung</a:t>
            </a:r>
          </a:p>
          <a:p>
            <a:pPr lvl="2" eaLnBrk="1" hangingPunct="1"/>
            <a:r>
              <a:rPr lang="de-DE" sz="2000" dirty="0" smtClean="0"/>
              <a:t> wechselseitige Abstimmung durch Gruppenentscheidungen</a:t>
            </a:r>
          </a:p>
          <a:p>
            <a:pPr lvl="1" eaLnBrk="1" hangingPunct="1"/>
            <a:r>
              <a:rPr lang="de-DE" sz="2400" dirty="0" smtClean="0"/>
              <a:t>Standardisierung durch Normen</a:t>
            </a:r>
          </a:p>
          <a:p>
            <a:pPr lvl="2" eaLnBrk="1" hangingPunct="1"/>
            <a:r>
              <a:rPr lang="de-DE" sz="2000" dirty="0" smtClean="0"/>
              <a:t>gemeinsame Werte und Normen, denen sich alle verpflichtet fühlen </a:t>
            </a:r>
          </a:p>
          <a:p>
            <a:pPr lvl="2" eaLnBrk="1" hangingPunct="1"/>
            <a:r>
              <a:rPr lang="de-DE" sz="2000" dirty="0" smtClean="0"/>
              <a:t>Leitbildentwicklung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84300"/>
          </a:xfrm>
        </p:spPr>
        <p:txBody>
          <a:bodyPr/>
          <a:lstStyle/>
          <a:p>
            <a:pPr eaLnBrk="1" hangingPunct="1"/>
            <a:r>
              <a:rPr lang="de-DE" smtClean="0"/>
              <a:t>Org. des Einpersonenunternehmens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1638405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0" y="1169988"/>
          <a:ext cx="9144000" cy="568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Bild" r:id="rId3" imgW="7560564" imgH="4700016" progId="Word.Picture.8">
                  <p:embed/>
                </p:oleObj>
              </mc:Choice>
              <mc:Fallback>
                <p:oleObj name="Bild" r:id="rId3" imgW="7560564" imgH="4700016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9988"/>
                        <a:ext cx="9144000" cy="56880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1042987" cy="6565900"/>
          </a:xfrm>
        </p:spPr>
        <p:txBody>
          <a:bodyPr vert="eaVert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/>
              <a:t>Organisation eines</a:t>
            </a:r>
            <a:br>
              <a:rPr lang="de-DE" sz="4000" smtClean="0"/>
            </a:br>
            <a:r>
              <a:rPr lang="de-DE" sz="4000" smtClean="0"/>
              <a:t> 2-Ebenen -Betriebes</a:t>
            </a:r>
          </a:p>
        </p:txBody>
      </p:sp>
      <p:sp>
        <p:nvSpPr>
          <p:cNvPr id="1639429" name="Rectangle 5"/>
          <p:cNvSpPr>
            <a:spLocks noChangeArrowheads="1"/>
          </p:cNvSpPr>
          <p:nvPr/>
        </p:nvSpPr>
        <p:spPr bwMode="auto">
          <a:xfrm>
            <a:off x="0" y="585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331913" y="0"/>
          <a:ext cx="7812087" cy="683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Bild" r:id="rId3" imgW="6210300" imgH="5419344" progId="Word.Picture.8">
                  <p:embed/>
                </p:oleObj>
              </mc:Choice>
              <mc:Fallback>
                <p:oleObj name="Bild" r:id="rId3" imgW="6210300" imgH="541934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0"/>
                        <a:ext cx="7812087" cy="68389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1258887" cy="6305550"/>
          </a:xfrm>
        </p:spPr>
        <p:txBody>
          <a:bodyPr vert="eaVert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smtClean="0"/>
              <a:t>Organisation eines </a:t>
            </a:r>
            <a:br>
              <a:rPr lang="de-DE" sz="4000" smtClean="0"/>
            </a:br>
            <a:r>
              <a:rPr lang="de-DE" sz="4000" smtClean="0"/>
              <a:t>n-Personen-Unternehmens</a:t>
            </a:r>
          </a:p>
        </p:txBody>
      </p:sp>
      <p:sp>
        <p:nvSpPr>
          <p:cNvPr id="1637381" name="Rectangle 5"/>
          <p:cNvSpPr>
            <a:spLocks noChangeArrowheads="1"/>
          </p:cNvSpPr>
          <p:nvPr/>
        </p:nvSpPr>
        <p:spPr bwMode="auto">
          <a:xfrm>
            <a:off x="0" y="-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059113" y="0"/>
          <a:ext cx="492601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Bild" r:id="rId3" imgW="7569285" imgH="10551354" progId="Word.Picture.8">
                  <p:embed/>
                </p:oleObj>
              </mc:Choice>
              <mc:Fallback>
                <p:oleObj name="Bild" r:id="rId3" imgW="7569285" imgH="1055135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0"/>
                        <a:ext cx="4926012" cy="6858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F831-F95B-42D9-AFC9-3EC14E9D4D0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1265</Words>
  <Application>Microsoft Office PowerPoint</Application>
  <PresentationFormat>Bildschirmpräsentation (4:3)</PresentationFormat>
  <Paragraphs>379</Paragraphs>
  <Slides>39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39</vt:i4>
      </vt:variant>
    </vt:vector>
  </HeadingPairs>
  <TitlesOfParts>
    <vt:vector size="47" baseType="lpstr">
      <vt:lpstr>Arial</vt:lpstr>
      <vt:lpstr>Calibri</vt:lpstr>
      <vt:lpstr>Tahoma</vt:lpstr>
      <vt:lpstr>Times New Roman</vt:lpstr>
      <vt:lpstr>Wingdings</vt:lpstr>
      <vt:lpstr>Larissa</vt:lpstr>
      <vt:lpstr>Bild</vt:lpstr>
      <vt:lpstr>Microsoft Draw Drawing</vt:lpstr>
      <vt:lpstr>GESUNDHEITSMANAGEMENT III Teil 2a-2  Prof. Dr. Steffen Fleßa Lst. für Allgemeine Betriebswirtschaftslehre und Gesundheitsmanagement Universität Greifswald </vt:lpstr>
      <vt:lpstr>Gliederung</vt:lpstr>
      <vt:lpstr>2.1.1 Grundlagen der Organisation</vt:lpstr>
      <vt:lpstr>Funktionaler Organisationsbegriff</vt:lpstr>
      <vt:lpstr>Koordination</vt:lpstr>
      <vt:lpstr>Koordination</vt:lpstr>
      <vt:lpstr>Org. des Einpersonenunternehmens</vt:lpstr>
      <vt:lpstr>Organisation eines  2-Ebenen -Betriebes</vt:lpstr>
      <vt:lpstr>Organisation eines  n-Personen-Unternehmens</vt:lpstr>
      <vt:lpstr>Kriterien der Arbeitsteilung </vt:lpstr>
      <vt:lpstr>Kriterien der Arbeitsteilung</vt:lpstr>
      <vt:lpstr>Funktionale Organisation: Organigramm </vt:lpstr>
      <vt:lpstr>Funktionale Organisation: Organigramm </vt:lpstr>
      <vt:lpstr>Divisionale Organisation: Organigramm </vt:lpstr>
      <vt:lpstr>Divisionale Organisation: Organigramm </vt:lpstr>
      <vt:lpstr>Matrixorganisation: Organigramm </vt:lpstr>
      <vt:lpstr>Matrixorganisation: Organigramm </vt:lpstr>
      <vt:lpstr>PowerPoint-Präsentation</vt:lpstr>
      <vt:lpstr>Beispiel: Sozialkonzern (Rummelsberg)</vt:lpstr>
      <vt:lpstr>Beispiel: Freseniuskonzern</vt:lpstr>
      <vt:lpstr>Krankenhausorganisation: Managementebenen</vt:lpstr>
      <vt:lpstr>Abgrenzung der Aufgaben</vt:lpstr>
      <vt:lpstr>Krankenhausleitung</vt:lpstr>
      <vt:lpstr>Krankenhausleitung</vt:lpstr>
      <vt:lpstr>Krankenhausleitung</vt:lpstr>
      <vt:lpstr>Krankenhausleitung</vt:lpstr>
      <vt:lpstr>Krankenhausleitung</vt:lpstr>
      <vt:lpstr>Aufgaben der kaufmännischen Leitung</vt:lpstr>
      <vt:lpstr>Entscheidungsparameter Krankenhausleitung</vt:lpstr>
      <vt:lpstr>Grundbausteine nach Mintzberg</vt:lpstr>
      <vt:lpstr>Grundbausteine nach Mintzberg</vt:lpstr>
      <vt:lpstr>Konfiguration nach Mintzberg</vt:lpstr>
      <vt:lpstr>Typenbildung</vt:lpstr>
      <vt:lpstr>Entwicklungsphasen von sozialen Organisationen</vt:lpstr>
      <vt:lpstr>Hausvaterprinzip</vt:lpstr>
      <vt:lpstr>Funktionärsorganisation</vt:lpstr>
      <vt:lpstr>Modulare Organisation</vt:lpstr>
      <vt:lpstr>Neue Modularisierungsansätze im Krankenhaus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471</cp:revision>
  <cp:lastPrinted>2011-11-04T13:14:36Z</cp:lastPrinted>
  <dcterms:created xsi:type="dcterms:W3CDTF">2003-05-27T08:12:45Z</dcterms:created>
  <dcterms:modified xsi:type="dcterms:W3CDTF">2023-08-14T07:53:27Z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