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4" r:id="rId1"/>
  </p:sldMasterIdLst>
  <p:notesMasterIdLst>
    <p:notesMasterId r:id="rId31"/>
  </p:notesMasterIdLst>
  <p:sldIdLst>
    <p:sldId id="551" r:id="rId2"/>
    <p:sldId id="741" r:id="rId3"/>
    <p:sldId id="665" r:id="rId4"/>
    <p:sldId id="728" r:id="rId5"/>
    <p:sldId id="695" r:id="rId6"/>
    <p:sldId id="654" r:id="rId7"/>
    <p:sldId id="655" r:id="rId8"/>
    <p:sldId id="656" r:id="rId9"/>
    <p:sldId id="657" r:id="rId10"/>
    <p:sldId id="658" r:id="rId11"/>
    <p:sldId id="659" r:id="rId12"/>
    <p:sldId id="660" r:id="rId13"/>
    <p:sldId id="662" r:id="rId14"/>
    <p:sldId id="663" r:id="rId15"/>
    <p:sldId id="664" r:id="rId16"/>
    <p:sldId id="529" r:id="rId17"/>
    <p:sldId id="532" r:id="rId18"/>
    <p:sldId id="535" r:id="rId19"/>
    <p:sldId id="696" r:id="rId20"/>
    <p:sldId id="622" r:id="rId21"/>
    <p:sldId id="623" r:id="rId22"/>
    <p:sldId id="624" r:id="rId23"/>
    <p:sldId id="625" r:id="rId24"/>
    <p:sldId id="691" r:id="rId25"/>
    <p:sldId id="692" r:id="rId26"/>
    <p:sldId id="693" r:id="rId27"/>
    <p:sldId id="694" r:id="rId28"/>
    <p:sldId id="715" r:id="rId29"/>
    <p:sldId id="742" r:id="rId30"/>
  </p:sldIdLst>
  <p:sldSz cx="9144000" cy="6858000" type="screen4x3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BD2"/>
    <a:srgbClr val="FEF9BA"/>
    <a:srgbClr val="000000"/>
    <a:srgbClr val="0099FF"/>
    <a:srgbClr val="DDDDDD"/>
    <a:srgbClr val="FF99CC"/>
    <a:srgbClr val="CC0000"/>
    <a:srgbClr val="FFFFCC"/>
    <a:srgbClr val="FFFFFF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43" autoAdjust="0"/>
    <p:restoredTop sz="95819" autoAdjust="0"/>
  </p:normalViewPr>
  <p:slideViewPr>
    <p:cSldViewPr>
      <p:cViewPr varScale="1">
        <p:scale>
          <a:sx n="95" d="100"/>
          <a:sy n="95" d="100"/>
        </p:scale>
        <p:origin x="1070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89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effectLst/>
              </a:defRPr>
            </a:lvl1pPr>
          </a:lstStyle>
          <a:p>
            <a:endParaRPr lang="de-DE"/>
          </a:p>
        </p:txBody>
      </p:sp>
      <p:sp>
        <p:nvSpPr>
          <p:cNvPr id="1495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ffectLst/>
              </a:defRPr>
            </a:lvl1pPr>
          </a:lstStyle>
          <a:p>
            <a:endParaRPr lang="de-DE"/>
          </a:p>
        </p:txBody>
      </p:sp>
      <p:sp>
        <p:nvSpPr>
          <p:cNvPr id="1495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495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Klicken Sie, um die Formate des Vorlagentextes zu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495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effectLst/>
              </a:defRPr>
            </a:lvl1pPr>
          </a:lstStyle>
          <a:p>
            <a:endParaRPr lang="de-DE"/>
          </a:p>
        </p:txBody>
      </p:sp>
      <p:sp>
        <p:nvSpPr>
          <p:cNvPr id="1495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/>
              </a:defRPr>
            </a:lvl1pPr>
          </a:lstStyle>
          <a:p>
            <a:fld id="{C70A0D7F-A73D-43B5-86E5-4A0BCA0C291B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6871334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B27781A-A2AF-46A8-9039-61C9113188FA}" type="slidenum">
              <a:rPr lang="de-DE"/>
              <a:pPr/>
              <a:t>8</a:t>
            </a:fld>
            <a:endParaRPr lang="de-DE"/>
          </a:p>
        </p:txBody>
      </p:sp>
      <p:sp>
        <p:nvSpPr>
          <p:cNvPr id="72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709613"/>
            <a:ext cx="4533900" cy="3400425"/>
          </a:xfrm>
          <a:ln/>
        </p:spPr>
      </p:sp>
      <p:sp>
        <p:nvSpPr>
          <p:cNvPr id="723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1388" y="4324350"/>
            <a:ext cx="5021262" cy="4105275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09884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5B41086-2C73-4F20-925A-C0A27215AE5A}" type="slidenum">
              <a:rPr lang="de-DE"/>
              <a:pPr/>
              <a:t>25</a:t>
            </a:fld>
            <a:endParaRPr lang="de-DE"/>
          </a:p>
        </p:txBody>
      </p:sp>
      <p:sp>
        <p:nvSpPr>
          <p:cNvPr id="777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7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616156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B3C1BCE-8BA1-4F11-951E-D152982A2B9F}" type="slidenum">
              <a:rPr lang="de-DE"/>
              <a:pPr/>
              <a:t>26</a:t>
            </a:fld>
            <a:endParaRPr lang="de-DE"/>
          </a:p>
        </p:txBody>
      </p:sp>
      <p:sp>
        <p:nvSpPr>
          <p:cNvPr id="77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9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403608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8BE723A-89E5-4E0A-B4B3-B7D2879A2196}" type="slidenum">
              <a:rPr lang="de-DE"/>
              <a:pPr/>
              <a:t>27</a:t>
            </a:fld>
            <a:endParaRPr lang="de-DE"/>
          </a:p>
        </p:txBody>
      </p:sp>
      <p:sp>
        <p:nvSpPr>
          <p:cNvPr id="781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1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690824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AF6B8BB-9AA4-47DE-90A5-074961105103}" type="slidenum">
              <a:rPr lang="de-DE"/>
              <a:pPr/>
              <a:t>9</a:t>
            </a:fld>
            <a:endParaRPr lang="de-DE"/>
          </a:p>
        </p:txBody>
      </p:sp>
      <p:sp>
        <p:nvSpPr>
          <p:cNvPr id="72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709613"/>
            <a:ext cx="4533900" cy="3400425"/>
          </a:xfrm>
          <a:ln/>
        </p:spPr>
      </p:sp>
      <p:sp>
        <p:nvSpPr>
          <p:cNvPr id="726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1388" y="4324350"/>
            <a:ext cx="5021262" cy="4105275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21759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A9A6912-BD5B-4AF4-952C-61F626A7F9B9}" type="slidenum">
              <a:rPr lang="de-DE"/>
              <a:pPr/>
              <a:t>10</a:t>
            </a:fld>
            <a:endParaRPr lang="de-DE"/>
          </a:p>
        </p:txBody>
      </p:sp>
      <p:sp>
        <p:nvSpPr>
          <p:cNvPr id="72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709613"/>
            <a:ext cx="4533900" cy="3400425"/>
          </a:xfrm>
          <a:ln/>
        </p:spPr>
      </p:sp>
      <p:sp>
        <p:nvSpPr>
          <p:cNvPr id="7280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1388" y="4324350"/>
            <a:ext cx="5021262" cy="4105275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08681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AD93D01-4526-4E01-A762-5195DD6887E6}" type="slidenum">
              <a:rPr lang="de-DE"/>
              <a:pPr/>
              <a:t>12</a:t>
            </a:fld>
            <a:endParaRPr lang="de-DE"/>
          </a:p>
        </p:txBody>
      </p:sp>
      <p:sp>
        <p:nvSpPr>
          <p:cNvPr id="73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709613"/>
            <a:ext cx="4533900" cy="3400425"/>
          </a:xfrm>
          <a:ln/>
        </p:spPr>
      </p:sp>
      <p:sp>
        <p:nvSpPr>
          <p:cNvPr id="731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1388" y="4324350"/>
            <a:ext cx="5021262" cy="4105275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63896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3FC2E47-C3AE-4D73-B822-36770D8B1865}" type="slidenum">
              <a:rPr lang="de-DE"/>
              <a:pPr/>
              <a:t>20</a:t>
            </a:fld>
            <a:endParaRPr lang="de-DE"/>
          </a:p>
        </p:txBody>
      </p:sp>
      <p:sp>
        <p:nvSpPr>
          <p:cNvPr id="66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14820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3918427-7DEF-404E-9F87-2EC43C7C4560}" type="slidenum">
              <a:rPr lang="de-DE"/>
              <a:pPr/>
              <a:t>21</a:t>
            </a:fld>
            <a:endParaRPr lang="de-DE"/>
          </a:p>
        </p:txBody>
      </p:sp>
      <p:sp>
        <p:nvSpPr>
          <p:cNvPr id="66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71943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035186F-860C-4535-B589-E5AD977B4A89}" type="slidenum">
              <a:rPr lang="de-DE"/>
              <a:pPr/>
              <a:t>22</a:t>
            </a:fld>
            <a:endParaRPr lang="de-DE"/>
          </a:p>
        </p:txBody>
      </p:sp>
      <p:sp>
        <p:nvSpPr>
          <p:cNvPr id="66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55235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7DFF70E-5EDE-4971-9340-026CDB682792}" type="slidenum">
              <a:rPr lang="de-DE"/>
              <a:pPr/>
              <a:t>23</a:t>
            </a:fld>
            <a:endParaRPr lang="de-DE"/>
          </a:p>
        </p:txBody>
      </p:sp>
      <p:sp>
        <p:nvSpPr>
          <p:cNvPr id="66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05446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66948F6-6E59-4851-A418-59FFEEFF7C0C}" type="slidenum">
              <a:rPr lang="de-DE"/>
              <a:pPr/>
              <a:t>24</a:t>
            </a:fld>
            <a:endParaRPr lang="de-DE"/>
          </a:p>
        </p:txBody>
      </p:sp>
      <p:sp>
        <p:nvSpPr>
          <p:cNvPr id="775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5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785682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CA828-D96A-4392-9E04-678FB5654E89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226188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0A1AA-484F-412C-9E02-0970CC5A541F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952832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4B129-6040-4778-A8E8-5DA3CA3A9E0C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067828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6AA66-A04A-42B7-B62F-87CCD5A5605F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352613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79187-C305-4A6A-B8A0-E1E8B140349A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62425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EFF32-A573-4255-9E32-04DD1950DBC3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885936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620FE-8E8D-4783-8005-B187489044AF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516416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4A1B0-1B90-4CA3-97F5-2536538F7685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639052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A28FD-0D3A-4C2E-93FE-BAB486F2C604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662135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A14C0-4807-4D25-978D-901CA1319366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709195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0ACFA-6967-4A8B-A1D4-6DCFA7CD9F9B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7523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B79187-C305-4A6A-B8A0-E1E8B140349A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29402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3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4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5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7.wmf"/><Relationship Id="rId4" Type="http://schemas.openxmlformats.org/officeDocument/2006/relationships/oleObject" Target="../embeddings/oleObject4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8.wmf"/><Relationship Id="rId4" Type="http://schemas.openxmlformats.org/officeDocument/2006/relationships/oleObject" Target="../embeddings/oleObject5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19.wmf"/><Relationship Id="rId4" Type="http://schemas.openxmlformats.org/officeDocument/2006/relationships/oleObject" Target="../embeddings/oleObject6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20.wmf"/><Relationship Id="rId4" Type="http://schemas.openxmlformats.org/officeDocument/2006/relationships/oleObject" Target="../embeddings/oleObject7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21.emf"/><Relationship Id="rId4" Type="http://schemas.openxmlformats.org/officeDocument/2006/relationships/oleObject" Target="../embeddings/oleObject8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22.emf"/><Relationship Id="rId4" Type="http://schemas.openxmlformats.org/officeDocument/2006/relationships/oleObject" Target="../embeddings/oleObject9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23.emf"/><Relationship Id="rId4" Type="http://schemas.openxmlformats.org/officeDocument/2006/relationships/oleObject" Target="../embeddings/oleObject10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24.emf"/><Relationship Id="rId4" Type="http://schemas.openxmlformats.org/officeDocument/2006/relationships/oleObject" Target="../embeddings/oleObject11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25.emf"/><Relationship Id="rId4" Type="http://schemas.openxmlformats.org/officeDocument/2006/relationships/package" Target="../embeddings/Microsoft_Excel-Arbeitsblatt1.xlsx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39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520700"/>
            <a:ext cx="8291512" cy="2260600"/>
          </a:xfrm>
        </p:spPr>
        <p:txBody>
          <a:bodyPr/>
          <a:lstStyle/>
          <a:p>
            <a:r>
              <a:rPr lang="en-US" b="1" dirty="0">
                <a:cs typeface="Times New Roman" pitchFamily="18" charset="0"/>
              </a:rPr>
              <a:t>International Health Care Management </a:t>
            </a:r>
            <a:r>
              <a:rPr lang="en-US" b="1" dirty="0" smtClean="0">
                <a:cs typeface="Times New Roman" pitchFamily="18" charset="0"/>
              </a:rPr>
              <a:t>II</a:t>
            </a:r>
            <a:r>
              <a:rPr lang="en-US" b="1" dirty="0">
                <a:cs typeface="Times New Roman" pitchFamily="18" charset="0"/>
              </a:rPr>
              <a:t/>
            </a:r>
            <a:br>
              <a:rPr lang="en-US" b="1" dirty="0">
                <a:cs typeface="Times New Roman" pitchFamily="18" charset="0"/>
              </a:rPr>
            </a:br>
            <a:r>
              <a:rPr lang="en-US" b="1" dirty="0">
                <a:cs typeface="Times New Roman" pitchFamily="18" charset="0"/>
              </a:rPr>
              <a:t>Part </a:t>
            </a:r>
            <a:r>
              <a:rPr lang="en-US" b="1" dirty="0" smtClean="0">
                <a:cs typeface="Times New Roman" pitchFamily="18" charset="0"/>
              </a:rPr>
              <a:t>2.2</a:t>
            </a:r>
            <a:endParaRPr lang="de-DE" b="1" dirty="0">
              <a:cs typeface="Times New Roman" pitchFamily="18" charset="0"/>
            </a:endParaRPr>
          </a:p>
        </p:txBody>
      </p:sp>
      <p:sp>
        <p:nvSpPr>
          <p:cNvPr id="571395" name="Text Box 3"/>
          <p:cNvSpPr txBox="1">
            <a:spLocks noChangeArrowheads="1"/>
          </p:cNvSpPr>
          <p:nvPr/>
        </p:nvSpPr>
        <p:spPr bwMode="auto">
          <a:xfrm>
            <a:off x="755576" y="4149725"/>
            <a:ext cx="756084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dirty="0">
                <a:effectLst/>
                <a:latin typeface="Arial" pitchFamily="34" charset="0"/>
                <a:cs typeface="Times New Roman" pitchFamily="18" charset="0"/>
              </a:rPr>
              <a:t>Steffen </a:t>
            </a:r>
            <a:r>
              <a:rPr lang="en-US" sz="3200" dirty="0" err="1">
                <a:effectLst/>
                <a:latin typeface="Arial" pitchFamily="34" charset="0"/>
                <a:cs typeface="Times New Roman" pitchFamily="18" charset="0"/>
              </a:rPr>
              <a:t>Fleßa</a:t>
            </a:r>
            <a:endParaRPr lang="en-US" sz="3200" dirty="0">
              <a:effectLst/>
              <a:latin typeface="Arial" pitchFamily="34" charset="0"/>
              <a:cs typeface="Times New Roman" pitchFamily="18" charset="0"/>
            </a:endParaRPr>
          </a:p>
          <a:p>
            <a:pPr>
              <a:defRPr/>
            </a:pPr>
            <a:r>
              <a:rPr lang="en-US" sz="3200" dirty="0">
                <a:effectLst/>
                <a:latin typeface="Arial" pitchFamily="34" charset="0"/>
                <a:cs typeface="Times New Roman" pitchFamily="18" charset="0"/>
              </a:rPr>
              <a:t>Institute of Health Care Management</a:t>
            </a:r>
          </a:p>
          <a:p>
            <a:pPr>
              <a:defRPr/>
            </a:pPr>
            <a:r>
              <a:rPr lang="en-US" sz="3200">
                <a:effectLst/>
                <a:latin typeface="Arial" pitchFamily="34" charset="0"/>
                <a:cs typeface="Times New Roman" pitchFamily="18" charset="0"/>
              </a:rPr>
              <a:t>University of Greifswald </a:t>
            </a:r>
            <a:endParaRPr lang="en-US" sz="32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4A1B0-1B90-4CA3-97F5-2536538F7685}" type="slidenum">
              <a:rPr lang="de-DE" smtClean="0"/>
              <a:pPr/>
              <a:t>1</a:t>
            </a:fld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34"/>
    </mc:Choice>
    <mc:Fallback xmlns="">
      <p:transition spd="slow" advTm="6834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2263" y="47625"/>
            <a:ext cx="8499475" cy="676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A28FD-0D3A-4C2E-93FE-BAB486F2C604}" type="slidenum">
              <a:rPr lang="de-DE" smtClean="0"/>
              <a:pPr/>
              <a:t>10</a:t>
            </a:fld>
            <a:endParaRPr lang="de-DE"/>
          </a:p>
        </p:txBody>
      </p:sp>
    </p:spTree>
  </p:cSld>
  <p:clrMapOvr>
    <a:masterClrMapping/>
  </p:clrMapOvr>
  <p:transition advTm="6465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290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72909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2263" y="47625"/>
            <a:ext cx="8499475" cy="676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6AA66-A04A-42B7-B62F-87CCD5A5605F}" type="slidenum">
              <a:rPr lang="de-DE" smtClean="0"/>
              <a:pPr/>
              <a:t>11</a:t>
            </a:fld>
            <a:endParaRPr lang="de-DE"/>
          </a:p>
        </p:txBody>
      </p:sp>
    </p:spTree>
  </p:cSld>
  <p:clrMapOvr>
    <a:masterClrMapping/>
  </p:clrMapOvr>
  <p:transition advTm="31453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01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2263" y="47625"/>
            <a:ext cx="8499475" cy="676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A28FD-0D3A-4C2E-93FE-BAB486F2C604}" type="slidenum">
              <a:rPr lang="de-DE" smtClean="0"/>
              <a:pPr/>
              <a:t>12</a:t>
            </a:fld>
            <a:endParaRPr lang="de-DE"/>
          </a:p>
        </p:txBody>
      </p:sp>
    </p:spTree>
  </p:cSld>
  <p:clrMapOvr>
    <a:masterClrMapping/>
  </p:clrMapOvr>
  <p:transition advTm="55847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210" name="Rectangle 2"/>
          <p:cNvSpPr>
            <a:spLocks noChangeArrowheads="1"/>
          </p:cNvSpPr>
          <p:nvPr/>
        </p:nvSpPr>
        <p:spPr bwMode="auto">
          <a:xfrm>
            <a:off x="107504" y="188640"/>
            <a:ext cx="8893175" cy="6453187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/>
              <a:t>(</a:t>
            </a:r>
          </a:p>
        </p:txBody>
      </p:sp>
      <p:grpSp>
        <p:nvGrpSpPr>
          <p:cNvPr id="734211" name="Group 3"/>
          <p:cNvGrpSpPr>
            <a:grpSpLocks noChangeAspect="1"/>
          </p:cNvGrpSpPr>
          <p:nvPr/>
        </p:nvGrpSpPr>
        <p:grpSpPr bwMode="auto">
          <a:xfrm>
            <a:off x="684213" y="693738"/>
            <a:ext cx="7920037" cy="5372100"/>
            <a:chOff x="431" y="437"/>
            <a:chExt cx="4989" cy="3384"/>
          </a:xfrm>
        </p:grpSpPr>
        <p:sp>
          <p:nvSpPr>
            <p:cNvPr id="734212" name="AutoShape 4"/>
            <p:cNvSpPr>
              <a:spLocks noChangeAspect="1" noChangeArrowheads="1" noTextEdit="1"/>
            </p:cNvSpPr>
            <p:nvPr/>
          </p:nvSpPr>
          <p:spPr bwMode="auto">
            <a:xfrm>
              <a:off x="431" y="437"/>
              <a:ext cx="4989" cy="33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734213" name="Group 5"/>
            <p:cNvGrpSpPr>
              <a:grpSpLocks/>
            </p:cNvGrpSpPr>
            <p:nvPr/>
          </p:nvGrpSpPr>
          <p:grpSpPr bwMode="auto">
            <a:xfrm>
              <a:off x="431" y="437"/>
              <a:ext cx="4989" cy="3384"/>
              <a:chOff x="431" y="437"/>
              <a:chExt cx="4989" cy="3384"/>
            </a:xfrm>
          </p:grpSpPr>
          <p:sp>
            <p:nvSpPr>
              <p:cNvPr id="734214" name="Rectangle 6"/>
              <p:cNvSpPr>
                <a:spLocks noChangeArrowheads="1"/>
              </p:cNvSpPr>
              <p:nvPr/>
            </p:nvSpPr>
            <p:spPr bwMode="auto">
              <a:xfrm>
                <a:off x="431" y="437"/>
                <a:ext cx="4989" cy="3384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215" name="Freeform 7"/>
              <p:cNvSpPr>
                <a:spLocks/>
              </p:cNvSpPr>
              <p:nvPr/>
            </p:nvSpPr>
            <p:spPr bwMode="auto">
              <a:xfrm>
                <a:off x="2076" y="1926"/>
                <a:ext cx="260" cy="227"/>
              </a:xfrm>
              <a:custGeom>
                <a:avLst/>
                <a:gdLst/>
                <a:ahLst/>
                <a:cxnLst>
                  <a:cxn ang="0">
                    <a:pos x="97" y="44"/>
                  </a:cxn>
                  <a:cxn ang="0">
                    <a:pos x="108" y="47"/>
                  </a:cxn>
                  <a:cxn ang="0">
                    <a:pos x="121" y="49"/>
                  </a:cxn>
                  <a:cxn ang="0">
                    <a:pos x="134" y="50"/>
                  </a:cxn>
                  <a:cxn ang="0">
                    <a:pos x="149" y="49"/>
                  </a:cxn>
                  <a:cxn ang="0">
                    <a:pos x="158" y="52"/>
                  </a:cxn>
                  <a:cxn ang="0">
                    <a:pos x="165" y="52"/>
                  </a:cxn>
                  <a:cxn ang="0">
                    <a:pos x="175" y="57"/>
                  </a:cxn>
                  <a:cxn ang="0">
                    <a:pos x="193" y="65"/>
                  </a:cxn>
                  <a:cxn ang="0">
                    <a:pos x="208" y="72"/>
                  </a:cxn>
                  <a:cxn ang="0">
                    <a:pos x="223" y="77"/>
                  </a:cxn>
                  <a:cxn ang="0">
                    <a:pos x="232" y="84"/>
                  </a:cxn>
                  <a:cxn ang="0">
                    <a:pos x="237" y="91"/>
                  </a:cxn>
                  <a:cxn ang="0">
                    <a:pos x="245" y="99"/>
                  </a:cxn>
                  <a:cxn ang="0">
                    <a:pos x="250" y="109"/>
                  </a:cxn>
                  <a:cxn ang="0">
                    <a:pos x="260" y="116"/>
                  </a:cxn>
                  <a:cxn ang="0">
                    <a:pos x="238" y="117"/>
                  </a:cxn>
                  <a:cxn ang="0">
                    <a:pos x="212" y="136"/>
                  </a:cxn>
                  <a:cxn ang="0">
                    <a:pos x="181" y="188"/>
                  </a:cxn>
                  <a:cxn ang="0">
                    <a:pos x="116" y="221"/>
                  </a:cxn>
                  <a:cxn ang="0">
                    <a:pos x="89" y="198"/>
                  </a:cxn>
                  <a:cxn ang="0">
                    <a:pos x="30" y="75"/>
                  </a:cxn>
                  <a:cxn ang="0">
                    <a:pos x="19" y="44"/>
                  </a:cxn>
                  <a:cxn ang="0">
                    <a:pos x="12" y="17"/>
                  </a:cxn>
                  <a:cxn ang="0">
                    <a:pos x="7" y="7"/>
                  </a:cxn>
                  <a:cxn ang="0">
                    <a:pos x="12" y="0"/>
                  </a:cxn>
                  <a:cxn ang="0">
                    <a:pos x="25" y="7"/>
                  </a:cxn>
                  <a:cxn ang="0">
                    <a:pos x="37" y="13"/>
                  </a:cxn>
                  <a:cxn ang="0">
                    <a:pos x="45" y="17"/>
                  </a:cxn>
                  <a:cxn ang="0">
                    <a:pos x="52" y="12"/>
                  </a:cxn>
                  <a:cxn ang="0">
                    <a:pos x="59" y="18"/>
                  </a:cxn>
                  <a:cxn ang="0">
                    <a:pos x="67" y="22"/>
                  </a:cxn>
                  <a:cxn ang="0">
                    <a:pos x="72" y="27"/>
                  </a:cxn>
                  <a:cxn ang="0">
                    <a:pos x="81" y="28"/>
                  </a:cxn>
                  <a:cxn ang="0">
                    <a:pos x="87" y="32"/>
                  </a:cxn>
                </a:cxnLst>
                <a:rect l="0" t="0" r="r" b="b"/>
                <a:pathLst>
                  <a:path w="260" h="227">
                    <a:moveTo>
                      <a:pt x="91" y="37"/>
                    </a:moveTo>
                    <a:lnTo>
                      <a:pt x="97" y="44"/>
                    </a:lnTo>
                    <a:lnTo>
                      <a:pt x="101" y="45"/>
                    </a:lnTo>
                    <a:lnTo>
                      <a:pt x="108" y="47"/>
                    </a:lnTo>
                    <a:lnTo>
                      <a:pt x="118" y="49"/>
                    </a:lnTo>
                    <a:lnTo>
                      <a:pt x="121" y="49"/>
                    </a:lnTo>
                    <a:lnTo>
                      <a:pt x="129" y="50"/>
                    </a:lnTo>
                    <a:lnTo>
                      <a:pt x="134" y="50"/>
                    </a:lnTo>
                    <a:lnTo>
                      <a:pt x="141" y="50"/>
                    </a:lnTo>
                    <a:lnTo>
                      <a:pt x="149" y="49"/>
                    </a:lnTo>
                    <a:lnTo>
                      <a:pt x="153" y="52"/>
                    </a:lnTo>
                    <a:lnTo>
                      <a:pt x="158" y="52"/>
                    </a:lnTo>
                    <a:lnTo>
                      <a:pt x="160" y="52"/>
                    </a:lnTo>
                    <a:lnTo>
                      <a:pt x="165" y="52"/>
                    </a:lnTo>
                    <a:lnTo>
                      <a:pt x="170" y="54"/>
                    </a:lnTo>
                    <a:lnTo>
                      <a:pt x="175" y="57"/>
                    </a:lnTo>
                    <a:lnTo>
                      <a:pt x="185" y="62"/>
                    </a:lnTo>
                    <a:lnTo>
                      <a:pt x="193" y="65"/>
                    </a:lnTo>
                    <a:lnTo>
                      <a:pt x="200" y="69"/>
                    </a:lnTo>
                    <a:lnTo>
                      <a:pt x="208" y="72"/>
                    </a:lnTo>
                    <a:lnTo>
                      <a:pt x="218" y="74"/>
                    </a:lnTo>
                    <a:lnTo>
                      <a:pt x="223" y="77"/>
                    </a:lnTo>
                    <a:lnTo>
                      <a:pt x="228" y="82"/>
                    </a:lnTo>
                    <a:lnTo>
                      <a:pt x="232" y="84"/>
                    </a:lnTo>
                    <a:lnTo>
                      <a:pt x="235" y="87"/>
                    </a:lnTo>
                    <a:lnTo>
                      <a:pt x="237" y="91"/>
                    </a:lnTo>
                    <a:lnTo>
                      <a:pt x="242" y="94"/>
                    </a:lnTo>
                    <a:lnTo>
                      <a:pt x="245" y="99"/>
                    </a:lnTo>
                    <a:lnTo>
                      <a:pt x="247" y="102"/>
                    </a:lnTo>
                    <a:lnTo>
                      <a:pt x="250" y="109"/>
                    </a:lnTo>
                    <a:lnTo>
                      <a:pt x="255" y="112"/>
                    </a:lnTo>
                    <a:lnTo>
                      <a:pt x="260" y="116"/>
                    </a:lnTo>
                    <a:lnTo>
                      <a:pt x="249" y="117"/>
                    </a:lnTo>
                    <a:lnTo>
                      <a:pt x="238" y="117"/>
                    </a:lnTo>
                    <a:lnTo>
                      <a:pt x="220" y="119"/>
                    </a:lnTo>
                    <a:lnTo>
                      <a:pt x="212" y="136"/>
                    </a:lnTo>
                    <a:lnTo>
                      <a:pt x="165" y="159"/>
                    </a:lnTo>
                    <a:lnTo>
                      <a:pt x="181" y="188"/>
                    </a:lnTo>
                    <a:lnTo>
                      <a:pt x="131" y="213"/>
                    </a:lnTo>
                    <a:lnTo>
                      <a:pt x="116" y="221"/>
                    </a:lnTo>
                    <a:lnTo>
                      <a:pt x="108" y="227"/>
                    </a:lnTo>
                    <a:lnTo>
                      <a:pt x="89" y="198"/>
                    </a:lnTo>
                    <a:lnTo>
                      <a:pt x="54" y="129"/>
                    </a:lnTo>
                    <a:lnTo>
                      <a:pt x="30" y="75"/>
                    </a:lnTo>
                    <a:lnTo>
                      <a:pt x="22" y="62"/>
                    </a:lnTo>
                    <a:lnTo>
                      <a:pt x="19" y="44"/>
                    </a:lnTo>
                    <a:lnTo>
                      <a:pt x="17" y="28"/>
                    </a:lnTo>
                    <a:lnTo>
                      <a:pt x="12" y="17"/>
                    </a:lnTo>
                    <a:lnTo>
                      <a:pt x="10" y="10"/>
                    </a:lnTo>
                    <a:lnTo>
                      <a:pt x="7" y="7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7" y="2"/>
                    </a:lnTo>
                    <a:lnTo>
                      <a:pt x="25" y="7"/>
                    </a:lnTo>
                    <a:lnTo>
                      <a:pt x="30" y="10"/>
                    </a:lnTo>
                    <a:lnTo>
                      <a:pt x="37" y="13"/>
                    </a:lnTo>
                    <a:lnTo>
                      <a:pt x="42" y="13"/>
                    </a:lnTo>
                    <a:lnTo>
                      <a:pt x="45" y="17"/>
                    </a:lnTo>
                    <a:lnTo>
                      <a:pt x="49" y="15"/>
                    </a:lnTo>
                    <a:lnTo>
                      <a:pt x="52" y="12"/>
                    </a:lnTo>
                    <a:lnTo>
                      <a:pt x="55" y="13"/>
                    </a:lnTo>
                    <a:lnTo>
                      <a:pt x="59" y="18"/>
                    </a:lnTo>
                    <a:lnTo>
                      <a:pt x="64" y="20"/>
                    </a:lnTo>
                    <a:lnTo>
                      <a:pt x="67" y="22"/>
                    </a:lnTo>
                    <a:lnTo>
                      <a:pt x="69" y="25"/>
                    </a:lnTo>
                    <a:lnTo>
                      <a:pt x="72" y="27"/>
                    </a:lnTo>
                    <a:lnTo>
                      <a:pt x="77" y="27"/>
                    </a:lnTo>
                    <a:lnTo>
                      <a:pt x="81" y="28"/>
                    </a:lnTo>
                    <a:lnTo>
                      <a:pt x="84" y="28"/>
                    </a:lnTo>
                    <a:lnTo>
                      <a:pt x="87" y="32"/>
                    </a:lnTo>
                    <a:lnTo>
                      <a:pt x="91" y="37"/>
                    </a:lnTo>
                    <a:close/>
                  </a:path>
                </a:pathLst>
              </a:custGeom>
              <a:solidFill>
                <a:srgbClr val="5BCC5A"/>
              </a:solidFill>
              <a:ln w="0">
                <a:solidFill>
                  <a:srgbClr val="5BCC5A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216" name="Freeform 8"/>
              <p:cNvSpPr>
                <a:spLocks/>
              </p:cNvSpPr>
              <p:nvPr/>
            </p:nvSpPr>
            <p:spPr bwMode="auto">
              <a:xfrm>
                <a:off x="2076" y="1926"/>
                <a:ext cx="260" cy="227"/>
              </a:xfrm>
              <a:custGeom>
                <a:avLst/>
                <a:gdLst/>
                <a:ahLst/>
                <a:cxnLst>
                  <a:cxn ang="0">
                    <a:pos x="97" y="44"/>
                  </a:cxn>
                  <a:cxn ang="0">
                    <a:pos x="108" y="47"/>
                  </a:cxn>
                  <a:cxn ang="0">
                    <a:pos x="121" y="49"/>
                  </a:cxn>
                  <a:cxn ang="0">
                    <a:pos x="134" y="50"/>
                  </a:cxn>
                  <a:cxn ang="0">
                    <a:pos x="149" y="49"/>
                  </a:cxn>
                  <a:cxn ang="0">
                    <a:pos x="158" y="52"/>
                  </a:cxn>
                  <a:cxn ang="0">
                    <a:pos x="165" y="52"/>
                  </a:cxn>
                  <a:cxn ang="0">
                    <a:pos x="175" y="57"/>
                  </a:cxn>
                  <a:cxn ang="0">
                    <a:pos x="193" y="65"/>
                  </a:cxn>
                  <a:cxn ang="0">
                    <a:pos x="208" y="72"/>
                  </a:cxn>
                  <a:cxn ang="0">
                    <a:pos x="223" y="77"/>
                  </a:cxn>
                  <a:cxn ang="0">
                    <a:pos x="232" y="84"/>
                  </a:cxn>
                  <a:cxn ang="0">
                    <a:pos x="237" y="91"/>
                  </a:cxn>
                  <a:cxn ang="0">
                    <a:pos x="245" y="99"/>
                  </a:cxn>
                  <a:cxn ang="0">
                    <a:pos x="250" y="109"/>
                  </a:cxn>
                  <a:cxn ang="0">
                    <a:pos x="260" y="116"/>
                  </a:cxn>
                  <a:cxn ang="0">
                    <a:pos x="238" y="117"/>
                  </a:cxn>
                  <a:cxn ang="0">
                    <a:pos x="212" y="136"/>
                  </a:cxn>
                  <a:cxn ang="0">
                    <a:pos x="181" y="188"/>
                  </a:cxn>
                  <a:cxn ang="0">
                    <a:pos x="116" y="221"/>
                  </a:cxn>
                  <a:cxn ang="0">
                    <a:pos x="89" y="198"/>
                  </a:cxn>
                  <a:cxn ang="0">
                    <a:pos x="30" y="75"/>
                  </a:cxn>
                  <a:cxn ang="0">
                    <a:pos x="19" y="44"/>
                  </a:cxn>
                  <a:cxn ang="0">
                    <a:pos x="12" y="17"/>
                  </a:cxn>
                  <a:cxn ang="0">
                    <a:pos x="7" y="7"/>
                  </a:cxn>
                  <a:cxn ang="0">
                    <a:pos x="12" y="0"/>
                  </a:cxn>
                  <a:cxn ang="0">
                    <a:pos x="25" y="7"/>
                  </a:cxn>
                  <a:cxn ang="0">
                    <a:pos x="37" y="13"/>
                  </a:cxn>
                  <a:cxn ang="0">
                    <a:pos x="45" y="17"/>
                  </a:cxn>
                  <a:cxn ang="0">
                    <a:pos x="52" y="12"/>
                  </a:cxn>
                  <a:cxn ang="0">
                    <a:pos x="59" y="18"/>
                  </a:cxn>
                  <a:cxn ang="0">
                    <a:pos x="67" y="22"/>
                  </a:cxn>
                  <a:cxn ang="0">
                    <a:pos x="72" y="27"/>
                  </a:cxn>
                  <a:cxn ang="0">
                    <a:pos x="81" y="28"/>
                  </a:cxn>
                  <a:cxn ang="0">
                    <a:pos x="87" y="32"/>
                  </a:cxn>
                </a:cxnLst>
                <a:rect l="0" t="0" r="r" b="b"/>
                <a:pathLst>
                  <a:path w="260" h="227">
                    <a:moveTo>
                      <a:pt x="91" y="37"/>
                    </a:moveTo>
                    <a:lnTo>
                      <a:pt x="97" y="44"/>
                    </a:lnTo>
                    <a:lnTo>
                      <a:pt x="101" y="45"/>
                    </a:lnTo>
                    <a:lnTo>
                      <a:pt x="108" y="47"/>
                    </a:lnTo>
                    <a:lnTo>
                      <a:pt x="118" y="49"/>
                    </a:lnTo>
                    <a:lnTo>
                      <a:pt x="121" y="49"/>
                    </a:lnTo>
                    <a:lnTo>
                      <a:pt x="129" y="50"/>
                    </a:lnTo>
                    <a:lnTo>
                      <a:pt x="134" y="50"/>
                    </a:lnTo>
                    <a:lnTo>
                      <a:pt x="141" y="50"/>
                    </a:lnTo>
                    <a:lnTo>
                      <a:pt x="149" y="49"/>
                    </a:lnTo>
                    <a:lnTo>
                      <a:pt x="153" y="52"/>
                    </a:lnTo>
                    <a:lnTo>
                      <a:pt x="158" y="52"/>
                    </a:lnTo>
                    <a:lnTo>
                      <a:pt x="160" y="52"/>
                    </a:lnTo>
                    <a:lnTo>
                      <a:pt x="165" y="52"/>
                    </a:lnTo>
                    <a:lnTo>
                      <a:pt x="170" y="54"/>
                    </a:lnTo>
                    <a:lnTo>
                      <a:pt x="175" y="57"/>
                    </a:lnTo>
                    <a:lnTo>
                      <a:pt x="185" y="62"/>
                    </a:lnTo>
                    <a:lnTo>
                      <a:pt x="193" y="65"/>
                    </a:lnTo>
                    <a:lnTo>
                      <a:pt x="200" y="69"/>
                    </a:lnTo>
                    <a:lnTo>
                      <a:pt x="208" y="72"/>
                    </a:lnTo>
                    <a:lnTo>
                      <a:pt x="218" y="74"/>
                    </a:lnTo>
                    <a:lnTo>
                      <a:pt x="223" y="77"/>
                    </a:lnTo>
                    <a:lnTo>
                      <a:pt x="228" y="82"/>
                    </a:lnTo>
                    <a:lnTo>
                      <a:pt x="232" y="84"/>
                    </a:lnTo>
                    <a:lnTo>
                      <a:pt x="235" y="87"/>
                    </a:lnTo>
                    <a:lnTo>
                      <a:pt x="237" y="91"/>
                    </a:lnTo>
                    <a:lnTo>
                      <a:pt x="242" y="94"/>
                    </a:lnTo>
                    <a:lnTo>
                      <a:pt x="245" y="99"/>
                    </a:lnTo>
                    <a:lnTo>
                      <a:pt x="247" y="102"/>
                    </a:lnTo>
                    <a:lnTo>
                      <a:pt x="250" y="109"/>
                    </a:lnTo>
                    <a:lnTo>
                      <a:pt x="255" y="112"/>
                    </a:lnTo>
                    <a:lnTo>
                      <a:pt x="260" y="116"/>
                    </a:lnTo>
                    <a:lnTo>
                      <a:pt x="249" y="117"/>
                    </a:lnTo>
                    <a:lnTo>
                      <a:pt x="238" y="117"/>
                    </a:lnTo>
                    <a:lnTo>
                      <a:pt x="220" y="119"/>
                    </a:lnTo>
                    <a:lnTo>
                      <a:pt x="212" y="136"/>
                    </a:lnTo>
                    <a:lnTo>
                      <a:pt x="165" y="159"/>
                    </a:lnTo>
                    <a:lnTo>
                      <a:pt x="181" y="188"/>
                    </a:lnTo>
                    <a:lnTo>
                      <a:pt x="131" y="213"/>
                    </a:lnTo>
                    <a:lnTo>
                      <a:pt x="116" y="221"/>
                    </a:lnTo>
                    <a:lnTo>
                      <a:pt x="108" y="227"/>
                    </a:lnTo>
                    <a:lnTo>
                      <a:pt x="89" y="198"/>
                    </a:lnTo>
                    <a:lnTo>
                      <a:pt x="54" y="129"/>
                    </a:lnTo>
                    <a:lnTo>
                      <a:pt x="30" y="75"/>
                    </a:lnTo>
                    <a:lnTo>
                      <a:pt x="22" y="62"/>
                    </a:lnTo>
                    <a:lnTo>
                      <a:pt x="19" y="44"/>
                    </a:lnTo>
                    <a:lnTo>
                      <a:pt x="17" y="28"/>
                    </a:lnTo>
                    <a:lnTo>
                      <a:pt x="12" y="17"/>
                    </a:lnTo>
                    <a:lnTo>
                      <a:pt x="10" y="10"/>
                    </a:lnTo>
                    <a:lnTo>
                      <a:pt x="7" y="7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7" y="2"/>
                    </a:lnTo>
                    <a:lnTo>
                      <a:pt x="25" y="7"/>
                    </a:lnTo>
                    <a:lnTo>
                      <a:pt x="30" y="10"/>
                    </a:lnTo>
                    <a:lnTo>
                      <a:pt x="37" y="13"/>
                    </a:lnTo>
                    <a:lnTo>
                      <a:pt x="42" y="13"/>
                    </a:lnTo>
                    <a:lnTo>
                      <a:pt x="45" y="17"/>
                    </a:lnTo>
                    <a:lnTo>
                      <a:pt x="49" y="15"/>
                    </a:lnTo>
                    <a:lnTo>
                      <a:pt x="52" y="12"/>
                    </a:lnTo>
                    <a:lnTo>
                      <a:pt x="55" y="13"/>
                    </a:lnTo>
                    <a:lnTo>
                      <a:pt x="59" y="18"/>
                    </a:lnTo>
                    <a:lnTo>
                      <a:pt x="64" y="20"/>
                    </a:lnTo>
                    <a:lnTo>
                      <a:pt x="67" y="22"/>
                    </a:lnTo>
                    <a:lnTo>
                      <a:pt x="69" y="25"/>
                    </a:lnTo>
                    <a:lnTo>
                      <a:pt x="72" y="27"/>
                    </a:lnTo>
                    <a:lnTo>
                      <a:pt x="77" y="27"/>
                    </a:lnTo>
                    <a:lnTo>
                      <a:pt x="81" y="28"/>
                    </a:lnTo>
                    <a:lnTo>
                      <a:pt x="84" y="28"/>
                    </a:lnTo>
                    <a:lnTo>
                      <a:pt x="87" y="32"/>
                    </a:lnTo>
                    <a:lnTo>
                      <a:pt x="91" y="37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217" name="Freeform 9"/>
              <p:cNvSpPr>
                <a:spLocks/>
              </p:cNvSpPr>
              <p:nvPr/>
            </p:nvSpPr>
            <p:spPr bwMode="auto">
              <a:xfrm>
                <a:off x="2294" y="1800"/>
                <a:ext cx="156" cy="242"/>
              </a:xfrm>
              <a:custGeom>
                <a:avLst/>
                <a:gdLst/>
                <a:ahLst/>
                <a:cxnLst>
                  <a:cxn ang="0">
                    <a:pos x="73" y="0"/>
                  </a:cxn>
                  <a:cxn ang="0">
                    <a:pos x="81" y="3"/>
                  </a:cxn>
                  <a:cxn ang="0">
                    <a:pos x="88" y="5"/>
                  </a:cxn>
                  <a:cxn ang="0">
                    <a:pos x="93" y="7"/>
                  </a:cxn>
                  <a:cxn ang="0">
                    <a:pos x="99" y="7"/>
                  </a:cxn>
                  <a:cxn ang="0">
                    <a:pos x="104" y="7"/>
                  </a:cxn>
                  <a:cxn ang="0">
                    <a:pos x="111" y="7"/>
                  </a:cxn>
                  <a:cxn ang="0">
                    <a:pos x="118" y="7"/>
                  </a:cxn>
                  <a:cxn ang="0">
                    <a:pos x="130" y="42"/>
                  </a:cxn>
                  <a:cxn ang="0">
                    <a:pos x="148" y="141"/>
                  </a:cxn>
                  <a:cxn ang="0">
                    <a:pos x="156" y="185"/>
                  </a:cxn>
                  <a:cxn ang="0">
                    <a:pos x="136" y="185"/>
                  </a:cxn>
                  <a:cxn ang="0">
                    <a:pos x="140" y="200"/>
                  </a:cxn>
                  <a:cxn ang="0">
                    <a:pos x="138" y="205"/>
                  </a:cxn>
                  <a:cxn ang="0">
                    <a:pos x="138" y="208"/>
                  </a:cxn>
                  <a:cxn ang="0">
                    <a:pos x="135" y="213"/>
                  </a:cxn>
                  <a:cxn ang="0">
                    <a:pos x="131" y="218"/>
                  </a:cxn>
                  <a:cxn ang="0">
                    <a:pos x="103" y="218"/>
                  </a:cxn>
                  <a:cxn ang="0">
                    <a:pos x="91" y="222"/>
                  </a:cxn>
                  <a:cxn ang="0">
                    <a:pos x="94" y="230"/>
                  </a:cxn>
                  <a:cxn ang="0">
                    <a:pos x="89" y="233"/>
                  </a:cxn>
                  <a:cxn ang="0">
                    <a:pos x="84" y="235"/>
                  </a:cxn>
                  <a:cxn ang="0">
                    <a:pos x="78" y="235"/>
                  </a:cxn>
                  <a:cxn ang="0">
                    <a:pos x="73" y="235"/>
                  </a:cxn>
                  <a:cxn ang="0">
                    <a:pos x="67" y="238"/>
                  </a:cxn>
                  <a:cxn ang="0">
                    <a:pos x="62" y="242"/>
                  </a:cxn>
                  <a:cxn ang="0">
                    <a:pos x="54" y="242"/>
                  </a:cxn>
                  <a:cxn ang="0">
                    <a:pos x="49" y="242"/>
                  </a:cxn>
                  <a:cxn ang="0">
                    <a:pos x="42" y="242"/>
                  </a:cxn>
                  <a:cxn ang="0">
                    <a:pos x="37" y="238"/>
                  </a:cxn>
                  <a:cxn ang="0">
                    <a:pos x="32" y="235"/>
                  </a:cxn>
                  <a:cxn ang="0">
                    <a:pos x="29" y="228"/>
                  </a:cxn>
                  <a:cxn ang="0">
                    <a:pos x="27" y="225"/>
                  </a:cxn>
                  <a:cxn ang="0">
                    <a:pos x="24" y="220"/>
                  </a:cxn>
                  <a:cxn ang="0">
                    <a:pos x="19" y="217"/>
                  </a:cxn>
                  <a:cxn ang="0">
                    <a:pos x="17" y="213"/>
                  </a:cxn>
                  <a:cxn ang="0">
                    <a:pos x="14" y="210"/>
                  </a:cxn>
                  <a:cxn ang="0">
                    <a:pos x="10" y="208"/>
                  </a:cxn>
                  <a:cxn ang="0">
                    <a:pos x="5" y="203"/>
                  </a:cxn>
                  <a:cxn ang="0">
                    <a:pos x="0" y="200"/>
                  </a:cxn>
                  <a:cxn ang="0">
                    <a:pos x="32" y="158"/>
                  </a:cxn>
                  <a:cxn ang="0">
                    <a:pos x="32" y="154"/>
                  </a:cxn>
                  <a:cxn ang="0">
                    <a:pos x="31" y="153"/>
                  </a:cxn>
                  <a:cxn ang="0">
                    <a:pos x="27" y="149"/>
                  </a:cxn>
                  <a:cxn ang="0">
                    <a:pos x="26" y="146"/>
                  </a:cxn>
                  <a:cxn ang="0">
                    <a:pos x="27" y="138"/>
                  </a:cxn>
                  <a:cxn ang="0">
                    <a:pos x="44" y="96"/>
                  </a:cxn>
                  <a:cxn ang="0">
                    <a:pos x="52" y="74"/>
                  </a:cxn>
                  <a:cxn ang="0">
                    <a:pos x="24" y="37"/>
                  </a:cxn>
                  <a:cxn ang="0">
                    <a:pos x="46" y="18"/>
                  </a:cxn>
                  <a:cxn ang="0">
                    <a:pos x="59" y="7"/>
                  </a:cxn>
                  <a:cxn ang="0">
                    <a:pos x="67" y="2"/>
                  </a:cxn>
                  <a:cxn ang="0">
                    <a:pos x="73" y="0"/>
                  </a:cxn>
                </a:cxnLst>
                <a:rect l="0" t="0" r="r" b="b"/>
                <a:pathLst>
                  <a:path w="156" h="242">
                    <a:moveTo>
                      <a:pt x="73" y="0"/>
                    </a:moveTo>
                    <a:lnTo>
                      <a:pt x="81" y="3"/>
                    </a:lnTo>
                    <a:lnTo>
                      <a:pt x="88" y="5"/>
                    </a:lnTo>
                    <a:lnTo>
                      <a:pt x="93" y="7"/>
                    </a:lnTo>
                    <a:lnTo>
                      <a:pt x="99" y="7"/>
                    </a:lnTo>
                    <a:lnTo>
                      <a:pt x="104" y="7"/>
                    </a:lnTo>
                    <a:lnTo>
                      <a:pt x="111" y="7"/>
                    </a:lnTo>
                    <a:lnTo>
                      <a:pt x="118" y="7"/>
                    </a:lnTo>
                    <a:lnTo>
                      <a:pt x="130" y="42"/>
                    </a:lnTo>
                    <a:lnTo>
                      <a:pt x="148" y="141"/>
                    </a:lnTo>
                    <a:lnTo>
                      <a:pt x="156" y="185"/>
                    </a:lnTo>
                    <a:lnTo>
                      <a:pt x="136" y="185"/>
                    </a:lnTo>
                    <a:lnTo>
                      <a:pt x="140" y="200"/>
                    </a:lnTo>
                    <a:lnTo>
                      <a:pt x="138" y="205"/>
                    </a:lnTo>
                    <a:lnTo>
                      <a:pt x="138" y="208"/>
                    </a:lnTo>
                    <a:lnTo>
                      <a:pt x="135" y="213"/>
                    </a:lnTo>
                    <a:lnTo>
                      <a:pt x="131" y="218"/>
                    </a:lnTo>
                    <a:lnTo>
                      <a:pt x="103" y="218"/>
                    </a:lnTo>
                    <a:lnTo>
                      <a:pt x="91" y="222"/>
                    </a:lnTo>
                    <a:lnTo>
                      <a:pt x="94" y="230"/>
                    </a:lnTo>
                    <a:lnTo>
                      <a:pt x="89" y="233"/>
                    </a:lnTo>
                    <a:lnTo>
                      <a:pt x="84" y="235"/>
                    </a:lnTo>
                    <a:lnTo>
                      <a:pt x="78" y="235"/>
                    </a:lnTo>
                    <a:lnTo>
                      <a:pt x="73" y="235"/>
                    </a:lnTo>
                    <a:lnTo>
                      <a:pt x="67" y="238"/>
                    </a:lnTo>
                    <a:lnTo>
                      <a:pt x="62" y="242"/>
                    </a:lnTo>
                    <a:lnTo>
                      <a:pt x="54" y="242"/>
                    </a:lnTo>
                    <a:lnTo>
                      <a:pt x="49" y="242"/>
                    </a:lnTo>
                    <a:lnTo>
                      <a:pt x="42" y="242"/>
                    </a:lnTo>
                    <a:lnTo>
                      <a:pt x="37" y="238"/>
                    </a:lnTo>
                    <a:lnTo>
                      <a:pt x="32" y="235"/>
                    </a:lnTo>
                    <a:lnTo>
                      <a:pt x="29" y="228"/>
                    </a:lnTo>
                    <a:lnTo>
                      <a:pt x="27" y="225"/>
                    </a:lnTo>
                    <a:lnTo>
                      <a:pt x="24" y="220"/>
                    </a:lnTo>
                    <a:lnTo>
                      <a:pt x="19" y="217"/>
                    </a:lnTo>
                    <a:lnTo>
                      <a:pt x="17" y="213"/>
                    </a:lnTo>
                    <a:lnTo>
                      <a:pt x="14" y="210"/>
                    </a:lnTo>
                    <a:lnTo>
                      <a:pt x="10" y="208"/>
                    </a:lnTo>
                    <a:lnTo>
                      <a:pt x="5" y="203"/>
                    </a:lnTo>
                    <a:lnTo>
                      <a:pt x="0" y="200"/>
                    </a:lnTo>
                    <a:lnTo>
                      <a:pt x="32" y="158"/>
                    </a:lnTo>
                    <a:lnTo>
                      <a:pt x="32" y="154"/>
                    </a:lnTo>
                    <a:lnTo>
                      <a:pt x="31" y="153"/>
                    </a:lnTo>
                    <a:lnTo>
                      <a:pt x="27" y="149"/>
                    </a:lnTo>
                    <a:lnTo>
                      <a:pt x="26" y="146"/>
                    </a:lnTo>
                    <a:lnTo>
                      <a:pt x="27" y="138"/>
                    </a:lnTo>
                    <a:lnTo>
                      <a:pt x="44" y="96"/>
                    </a:lnTo>
                    <a:lnTo>
                      <a:pt x="52" y="74"/>
                    </a:lnTo>
                    <a:lnTo>
                      <a:pt x="24" y="37"/>
                    </a:lnTo>
                    <a:lnTo>
                      <a:pt x="46" y="18"/>
                    </a:lnTo>
                    <a:lnTo>
                      <a:pt x="59" y="7"/>
                    </a:lnTo>
                    <a:lnTo>
                      <a:pt x="67" y="2"/>
                    </a:lnTo>
                    <a:lnTo>
                      <a:pt x="73" y="0"/>
                    </a:lnTo>
                    <a:close/>
                  </a:path>
                </a:pathLst>
              </a:custGeom>
              <a:solidFill>
                <a:srgbClr val="5BCC5A"/>
              </a:solidFill>
              <a:ln w="0">
                <a:solidFill>
                  <a:srgbClr val="5BCC5A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218" name="Freeform 10"/>
              <p:cNvSpPr>
                <a:spLocks/>
              </p:cNvSpPr>
              <p:nvPr/>
            </p:nvSpPr>
            <p:spPr bwMode="auto">
              <a:xfrm>
                <a:off x="2294" y="1800"/>
                <a:ext cx="156" cy="242"/>
              </a:xfrm>
              <a:custGeom>
                <a:avLst/>
                <a:gdLst/>
                <a:ahLst/>
                <a:cxnLst>
                  <a:cxn ang="0">
                    <a:pos x="73" y="0"/>
                  </a:cxn>
                  <a:cxn ang="0">
                    <a:pos x="81" y="3"/>
                  </a:cxn>
                  <a:cxn ang="0">
                    <a:pos x="88" y="5"/>
                  </a:cxn>
                  <a:cxn ang="0">
                    <a:pos x="93" y="7"/>
                  </a:cxn>
                  <a:cxn ang="0">
                    <a:pos x="99" y="7"/>
                  </a:cxn>
                  <a:cxn ang="0">
                    <a:pos x="104" y="7"/>
                  </a:cxn>
                  <a:cxn ang="0">
                    <a:pos x="111" y="7"/>
                  </a:cxn>
                  <a:cxn ang="0">
                    <a:pos x="118" y="7"/>
                  </a:cxn>
                  <a:cxn ang="0">
                    <a:pos x="130" y="42"/>
                  </a:cxn>
                  <a:cxn ang="0">
                    <a:pos x="148" y="141"/>
                  </a:cxn>
                  <a:cxn ang="0">
                    <a:pos x="156" y="185"/>
                  </a:cxn>
                  <a:cxn ang="0">
                    <a:pos x="136" y="185"/>
                  </a:cxn>
                  <a:cxn ang="0">
                    <a:pos x="140" y="200"/>
                  </a:cxn>
                  <a:cxn ang="0">
                    <a:pos x="138" y="205"/>
                  </a:cxn>
                  <a:cxn ang="0">
                    <a:pos x="138" y="208"/>
                  </a:cxn>
                  <a:cxn ang="0">
                    <a:pos x="135" y="213"/>
                  </a:cxn>
                  <a:cxn ang="0">
                    <a:pos x="131" y="218"/>
                  </a:cxn>
                  <a:cxn ang="0">
                    <a:pos x="103" y="218"/>
                  </a:cxn>
                  <a:cxn ang="0">
                    <a:pos x="91" y="222"/>
                  </a:cxn>
                  <a:cxn ang="0">
                    <a:pos x="94" y="230"/>
                  </a:cxn>
                  <a:cxn ang="0">
                    <a:pos x="89" y="233"/>
                  </a:cxn>
                  <a:cxn ang="0">
                    <a:pos x="84" y="235"/>
                  </a:cxn>
                  <a:cxn ang="0">
                    <a:pos x="78" y="235"/>
                  </a:cxn>
                  <a:cxn ang="0">
                    <a:pos x="73" y="235"/>
                  </a:cxn>
                  <a:cxn ang="0">
                    <a:pos x="67" y="238"/>
                  </a:cxn>
                  <a:cxn ang="0">
                    <a:pos x="62" y="242"/>
                  </a:cxn>
                  <a:cxn ang="0">
                    <a:pos x="54" y="242"/>
                  </a:cxn>
                  <a:cxn ang="0">
                    <a:pos x="49" y="242"/>
                  </a:cxn>
                  <a:cxn ang="0">
                    <a:pos x="42" y="242"/>
                  </a:cxn>
                  <a:cxn ang="0">
                    <a:pos x="37" y="238"/>
                  </a:cxn>
                  <a:cxn ang="0">
                    <a:pos x="32" y="235"/>
                  </a:cxn>
                  <a:cxn ang="0">
                    <a:pos x="29" y="228"/>
                  </a:cxn>
                  <a:cxn ang="0">
                    <a:pos x="27" y="225"/>
                  </a:cxn>
                  <a:cxn ang="0">
                    <a:pos x="24" y="220"/>
                  </a:cxn>
                  <a:cxn ang="0">
                    <a:pos x="19" y="217"/>
                  </a:cxn>
                  <a:cxn ang="0">
                    <a:pos x="17" y="213"/>
                  </a:cxn>
                  <a:cxn ang="0">
                    <a:pos x="14" y="210"/>
                  </a:cxn>
                  <a:cxn ang="0">
                    <a:pos x="10" y="208"/>
                  </a:cxn>
                  <a:cxn ang="0">
                    <a:pos x="5" y="203"/>
                  </a:cxn>
                  <a:cxn ang="0">
                    <a:pos x="0" y="200"/>
                  </a:cxn>
                  <a:cxn ang="0">
                    <a:pos x="32" y="158"/>
                  </a:cxn>
                  <a:cxn ang="0">
                    <a:pos x="32" y="154"/>
                  </a:cxn>
                  <a:cxn ang="0">
                    <a:pos x="31" y="153"/>
                  </a:cxn>
                  <a:cxn ang="0">
                    <a:pos x="27" y="149"/>
                  </a:cxn>
                  <a:cxn ang="0">
                    <a:pos x="26" y="146"/>
                  </a:cxn>
                  <a:cxn ang="0">
                    <a:pos x="27" y="138"/>
                  </a:cxn>
                  <a:cxn ang="0">
                    <a:pos x="44" y="96"/>
                  </a:cxn>
                  <a:cxn ang="0">
                    <a:pos x="52" y="74"/>
                  </a:cxn>
                  <a:cxn ang="0">
                    <a:pos x="24" y="37"/>
                  </a:cxn>
                  <a:cxn ang="0">
                    <a:pos x="46" y="18"/>
                  </a:cxn>
                  <a:cxn ang="0">
                    <a:pos x="59" y="7"/>
                  </a:cxn>
                  <a:cxn ang="0">
                    <a:pos x="67" y="2"/>
                  </a:cxn>
                  <a:cxn ang="0">
                    <a:pos x="73" y="0"/>
                  </a:cxn>
                </a:cxnLst>
                <a:rect l="0" t="0" r="r" b="b"/>
                <a:pathLst>
                  <a:path w="156" h="242">
                    <a:moveTo>
                      <a:pt x="73" y="0"/>
                    </a:moveTo>
                    <a:lnTo>
                      <a:pt x="81" y="3"/>
                    </a:lnTo>
                    <a:lnTo>
                      <a:pt x="88" y="5"/>
                    </a:lnTo>
                    <a:lnTo>
                      <a:pt x="93" y="7"/>
                    </a:lnTo>
                    <a:lnTo>
                      <a:pt x="99" y="7"/>
                    </a:lnTo>
                    <a:lnTo>
                      <a:pt x="104" y="7"/>
                    </a:lnTo>
                    <a:lnTo>
                      <a:pt x="111" y="7"/>
                    </a:lnTo>
                    <a:lnTo>
                      <a:pt x="118" y="7"/>
                    </a:lnTo>
                    <a:lnTo>
                      <a:pt x="130" y="42"/>
                    </a:lnTo>
                    <a:lnTo>
                      <a:pt x="148" y="141"/>
                    </a:lnTo>
                    <a:lnTo>
                      <a:pt x="156" y="185"/>
                    </a:lnTo>
                    <a:lnTo>
                      <a:pt x="136" y="185"/>
                    </a:lnTo>
                    <a:lnTo>
                      <a:pt x="140" y="200"/>
                    </a:lnTo>
                    <a:lnTo>
                      <a:pt x="138" y="205"/>
                    </a:lnTo>
                    <a:lnTo>
                      <a:pt x="138" y="208"/>
                    </a:lnTo>
                    <a:lnTo>
                      <a:pt x="135" y="213"/>
                    </a:lnTo>
                    <a:lnTo>
                      <a:pt x="131" y="218"/>
                    </a:lnTo>
                    <a:lnTo>
                      <a:pt x="103" y="218"/>
                    </a:lnTo>
                    <a:lnTo>
                      <a:pt x="91" y="222"/>
                    </a:lnTo>
                    <a:lnTo>
                      <a:pt x="94" y="230"/>
                    </a:lnTo>
                    <a:lnTo>
                      <a:pt x="89" y="233"/>
                    </a:lnTo>
                    <a:lnTo>
                      <a:pt x="84" y="235"/>
                    </a:lnTo>
                    <a:lnTo>
                      <a:pt x="78" y="235"/>
                    </a:lnTo>
                    <a:lnTo>
                      <a:pt x="73" y="235"/>
                    </a:lnTo>
                    <a:lnTo>
                      <a:pt x="67" y="238"/>
                    </a:lnTo>
                    <a:lnTo>
                      <a:pt x="62" y="242"/>
                    </a:lnTo>
                    <a:lnTo>
                      <a:pt x="54" y="242"/>
                    </a:lnTo>
                    <a:lnTo>
                      <a:pt x="49" y="242"/>
                    </a:lnTo>
                    <a:lnTo>
                      <a:pt x="42" y="242"/>
                    </a:lnTo>
                    <a:lnTo>
                      <a:pt x="37" y="238"/>
                    </a:lnTo>
                    <a:lnTo>
                      <a:pt x="32" y="235"/>
                    </a:lnTo>
                    <a:lnTo>
                      <a:pt x="29" y="228"/>
                    </a:lnTo>
                    <a:lnTo>
                      <a:pt x="27" y="225"/>
                    </a:lnTo>
                    <a:lnTo>
                      <a:pt x="24" y="220"/>
                    </a:lnTo>
                    <a:lnTo>
                      <a:pt x="19" y="217"/>
                    </a:lnTo>
                    <a:lnTo>
                      <a:pt x="17" y="213"/>
                    </a:lnTo>
                    <a:lnTo>
                      <a:pt x="14" y="210"/>
                    </a:lnTo>
                    <a:lnTo>
                      <a:pt x="10" y="208"/>
                    </a:lnTo>
                    <a:lnTo>
                      <a:pt x="5" y="203"/>
                    </a:lnTo>
                    <a:lnTo>
                      <a:pt x="0" y="200"/>
                    </a:lnTo>
                    <a:lnTo>
                      <a:pt x="32" y="158"/>
                    </a:lnTo>
                    <a:lnTo>
                      <a:pt x="32" y="154"/>
                    </a:lnTo>
                    <a:lnTo>
                      <a:pt x="31" y="153"/>
                    </a:lnTo>
                    <a:lnTo>
                      <a:pt x="27" y="149"/>
                    </a:lnTo>
                    <a:lnTo>
                      <a:pt x="26" y="146"/>
                    </a:lnTo>
                    <a:lnTo>
                      <a:pt x="27" y="138"/>
                    </a:lnTo>
                    <a:lnTo>
                      <a:pt x="44" y="96"/>
                    </a:lnTo>
                    <a:lnTo>
                      <a:pt x="52" y="74"/>
                    </a:lnTo>
                    <a:lnTo>
                      <a:pt x="24" y="37"/>
                    </a:lnTo>
                    <a:lnTo>
                      <a:pt x="46" y="18"/>
                    </a:lnTo>
                    <a:lnTo>
                      <a:pt x="59" y="7"/>
                    </a:lnTo>
                    <a:lnTo>
                      <a:pt x="67" y="2"/>
                    </a:lnTo>
                    <a:lnTo>
                      <a:pt x="73" y="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219" name="Freeform 11"/>
              <p:cNvSpPr>
                <a:spLocks/>
              </p:cNvSpPr>
              <p:nvPr/>
            </p:nvSpPr>
            <p:spPr bwMode="auto">
              <a:xfrm>
                <a:off x="2367" y="1741"/>
                <a:ext cx="300" cy="101"/>
              </a:xfrm>
              <a:custGeom>
                <a:avLst/>
                <a:gdLst/>
                <a:ahLst/>
                <a:cxnLst>
                  <a:cxn ang="0">
                    <a:pos x="287" y="14"/>
                  </a:cxn>
                  <a:cxn ang="0">
                    <a:pos x="288" y="20"/>
                  </a:cxn>
                  <a:cxn ang="0">
                    <a:pos x="290" y="25"/>
                  </a:cxn>
                  <a:cxn ang="0">
                    <a:pos x="266" y="59"/>
                  </a:cxn>
                  <a:cxn ang="0">
                    <a:pos x="233" y="71"/>
                  </a:cxn>
                  <a:cxn ang="0">
                    <a:pos x="228" y="79"/>
                  </a:cxn>
                  <a:cxn ang="0">
                    <a:pos x="223" y="86"/>
                  </a:cxn>
                  <a:cxn ang="0">
                    <a:pos x="179" y="86"/>
                  </a:cxn>
                  <a:cxn ang="0">
                    <a:pos x="132" y="86"/>
                  </a:cxn>
                  <a:cxn ang="0">
                    <a:pos x="114" y="89"/>
                  </a:cxn>
                  <a:cxn ang="0">
                    <a:pos x="57" y="101"/>
                  </a:cxn>
                  <a:cxn ang="0">
                    <a:pos x="38" y="66"/>
                  </a:cxn>
                  <a:cxn ang="0">
                    <a:pos x="26" y="66"/>
                  </a:cxn>
                  <a:cxn ang="0">
                    <a:pos x="15" y="64"/>
                  </a:cxn>
                  <a:cxn ang="0">
                    <a:pos x="0" y="59"/>
                  </a:cxn>
                  <a:cxn ang="0">
                    <a:pos x="16" y="56"/>
                  </a:cxn>
                  <a:cxn ang="0">
                    <a:pos x="25" y="52"/>
                  </a:cxn>
                  <a:cxn ang="0">
                    <a:pos x="36" y="36"/>
                  </a:cxn>
                  <a:cxn ang="0">
                    <a:pos x="40" y="29"/>
                  </a:cxn>
                  <a:cxn ang="0">
                    <a:pos x="47" y="25"/>
                  </a:cxn>
                  <a:cxn ang="0">
                    <a:pos x="88" y="5"/>
                  </a:cxn>
                  <a:cxn ang="0">
                    <a:pos x="95" y="4"/>
                  </a:cxn>
                  <a:cxn ang="0">
                    <a:pos x="105" y="2"/>
                  </a:cxn>
                  <a:cxn ang="0">
                    <a:pos x="114" y="0"/>
                  </a:cxn>
                  <a:cxn ang="0">
                    <a:pos x="120" y="0"/>
                  </a:cxn>
                  <a:cxn ang="0">
                    <a:pos x="127" y="0"/>
                  </a:cxn>
                  <a:cxn ang="0">
                    <a:pos x="134" y="2"/>
                  </a:cxn>
                  <a:cxn ang="0">
                    <a:pos x="152" y="14"/>
                  </a:cxn>
                  <a:cxn ang="0">
                    <a:pos x="171" y="29"/>
                  </a:cxn>
                  <a:cxn ang="0">
                    <a:pos x="184" y="41"/>
                  </a:cxn>
                  <a:cxn ang="0">
                    <a:pos x="193" y="49"/>
                  </a:cxn>
                  <a:cxn ang="0">
                    <a:pos x="199" y="52"/>
                  </a:cxn>
                  <a:cxn ang="0">
                    <a:pos x="208" y="49"/>
                  </a:cxn>
                  <a:cxn ang="0">
                    <a:pos x="218" y="51"/>
                  </a:cxn>
                  <a:cxn ang="0">
                    <a:pos x="226" y="52"/>
                  </a:cxn>
                  <a:cxn ang="0">
                    <a:pos x="235" y="44"/>
                  </a:cxn>
                  <a:cxn ang="0">
                    <a:pos x="250" y="36"/>
                  </a:cxn>
                  <a:cxn ang="0">
                    <a:pos x="256" y="24"/>
                  </a:cxn>
                  <a:cxn ang="0">
                    <a:pos x="258" y="12"/>
                  </a:cxn>
                  <a:cxn ang="0">
                    <a:pos x="266" y="7"/>
                  </a:cxn>
                  <a:cxn ang="0">
                    <a:pos x="273" y="4"/>
                  </a:cxn>
                </a:cxnLst>
                <a:rect l="0" t="0" r="r" b="b"/>
                <a:pathLst>
                  <a:path w="300" h="101">
                    <a:moveTo>
                      <a:pt x="276" y="0"/>
                    </a:moveTo>
                    <a:lnTo>
                      <a:pt x="287" y="14"/>
                    </a:lnTo>
                    <a:lnTo>
                      <a:pt x="287" y="17"/>
                    </a:lnTo>
                    <a:lnTo>
                      <a:pt x="288" y="20"/>
                    </a:lnTo>
                    <a:lnTo>
                      <a:pt x="290" y="24"/>
                    </a:lnTo>
                    <a:lnTo>
                      <a:pt x="290" y="25"/>
                    </a:lnTo>
                    <a:lnTo>
                      <a:pt x="300" y="51"/>
                    </a:lnTo>
                    <a:lnTo>
                      <a:pt x="266" y="59"/>
                    </a:lnTo>
                    <a:lnTo>
                      <a:pt x="251" y="64"/>
                    </a:lnTo>
                    <a:lnTo>
                      <a:pt x="233" y="71"/>
                    </a:lnTo>
                    <a:lnTo>
                      <a:pt x="229" y="74"/>
                    </a:lnTo>
                    <a:lnTo>
                      <a:pt x="228" y="79"/>
                    </a:lnTo>
                    <a:lnTo>
                      <a:pt x="226" y="84"/>
                    </a:lnTo>
                    <a:lnTo>
                      <a:pt x="223" y="86"/>
                    </a:lnTo>
                    <a:lnTo>
                      <a:pt x="208" y="86"/>
                    </a:lnTo>
                    <a:lnTo>
                      <a:pt x="179" y="86"/>
                    </a:lnTo>
                    <a:lnTo>
                      <a:pt x="139" y="86"/>
                    </a:lnTo>
                    <a:lnTo>
                      <a:pt x="132" y="86"/>
                    </a:lnTo>
                    <a:lnTo>
                      <a:pt x="122" y="88"/>
                    </a:lnTo>
                    <a:lnTo>
                      <a:pt x="114" y="89"/>
                    </a:lnTo>
                    <a:lnTo>
                      <a:pt x="92" y="93"/>
                    </a:lnTo>
                    <a:lnTo>
                      <a:pt x="57" y="101"/>
                    </a:lnTo>
                    <a:lnTo>
                      <a:pt x="45" y="66"/>
                    </a:lnTo>
                    <a:lnTo>
                      <a:pt x="38" y="66"/>
                    </a:lnTo>
                    <a:lnTo>
                      <a:pt x="31" y="66"/>
                    </a:lnTo>
                    <a:lnTo>
                      <a:pt x="26" y="66"/>
                    </a:lnTo>
                    <a:lnTo>
                      <a:pt x="20" y="66"/>
                    </a:lnTo>
                    <a:lnTo>
                      <a:pt x="15" y="64"/>
                    </a:lnTo>
                    <a:lnTo>
                      <a:pt x="8" y="62"/>
                    </a:lnTo>
                    <a:lnTo>
                      <a:pt x="0" y="59"/>
                    </a:lnTo>
                    <a:lnTo>
                      <a:pt x="10" y="57"/>
                    </a:lnTo>
                    <a:lnTo>
                      <a:pt x="16" y="56"/>
                    </a:lnTo>
                    <a:lnTo>
                      <a:pt x="20" y="56"/>
                    </a:lnTo>
                    <a:lnTo>
                      <a:pt x="25" y="52"/>
                    </a:lnTo>
                    <a:lnTo>
                      <a:pt x="30" y="44"/>
                    </a:lnTo>
                    <a:lnTo>
                      <a:pt x="36" y="36"/>
                    </a:lnTo>
                    <a:lnTo>
                      <a:pt x="40" y="30"/>
                    </a:lnTo>
                    <a:lnTo>
                      <a:pt x="40" y="29"/>
                    </a:lnTo>
                    <a:lnTo>
                      <a:pt x="43" y="27"/>
                    </a:lnTo>
                    <a:lnTo>
                      <a:pt x="47" y="25"/>
                    </a:lnTo>
                    <a:lnTo>
                      <a:pt x="50" y="24"/>
                    </a:lnTo>
                    <a:lnTo>
                      <a:pt x="88" y="5"/>
                    </a:lnTo>
                    <a:lnTo>
                      <a:pt x="92" y="4"/>
                    </a:lnTo>
                    <a:lnTo>
                      <a:pt x="95" y="4"/>
                    </a:lnTo>
                    <a:lnTo>
                      <a:pt x="99" y="4"/>
                    </a:lnTo>
                    <a:lnTo>
                      <a:pt x="105" y="2"/>
                    </a:lnTo>
                    <a:lnTo>
                      <a:pt x="110" y="2"/>
                    </a:lnTo>
                    <a:lnTo>
                      <a:pt x="114" y="0"/>
                    </a:lnTo>
                    <a:lnTo>
                      <a:pt x="117" y="0"/>
                    </a:lnTo>
                    <a:lnTo>
                      <a:pt x="120" y="0"/>
                    </a:lnTo>
                    <a:lnTo>
                      <a:pt x="124" y="0"/>
                    </a:lnTo>
                    <a:lnTo>
                      <a:pt x="127" y="0"/>
                    </a:lnTo>
                    <a:lnTo>
                      <a:pt x="132" y="2"/>
                    </a:lnTo>
                    <a:lnTo>
                      <a:pt x="134" y="2"/>
                    </a:lnTo>
                    <a:lnTo>
                      <a:pt x="146" y="12"/>
                    </a:lnTo>
                    <a:lnTo>
                      <a:pt x="152" y="14"/>
                    </a:lnTo>
                    <a:lnTo>
                      <a:pt x="167" y="22"/>
                    </a:lnTo>
                    <a:lnTo>
                      <a:pt x="171" y="29"/>
                    </a:lnTo>
                    <a:lnTo>
                      <a:pt x="177" y="36"/>
                    </a:lnTo>
                    <a:lnTo>
                      <a:pt x="184" y="41"/>
                    </a:lnTo>
                    <a:lnTo>
                      <a:pt x="188" y="44"/>
                    </a:lnTo>
                    <a:lnTo>
                      <a:pt x="193" y="49"/>
                    </a:lnTo>
                    <a:lnTo>
                      <a:pt x="196" y="51"/>
                    </a:lnTo>
                    <a:lnTo>
                      <a:pt x="199" y="52"/>
                    </a:lnTo>
                    <a:lnTo>
                      <a:pt x="204" y="51"/>
                    </a:lnTo>
                    <a:lnTo>
                      <a:pt x="208" y="49"/>
                    </a:lnTo>
                    <a:lnTo>
                      <a:pt x="211" y="49"/>
                    </a:lnTo>
                    <a:lnTo>
                      <a:pt x="218" y="51"/>
                    </a:lnTo>
                    <a:lnTo>
                      <a:pt x="223" y="52"/>
                    </a:lnTo>
                    <a:lnTo>
                      <a:pt x="226" y="52"/>
                    </a:lnTo>
                    <a:lnTo>
                      <a:pt x="233" y="47"/>
                    </a:lnTo>
                    <a:lnTo>
                      <a:pt x="235" y="44"/>
                    </a:lnTo>
                    <a:lnTo>
                      <a:pt x="238" y="42"/>
                    </a:lnTo>
                    <a:lnTo>
                      <a:pt x="250" y="36"/>
                    </a:lnTo>
                    <a:lnTo>
                      <a:pt x="255" y="30"/>
                    </a:lnTo>
                    <a:lnTo>
                      <a:pt x="256" y="24"/>
                    </a:lnTo>
                    <a:lnTo>
                      <a:pt x="256" y="17"/>
                    </a:lnTo>
                    <a:lnTo>
                      <a:pt x="258" y="12"/>
                    </a:lnTo>
                    <a:lnTo>
                      <a:pt x="261" y="10"/>
                    </a:lnTo>
                    <a:lnTo>
                      <a:pt x="266" y="7"/>
                    </a:lnTo>
                    <a:lnTo>
                      <a:pt x="270" y="7"/>
                    </a:lnTo>
                    <a:lnTo>
                      <a:pt x="273" y="4"/>
                    </a:lnTo>
                    <a:lnTo>
                      <a:pt x="276" y="0"/>
                    </a:lnTo>
                    <a:close/>
                  </a:path>
                </a:pathLst>
              </a:custGeom>
              <a:solidFill>
                <a:srgbClr val="DEB887"/>
              </a:solidFill>
              <a:ln w="0">
                <a:solidFill>
                  <a:srgbClr val="DEB887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220" name="Freeform 12"/>
              <p:cNvSpPr>
                <a:spLocks/>
              </p:cNvSpPr>
              <p:nvPr/>
            </p:nvSpPr>
            <p:spPr bwMode="auto">
              <a:xfrm>
                <a:off x="2367" y="1741"/>
                <a:ext cx="300" cy="101"/>
              </a:xfrm>
              <a:custGeom>
                <a:avLst/>
                <a:gdLst/>
                <a:ahLst/>
                <a:cxnLst>
                  <a:cxn ang="0">
                    <a:pos x="287" y="14"/>
                  </a:cxn>
                  <a:cxn ang="0">
                    <a:pos x="288" y="20"/>
                  </a:cxn>
                  <a:cxn ang="0">
                    <a:pos x="290" y="25"/>
                  </a:cxn>
                  <a:cxn ang="0">
                    <a:pos x="266" y="59"/>
                  </a:cxn>
                  <a:cxn ang="0">
                    <a:pos x="233" y="71"/>
                  </a:cxn>
                  <a:cxn ang="0">
                    <a:pos x="228" y="79"/>
                  </a:cxn>
                  <a:cxn ang="0">
                    <a:pos x="223" y="86"/>
                  </a:cxn>
                  <a:cxn ang="0">
                    <a:pos x="179" y="86"/>
                  </a:cxn>
                  <a:cxn ang="0">
                    <a:pos x="132" y="86"/>
                  </a:cxn>
                  <a:cxn ang="0">
                    <a:pos x="114" y="89"/>
                  </a:cxn>
                  <a:cxn ang="0">
                    <a:pos x="57" y="101"/>
                  </a:cxn>
                  <a:cxn ang="0">
                    <a:pos x="38" y="66"/>
                  </a:cxn>
                  <a:cxn ang="0">
                    <a:pos x="26" y="66"/>
                  </a:cxn>
                  <a:cxn ang="0">
                    <a:pos x="15" y="64"/>
                  </a:cxn>
                  <a:cxn ang="0">
                    <a:pos x="0" y="59"/>
                  </a:cxn>
                  <a:cxn ang="0">
                    <a:pos x="16" y="56"/>
                  </a:cxn>
                  <a:cxn ang="0">
                    <a:pos x="25" y="52"/>
                  </a:cxn>
                  <a:cxn ang="0">
                    <a:pos x="36" y="36"/>
                  </a:cxn>
                  <a:cxn ang="0">
                    <a:pos x="40" y="29"/>
                  </a:cxn>
                  <a:cxn ang="0">
                    <a:pos x="47" y="25"/>
                  </a:cxn>
                  <a:cxn ang="0">
                    <a:pos x="88" y="5"/>
                  </a:cxn>
                  <a:cxn ang="0">
                    <a:pos x="95" y="4"/>
                  </a:cxn>
                  <a:cxn ang="0">
                    <a:pos x="105" y="2"/>
                  </a:cxn>
                  <a:cxn ang="0">
                    <a:pos x="114" y="0"/>
                  </a:cxn>
                  <a:cxn ang="0">
                    <a:pos x="120" y="0"/>
                  </a:cxn>
                  <a:cxn ang="0">
                    <a:pos x="127" y="0"/>
                  </a:cxn>
                  <a:cxn ang="0">
                    <a:pos x="134" y="2"/>
                  </a:cxn>
                  <a:cxn ang="0">
                    <a:pos x="152" y="14"/>
                  </a:cxn>
                  <a:cxn ang="0">
                    <a:pos x="171" y="29"/>
                  </a:cxn>
                  <a:cxn ang="0">
                    <a:pos x="184" y="41"/>
                  </a:cxn>
                  <a:cxn ang="0">
                    <a:pos x="193" y="49"/>
                  </a:cxn>
                  <a:cxn ang="0">
                    <a:pos x="199" y="52"/>
                  </a:cxn>
                  <a:cxn ang="0">
                    <a:pos x="208" y="49"/>
                  </a:cxn>
                  <a:cxn ang="0">
                    <a:pos x="218" y="51"/>
                  </a:cxn>
                  <a:cxn ang="0">
                    <a:pos x="226" y="52"/>
                  </a:cxn>
                  <a:cxn ang="0">
                    <a:pos x="235" y="44"/>
                  </a:cxn>
                  <a:cxn ang="0">
                    <a:pos x="250" y="36"/>
                  </a:cxn>
                  <a:cxn ang="0">
                    <a:pos x="256" y="24"/>
                  </a:cxn>
                  <a:cxn ang="0">
                    <a:pos x="258" y="12"/>
                  </a:cxn>
                  <a:cxn ang="0">
                    <a:pos x="266" y="7"/>
                  </a:cxn>
                  <a:cxn ang="0">
                    <a:pos x="273" y="4"/>
                  </a:cxn>
                </a:cxnLst>
                <a:rect l="0" t="0" r="r" b="b"/>
                <a:pathLst>
                  <a:path w="300" h="101">
                    <a:moveTo>
                      <a:pt x="276" y="0"/>
                    </a:moveTo>
                    <a:lnTo>
                      <a:pt x="287" y="14"/>
                    </a:lnTo>
                    <a:lnTo>
                      <a:pt x="287" y="17"/>
                    </a:lnTo>
                    <a:lnTo>
                      <a:pt x="288" y="20"/>
                    </a:lnTo>
                    <a:lnTo>
                      <a:pt x="290" y="24"/>
                    </a:lnTo>
                    <a:lnTo>
                      <a:pt x="290" y="25"/>
                    </a:lnTo>
                    <a:lnTo>
                      <a:pt x="300" y="51"/>
                    </a:lnTo>
                    <a:lnTo>
                      <a:pt x="266" y="59"/>
                    </a:lnTo>
                    <a:lnTo>
                      <a:pt x="251" y="64"/>
                    </a:lnTo>
                    <a:lnTo>
                      <a:pt x="233" y="71"/>
                    </a:lnTo>
                    <a:lnTo>
                      <a:pt x="229" y="74"/>
                    </a:lnTo>
                    <a:lnTo>
                      <a:pt x="228" y="79"/>
                    </a:lnTo>
                    <a:lnTo>
                      <a:pt x="226" y="84"/>
                    </a:lnTo>
                    <a:lnTo>
                      <a:pt x="223" y="86"/>
                    </a:lnTo>
                    <a:lnTo>
                      <a:pt x="208" y="86"/>
                    </a:lnTo>
                    <a:lnTo>
                      <a:pt x="179" y="86"/>
                    </a:lnTo>
                    <a:lnTo>
                      <a:pt x="139" y="86"/>
                    </a:lnTo>
                    <a:lnTo>
                      <a:pt x="132" y="86"/>
                    </a:lnTo>
                    <a:lnTo>
                      <a:pt x="122" y="88"/>
                    </a:lnTo>
                    <a:lnTo>
                      <a:pt x="114" y="89"/>
                    </a:lnTo>
                    <a:lnTo>
                      <a:pt x="92" y="93"/>
                    </a:lnTo>
                    <a:lnTo>
                      <a:pt x="57" y="101"/>
                    </a:lnTo>
                    <a:lnTo>
                      <a:pt x="45" y="66"/>
                    </a:lnTo>
                    <a:lnTo>
                      <a:pt x="38" y="66"/>
                    </a:lnTo>
                    <a:lnTo>
                      <a:pt x="31" y="66"/>
                    </a:lnTo>
                    <a:lnTo>
                      <a:pt x="26" y="66"/>
                    </a:lnTo>
                    <a:lnTo>
                      <a:pt x="20" y="66"/>
                    </a:lnTo>
                    <a:lnTo>
                      <a:pt x="15" y="64"/>
                    </a:lnTo>
                    <a:lnTo>
                      <a:pt x="8" y="62"/>
                    </a:lnTo>
                    <a:lnTo>
                      <a:pt x="0" y="59"/>
                    </a:lnTo>
                    <a:lnTo>
                      <a:pt x="10" y="57"/>
                    </a:lnTo>
                    <a:lnTo>
                      <a:pt x="16" y="56"/>
                    </a:lnTo>
                    <a:lnTo>
                      <a:pt x="20" y="56"/>
                    </a:lnTo>
                    <a:lnTo>
                      <a:pt x="25" y="52"/>
                    </a:lnTo>
                    <a:lnTo>
                      <a:pt x="30" y="44"/>
                    </a:lnTo>
                    <a:lnTo>
                      <a:pt x="36" y="36"/>
                    </a:lnTo>
                    <a:lnTo>
                      <a:pt x="40" y="30"/>
                    </a:lnTo>
                    <a:lnTo>
                      <a:pt x="40" y="29"/>
                    </a:lnTo>
                    <a:lnTo>
                      <a:pt x="43" y="27"/>
                    </a:lnTo>
                    <a:lnTo>
                      <a:pt x="47" y="25"/>
                    </a:lnTo>
                    <a:lnTo>
                      <a:pt x="50" y="24"/>
                    </a:lnTo>
                    <a:lnTo>
                      <a:pt x="88" y="5"/>
                    </a:lnTo>
                    <a:lnTo>
                      <a:pt x="92" y="4"/>
                    </a:lnTo>
                    <a:lnTo>
                      <a:pt x="95" y="4"/>
                    </a:lnTo>
                    <a:lnTo>
                      <a:pt x="99" y="4"/>
                    </a:lnTo>
                    <a:lnTo>
                      <a:pt x="105" y="2"/>
                    </a:lnTo>
                    <a:lnTo>
                      <a:pt x="110" y="2"/>
                    </a:lnTo>
                    <a:lnTo>
                      <a:pt x="114" y="0"/>
                    </a:lnTo>
                    <a:lnTo>
                      <a:pt x="117" y="0"/>
                    </a:lnTo>
                    <a:lnTo>
                      <a:pt x="120" y="0"/>
                    </a:lnTo>
                    <a:lnTo>
                      <a:pt x="124" y="0"/>
                    </a:lnTo>
                    <a:lnTo>
                      <a:pt x="127" y="0"/>
                    </a:lnTo>
                    <a:lnTo>
                      <a:pt x="132" y="2"/>
                    </a:lnTo>
                    <a:lnTo>
                      <a:pt x="134" y="2"/>
                    </a:lnTo>
                    <a:lnTo>
                      <a:pt x="146" y="12"/>
                    </a:lnTo>
                    <a:lnTo>
                      <a:pt x="152" y="14"/>
                    </a:lnTo>
                    <a:lnTo>
                      <a:pt x="167" y="22"/>
                    </a:lnTo>
                    <a:lnTo>
                      <a:pt x="171" y="29"/>
                    </a:lnTo>
                    <a:lnTo>
                      <a:pt x="177" y="36"/>
                    </a:lnTo>
                    <a:lnTo>
                      <a:pt x="184" y="41"/>
                    </a:lnTo>
                    <a:lnTo>
                      <a:pt x="188" y="44"/>
                    </a:lnTo>
                    <a:lnTo>
                      <a:pt x="193" y="49"/>
                    </a:lnTo>
                    <a:lnTo>
                      <a:pt x="196" y="51"/>
                    </a:lnTo>
                    <a:lnTo>
                      <a:pt x="199" y="52"/>
                    </a:lnTo>
                    <a:lnTo>
                      <a:pt x="204" y="51"/>
                    </a:lnTo>
                    <a:lnTo>
                      <a:pt x="208" y="49"/>
                    </a:lnTo>
                    <a:lnTo>
                      <a:pt x="211" y="49"/>
                    </a:lnTo>
                    <a:lnTo>
                      <a:pt x="218" y="51"/>
                    </a:lnTo>
                    <a:lnTo>
                      <a:pt x="223" y="52"/>
                    </a:lnTo>
                    <a:lnTo>
                      <a:pt x="226" y="52"/>
                    </a:lnTo>
                    <a:lnTo>
                      <a:pt x="233" y="47"/>
                    </a:lnTo>
                    <a:lnTo>
                      <a:pt x="235" y="44"/>
                    </a:lnTo>
                    <a:lnTo>
                      <a:pt x="238" y="42"/>
                    </a:lnTo>
                    <a:lnTo>
                      <a:pt x="250" y="36"/>
                    </a:lnTo>
                    <a:lnTo>
                      <a:pt x="255" y="30"/>
                    </a:lnTo>
                    <a:lnTo>
                      <a:pt x="256" y="24"/>
                    </a:lnTo>
                    <a:lnTo>
                      <a:pt x="256" y="17"/>
                    </a:lnTo>
                    <a:lnTo>
                      <a:pt x="258" y="12"/>
                    </a:lnTo>
                    <a:lnTo>
                      <a:pt x="261" y="10"/>
                    </a:lnTo>
                    <a:lnTo>
                      <a:pt x="266" y="7"/>
                    </a:lnTo>
                    <a:lnTo>
                      <a:pt x="270" y="7"/>
                    </a:lnTo>
                    <a:lnTo>
                      <a:pt x="273" y="4"/>
                    </a:lnTo>
                    <a:lnTo>
                      <a:pt x="276" y="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221" name="Freeform 13"/>
              <p:cNvSpPr>
                <a:spLocks/>
              </p:cNvSpPr>
              <p:nvPr/>
            </p:nvSpPr>
            <p:spPr bwMode="auto">
              <a:xfrm>
                <a:off x="2643" y="1646"/>
                <a:ext cx="172" cy="146"/>
              </a:xfrm>
              <a:custGeom>
                <a:avLst/>
                <a:gdLst/>
                <a:ahLst/>
                <a:cxnLst>
                  <a:cxn ang="0">
                    <a:pos x="118" y="141"/>
                  </a:cxn>
                  <a:cxn ang="0">
                    <a:pos x="106" y="142"/>
                  </a:cxn>
                  <a:cxn ang="0">
                    <a:pos x="81" y="137"/>
                  </a:cxn>
                  <a:cxn ang="0">
                    <a:pos x="64" y="134"/>
                  </a:cxn>
                  <a:cxn ang="0">
                    <a:pos x="42" y="139"/>
                  </a:cxn>
                  <a:cxn ang="0">
                    <a:pos x="24" y="146"/>
                  </a:cxn>
                  <a:cxn ang="0">
                    <a:pos x="14" y="120"/>
                  </a:cxn>
                  <a:cxn ang="0">
                    <a:pos x="14" y="119"/>
                  </a:cxn>
                  <a:cxn ang="0">
                    <a:pos x="12" y="115"/>
                  </a:cxn>
                  <a:cxn ang="0">
                    <a:pos x="11" y="112"/>
                  </a:cxn>
                  <a:cxn ang="0">
                    <a:pos x="11" y="109"/>
                  </a:cxn>
                  <a:cxn ang="0">
                    <a:pos x="0" y="95"/>
                  </a:cxn>
                  <a:cxn ang="0">
                    <a:pos x="4" y="90"/>
                  </a:cxn>
                  <a:cxn ang="0">
                    <a:pos x="7" y="89"/>
                  </a:cxn>
                  <a:cxn ang="0">
                    <a:pos x="16" y="87"/>
                  </a:cxn>
                  <a:cxn ang="0">
                    <a:pos x="21" y="87"/>
                  </a:cxn>
                  <a:cxn ang="0">
                    <a:pos x="24" y="87"/>
                  </a:cxn>
                  <a:cxn ang="0">
                    <a:pos x="29" y="87"/>
                  </a:cxn>
                  <a:cxn ang="0">
                    <a:pos x="31" y="85"/>
                  </a:cxn>
                  <a:cxn ang="0">
                    <a:pos x="37" y="82"/>
                  </a:cxn>
                  <a:cxn ang="0">
                    <a:pos x="42" y="80"/>
                  </a:cxn>
                  <a:cxn ang="0">
                    <a:pos x="47" y="80"/>
                  </a:cxn>
                  <a:cxn ang="0">
                    <a:pos x="53" y="80"/>
                  </a:cxn>
                  <a:cxn ang="0">
                    <a:pos x="56" y="78"/>
                  </a:cxn>
                  <a:cxn ang="0">
                    <a:pos x="63" y="73"/>
                  </a:cxn>
                  <a:cxn ang="0">
                    <a:pos x="66" y="72"/>
                  </a:cxn>
                  <a:cxn ang="0">
                    <a:pos x="71" y="67"/>
                  </a:cxn>
                  <a:cxn ang="0">
                    <a:pos x="73" y="63"/>
                  </a:cxn>
                  <a:cxn ang="0">
                    <a:pos x="78" y="58"/>
                  </a:cxn>
                  <a:cxn ang="0">
                    <a:pos x="81" y="55"/>
                  </a:cxn>
                  <a:cxn ang="0">
                    <a:pos x="86" y="53"/>
                  </a:cxn>
                  <a:cxn ang="0">
                    <a:pos x="89" y="53"/>
                  </a:cxn>
                  <a:cxn ang="0">
                    <a:pos x="98" y="50"/>
                  </a:cxn>
                  <a:cxn ang="0">
                    <a:pos x="101" y="47"/>
                  </a:cxn>
                  <a:cxn ang="0">
                    <a:pos x="105" y="45"/>
                  </a:cxn>
                  <a:cxn ang="0">
                    <a:pos x="110" y="40"/>
                  </a:cxn>
                  <a:cxn ang="0">
                    <a:pos x="115" y="35"/>
                  </a:cxn>
                  <a:cxn ang="0">
                    <a:pos x="128" y="33"/>
                  </a:cxn>
                  <a:cxn ang="0">
                    <a:pos x="130" y="33"/>
                  </a:cxn>
                  <a:cxn ang="0">
                    <a:pos x="136" y="31"/>
                  </a:cxn>
                  <a:cxn ang="0">
                    <a:pos x="141" y="30"/>
                  </a:cxn>
                  <a:cxn ang="0">
                    <a:pos x="150" y="26"/>
                  </a:cxn>
                  <a:cxn ang="0">
                    <a:pos x="150" y="23"/>
                  </a:cxn>
                  <a:cxn ang="0">
                    <a:pos x="150" y="20"/>
                  </a:cxn>
                  <a:cxn ang="0">
                    <a:pos x="148" y="15"/>
                  </a:cxn>
                  <a:cxn ang="0">
                    <a:pos x="150" y="11"/>
                  </a:cxn>
                  <a:cxn ang="0">
                    <a:pos x="152" y="8"/>
                  </a:cxn>
                  <a:cxn ang="0">
                    <a:pos x="153" y="5"/>
                  </a:cxn>
                  <a:cxn ang="0">
                    <a:pos x="155" y="1"/>
                  </a:cxn>
                  <a:cxn ang="0">
                    <a:pos x="158" y="0"/>
                  </a:cxn>
                  <a:cxn ang="0">
                    <a:pos x="162" y="3"/>
                  </a:cxn>
                  <a:cxn ang="0">
                    <a:pos x="163" y="11"/>
                  </a:cxn>
                  <a:cxn ang="0">
                    <a:pos x="163" y="16"/>
                  </a:cxn>
                  <a:cxn ang="0">
                    <a:pos x="163" y="21"/>
                  </a:cxn>
                  <a:cxn ang="0">
                    <a:pos x="163" y="25"/>
                  </a:cxn>
                  <a:cxn ang="0">
                    <a:pos x="163" y="28"/>
                  </a:cxn>
                  <a:cxn ang="0">
                    <a:pos x="165" y="33"/>
                  </a:cxn>
                  <a:cxn ang="0">
                    <a:pos x="172" y="144"/>
                  </a:cxn>
                  <a:cxn ang="0">
                    <a:pos x="160" y="146"/>
                  </a:cxn>
                  <a:cxn ang="0">
                    <a:pos x="147" y="146"/>
                  </a:cxn>
                  <a:cxn ang="0">
                    <a:pos x="135" y="146"/>
                  </a:cxn>
                  <a:cxn ang="0">
                    <a:pos x="118" y="141"/>
                  </a:cxn>
                </a:cxnLst>
                <a:rect l="0" t="0" r="r" b="b"/>
                <a:pathLst>
                  <a:path w="172" h="146">
                    <a:moveTo>
                      <a:pt x="118" y="141"/>
                    </a:moveTo>
                    <a:lnTo>
                      <a:pt x="106" y="142"/>
                    </a:lnTo>
                    <a:lnTo>
                      <a:pt x="81" y="137"/>
                    </a:lnTo>
                    <a:lnTo>
                      <a:pt x="64" y="134"/>
                    </a:lnTo>
                    <a:lnTo>
                      <a:pt x="42" y="139"/>
                    </a:lnTo>
                    <a:lnTo>
                      <a:pt x="24" y="146"/>
                    </a:lnTo>
                    <a:lnTo>
                      <a:pt x="14" y="120"/>
                    </a:lnTo>
                    <a:lnTo>
                      <a:pt x="14" y="119"/>
                    </a:lnTo>
                    <a:lnTo>
                      <a:pt x="12" y="115"/>
                    </a:lnTo>
                    <a:lnTo>
                      <a:pt x="11" y="112"/>
                    </a:lnTo>
                    <a:lnTo>
                      <a:pt x="11" y="109"/>
                    </a:lnTo>
                    <a:lnTo>
                      <a:pt x="0" y="95"/>
                    </a:lnTo>
                    <a:lnTo>
                      <a:pt x="4" y="90"/>
                    </a:lnTo>
                    <a:lnTo>
                      <a:pt x="7" y="89"/>
                    </a:lnTo>
                    <a:lnTo>
                      <a:pt x="16" y="87"/>
                    </a:lnTo>
                    <a:lnTo>
                      <a:pt x="21" y="87"/>
                    </a:lnTo>
                    <a:lnTo>
                      <a:pt x="24" y="87"/>
                    </a:lnTo>
                    <a:lnTo>
                      <a:pt x="29" y="87"/>
                    </a:lnTo>
                    <a:lnTo>
                      <a:pt x="31" y="85"/>
                    </a:lnTo>
                    <a:lnTo>
                      <a:pt x="37" y="82"/>
                    </a:lnTo>
                    <a:lnTo>
                      <a:pt x="42" y="80"/>
                    </a:lnTo>
                    <a:lnTo>
                      <a:pt x="47" y="80"/>
                    </a:lnTo>
                    <a:lnTo>
                      <a:pt x="53" y="80"/>
                    </a:lnTo>
                    <a:lnTo>
                      <a:pt x="56" y="78"/>
                    </a:lnTo>
                    <a:lnTo>
                      <a:pt x="63" y="73"/>
                    </a:lnTo>
                    <a:lnTo>
                      <a:pt x="66" y="72"/>
                    </a:lnTo>
                    <a:lnTo>
                      <a:pt x="71" y="67"/>
                    </a:lnTo>
                    <a:lnTo>
                      <a:pt x="73" y="63"/>
                    </a:lnTo>
                    <a:lnTo>
                      <a:pt x="78" y="58"/>
                    </a:lnTo>
                    <a:lnTo>
                      <a:pt x="81" y="55"/>
                    </a:lnTo>
                    <a:lnTo>
                      <a:pt x="86" y="53"/>
                    </a:lnTo>
                    <a:lnTo>
                      <a:pt x="89" y="53"/>
                    </a:lnTo>
                    <a:lnTo>
                      <a:pt x="98" y="50"/>
                    </a:lnTo>
                    <a:lnTo>
                      <a:pt x="101" y="47"/>
                    </a:lnTo>
                    <a:lnTo>
                      <a:pt x="105" y="45"/>
                    </a:lnTo>
                    <a:lnTo>
                      <a:pt x="110" y="40"/>
                    </a:lnTo>
                    <a:lnTo>
                      <a:pt x="115" y="35"/>
                    </a:lnTo>
                    <a:lnTo>
                      <a:pt x="128" y="33"/>
                    </a:lnTo>
                    <a:lnTo>
                      <a:pt x="130" y="33"/>
                    </a:lnTo>
                    <a:lnTo>
                      <a:pt x="136" y="31"/>
                    </a:lnTo>
                    <a:lnTo>
                      <a:pt x="141" y="30"/>
                    </a:lnTo>
                    <a:lnTo>
                      <a:pt x="150" y="26"/>
                    </a:lnTo>
                    <a:lnTo>
                      <a:pt x="150" y="23"/>
                    </a:lnTo>
                    <a:lnTo>
                      <a:pt x="150" y="20"/>
                    </a:lnTo>
                    <a:lnTo>
                      <a:pt x="148" y="15"/>
                    </a:lnTo>
                    <a:lnTo>
                      <a:pt x="150" y="11"/>
                    </a:lnTo>
                    <a:lnTo>
                      <a:pt x="152" y="8"/>
                    </a:lnTo>
                    <a:lnTo>
                      <a:pt x="153" y="5"/>
                    </a:lnTo>
                    <a:lnTo>
                      <a:pt x="155" y="1"/>
                    </a:lnTo>
                    <a:lnTo>
                      <a:pt x="158" y="0"/>
                    </a:lnTo>
                    <a:lnTo>
                      <a:pt x="162" y="3"/>
                    </a:lnTo>
                    <a:lnTo>
                      <a:pt x="163" y="11"/>
                    </a:lnTo>
                    <a:lnTo>
                      <a:pt x="163" y="16"/>
                    </a:lnTo>
                    <a:lnTo>
                      <a:pt x="163" y="21"/>
                    </a:lnTo>
                    <a:lnTo>
                      <a:pt x="163" y="25"/>
                    </a:lnTo>
                    <a:lnTo>
                      <a:pt x="163" y="28"/>
                    </a:lnTo>
                    <a:lnTo>
                      <a:pt x="165" y="33"/>
                    </a:lnTo>
                    <a:lnTo>
                      <a:pt x="172" y="144"/>
                    </a:lnTo>
                    <a:lnTo>
                      <a:pt x="160" y="146"/>
                    </a:lnTo>
                    <a:lnTo>
                      <a:pt x="147" y="146"/>
                    </a:lnTo>
                    <a:lnTo>
                      <a:pt x="135" y="146"/>
                    </a:lnTo>
                    <a:lnTo>
                      <a:pt x="118" y="141"/>
                    </a:lnTo>
                    <a:close/>
                  </a:path>
                </a:pathLst>
              </a:custGeom>
              <a:solidFill>
                <a:srgbClr val="DEB887"/>
              </a:solidFill>
              <a:ln w="0">
                <a:solidFill>
                  <a:srgbClr val="DEB887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222" name="Freeform 14"/>
              <p:cNvSpPr>
                <a:spLocks/>
              </p:cNvSpPr>
              <p:nvPr/>
            </p:nvSpPr>
            <p:spPr bwMode="auto">
              <a:xfrm>
                <a:off x="2643" y="1646"/>
                <a:ext cx="172" cy="146"/>
              </a:xfrm>
              <a:custGeom>
                <a:avLst/>
                <a:gdLst/>
                <a:ahLst/>
                <a:cxnLst>
                  <a:cxn ang="0">
                    <a:pos x="118" y="141"/>
                  </a:cxn>
                  <a:cxn ang="0">
                    <a:pos x="106" y="142"/>
                  </a:cxn>
                  <a:cxn ang="0">
                    <a:pos x="81" y="137"/>
                  </a:cxn>
                  <a:cxn ang="0">
                    <a:pos x="64" y="134"/>
                  </a:cxn>
                  <a:cxn ang="0">
                    <a:pos x="42" y="139"/>
                  </a:cxn>
                  <a:cxn ang="0">
                    <a:pos x="24" y="146"/>
                  </a:cxn>
                  <a:cxn ang="0">
                    <a:pos x="14" y="120"/>
                  </a:cxn>
                  <a:cxn ang="0">
                    <a:pos x="14" y="119"/>
                  </a:cxn>
                  <a:cxn ang="0">
                    <a:pos x="12" y="115"/>
                  </a:cxn>
                  <a:cxn ang="0">
                    <a:pos x="11" y="112"/>
                  </a:cxn>
                  <a:cxn ang="0">
                    <a:pos x="11" y="109"/>
                  </a:cxn>
                  <a:cxn ang="0">
                    <a:pos x="0" y="95"/>
                  </a:cxn>
                  <a:cxn ang="0">
                    <a:pos x="4" y="90"/>
                  </a:cxn>
                  <a:cxn ang="0">
                    <a:pos x="7" y="89"/>
                  </a:cxn>
                  <a:cxn ang="0">
                    <a:pos x="16" y="87"/>
                  </a:cxn>
                  <a:cxn ang="0">
                    <a:pos x="21" y="87"/>
                  </a:cxn>
                  <a:cxn ang="0">
                    <a:pos x="24" y="87"/>
                  </a:cxn>
                  <a:cxn ang="0">
                    <a:pos x="29" y="87"/>
                  </a:cxn>
                  <a:cxn ang="0">
                    <a:pos x="31" y="85"/>
                  </a:cxn>
                  <a:cxn ang="0">
                    <a:pos x="37" y="82"/>
                  </a:cxn>
                  <a:cxn ang="0">
                    <a:pos x="42" y="80"/>
                  </a:cxn>
                  <a:cxn ang="0">
                    <a:pos x="47" y="80"/>
                  </a:cxn>
                  <a:cxn ang="0">
                    <a:pos x="53" y="80"/>
                  </a:cxn>
                  <a:cxn ang="0">
                    <a:pos x="56" y="78"/>
                  </a:cxn>
                  <a:cxn ang="0">
                    <a:pos x="63" y="73"/>
                  </a:cxn>
                  <a:cxn ang="0">
                    <a:pos x="66" y="72"/>
                  </a:cxn>
                  <a:cxn ang="0">
                    <a:pos x="71" y="67"/>
                  </a:cxn>
                  <a:cxn ang="0">
                    <a:pos x="73" y="63"/>
                  </a:cxn>
                  <a:cxn ang="0">
                    <a:pos x="78" y="58"/>
                  </a:cxn>
                  <a:cxn ang="0">
                    <a:pos x="81" y="55"/>
                  </a:cxn>
                  <a:cxn ang="0">
                    <a:pos x="86" y="53"/>
                  </a:cxn>
                  <a:cxn ang="0">
                    <a:pos x="89" y="53"/>
                  </a:cxn>
                  <a:cxn ang="0">
                    <a:pos x="98" y="50"/>
                  </a:cxn>
                  <a:cxn ang="0">
                    <a:pos x="101" y="47"/>
                  </a:cxn>
                  <a:cxn ang="0">
                    <a:pos x="105" y="45"/>
                  </a:cxn>
                  <a:cxn ang="0">
                    <a:pos x="110" y="40"/>
                  </a:cxn>
                  <a:cxn ang="0">
                    <a:pos x="115" y="35"/>
                  </a:cxn>
                  <a:cxn ang="0">
                    <a:pos x="128" y="33"/>
                  </a:cxn>
                  <a:cxn ang="0">
                    <a:pos x="130" y="33"/>
                  </a:cxn>
                  <a:cxn ang="0">
                    <a:pos x="136" y="31"/>
                  </a:cxn>
                  <a:cxn ang="0">
                    <a:pos x="141" y="30"/>
                  </a:cxn>
                  <a:cxn ang="0">
                    <a:pos x="150" y="26"/>
                  </a:cxn>
                  <a:cxn ang="0">
                    <a:pos x="150" y="23"/>
                  </a:cxn>
                  <a:cxn ang="0">
                    <a:pos x="150" y="20"/>
                  </a:cxn>
                  <a:cxn ang="0">
                    <a:pos x="148" y="15"/>
                  </a:cxn>
                  <a:cxn ang="0">
                    <a:pos x="150" y="11"/>
                  </a:cxn>
                  <a:cxn ang="0">
                    <a:pos x="152" y="8"/>
                  </a:cxn>
                  <a:cxn ang="0">
                    <a:pos x="153" y="5"/>
                  </a:cxn>
                  <a:cxn ang="0">
                    <a:pos x="155" y="1"/>
                  </a:cxn>
                  <a:cxn ang="0">
                    <a:pos x="158" y="0"/>
                  </a:cxn>
                  <a:cxn ang="0">
                    <a:pos x="162" y="3"/>
                  </a:cxn>
                  <a:cxn ang="0">
                    <a:pos x="163" y="11"/>
                  </a:cxn>
                  <a:cxn ang="0">
                    <a:pos x="163" y="16"/>
                  </a:cxn>
                  <a:cxn ang="0">
                    <a:pos x="163" y="21"/>
                  </a:cxn>
                  <a:cxn ang="0">
                    <a:pos x="163" y="25"/>
                  </a:cxn>
                  <a:cxn ang="0">
                    <a:pos x="163" y="28"/>
                  </a:cxn>
                  <a:cxn ang="0">
                    <a:pos x="165" y="33"/>
                  </a:cxn>
                  <a:cxn ang="0">
                    <a:pos x="172" y="144"/>
                  </a:cxn>
                  <a:cxn ang="0">
                    <a:pos x="160" y="146"/>
                  </a:cxn>
                  <a:cxn ang="0">
                    <a:pos x="147" y="146"/>
                  </a:cxn>
                  <a:cxn ang="0">
                    <a:pos x="135" y="146"/>
                  </a:cxn>
                  <a:cxn ang="0">
                    <a:pos x="118" y="141"/>
                  </a:cxn>
                </a:cxnLst>
                <a:rect l="0" t="0" r="r" b="b"/>
                <a:pathLst>
                  <a:path w="172" h="146">
                    <a:moveTo>
                      <a:pt x="118" y="141"/>
                    </a:moveTo>
                    <a:lnTo>
                      <a:pt x="106" y="142"/>
                    </a:lnTo>
                    <a:lnTo>
                      <a:pt x="81" y="137"/>
                    </a:lnTo>
                    <a:lnTo>
                      <a:pt x="64" y="134"/>
                    </a:lnTo>
                    <a:lnTo>
                      <a:pt x="42" y="139"/>
                    </a:lnTo>
                    <a:lnTo>
                      <a:pt x="24" y="146"/>
                    </a:lnTo>
                    <a:lnTo>
                      <a:pt x="14" y="120"/>
                    </a:lnTo>
                    <a:lnTo>
                      <a:pt x="14" y="119"/>
                    </a:lnTo>
                    <a:lnTo>
                      <a:pt x="12" y="115"/>
                    </a:lnTo>
                    <a:lnTo>
                      <a:pt x="11" y="112"/>
                    </a:lnTo>
                    <a:lnTo>
                      <a:pt x="11" y="109"/>
                    </a:lnTo>
                    <a:lnTo>
                      <a:pt x="0" y="95"/>
                    </a:lnTo>
                    <a:lnTo>
                      <a:pt x="4" y="90"/>
                    </a:lnTo>
                    <a:lnTo>
                      <a:pt x="7" y="89"/>
                    </a:lnTo>
                    <a:lnTo>
                      <a:pt x="16" y="87"/>
                    </a:lnTo>
                    <a:lnTo>
                      <a:pt x="21" y="87"/>
                    </a:lnTo>
                    <a:lnTo>
                      <a:pt x="24" y="87"/>
                    </a:lnTo>
                    <a:lnTo>
                      <a:pt x="29" y="87"/>
                    </a:lnTo>
                    <a:lnTo>
                      <a:pt x="31" y="85"/>
                    </a:lnTo>
                    <a:lnTo>
                      <a:pt x="37" y="82"/>
                    </a:lnTo>
                    <a:lnTo>
                      <a:pt x="42" y="80"/>
                    </a:lnTo>
                    <a:lnTo>
                      <a:pt x="47" y="80"/>
                    </a:lnTo>
                    <a:lnTo>
                      <a:pt x="53" y="80"/>
                    </a:lnTo>
                    <a:lnTo>
                      <a:pt x="56" y="78"/>
                    </a:lnTo>
                    <a:lnTo>
                      <a:pt x="63" y="73"/>
                    </a:lnTo>
                    <a:lnTo>
                      <a:pt x="66" y="72"/>
                    </a:lnTo>
                    <a:lnTo>
                      <a:pt x="71" y="67"/>
                    </a:lnTo>
                    <a:lnTo>
                      <a:pt x="73" y="63"/>
                    </a:lnTo>
                    <a:lnTo>
                      <a:pt x="78" y="58"/>
                    </a:lnTo>
                    <a:lnTo>
                      <a:pt x="81" y="55"/>
                    </a:lnTo>
                    <a:lnTo>
                      <a:pt x="86" y="53"/>
                    </a:lnTo>
                    <a:lnTo>
                      <a:pt x="89" y="53"/>
                    </a:lnTo>
                    <a:lnTo>
                      <a:pt x="98" y="50"/>
                    </a:lnTo>
                    <a:lnTo>
                      <a:pt x="101" y="47"/>
                    </a:lnTo>
                    <a:lnTo>
                      <a:pt x="105" y="45"/>
                    </a:lnTo>
                    <a:lnTo>
                      <a:pt x="110" y="40"/>
                    </a:lnTo>
                    <a:lnTo>
                      <a:pt x="115" y="35"/>
                    </a:lnTo>
                    <a:lnTo>
                      <a:pt x="128" y="33"/>
                    </a:lnTo>
                    <a:lnTo>
                      <a:pt x="130" y="33"/>
                    </a:lnTo>
                    <a:lnTo>
                      <a:pt x="136" y="31"/>
                    </a:lnTo>
                    <a:lnTo>
                      <a:pt x="141" y="30"/>
                    </a:lnTo>
                    <a:lnTo>
                      <a:pt x="150" y="26"/>
                    </a:lnTo>
                    <a:lnTo>
                      <a:pt x="150" y="23"/>
                    </a:lnTo>
                    <a:lnTo>
                      <a:pt x="150" y="20"/>
                    </a:lnTo>
                    <a:lnTo>
                      <a:pt x="148" y="15"/>
                    </a:lnTo>
                    <a:lnTo>
                      <a:pt x="150" y="11"/>
                    </a:lnTo>
                    <a:lnTo>
                      <a:pt x="152" y="8"/>
                    </a:lnTo>
                    <a:lnTo>
                      <a:pt x="153" y="5"/>
                    </a:lnTo>
                    <a:lnTo>
                      <a:pt x="155" y="1"/>
                    </a:lnTo>
                    <a:lnTo>
                      <a:pt x="158" y="0"/>
                    </a:lnTo>
                    <a:lnTo>
                      <a:pt x="162" y="3"/>
                    </a:lnTo>
                    <a:lnTo>
                      <a:pt x="163" y="11"/>
                    </a:lnTo>
                    <a:lnTo>
                      <a:pt x="163" y="16"/>
                    </a:lnTo>
                    <a:lnTo>
                      <a:pt x="163" y="21"/>
                    </a:lnTo>
                    <a:lnTo>
                      <a:pt x="163" y="25"/>
                    </a:lnTo>
                    <a:lnTo>
                      <a:pt x="163" y="28"/>
                    </a:lnTo>
                    <a:lnTo>
                      <a:pt x="165" y="33"/>
                    </a:lnTo>
                    <a:lnTo>
                      <a:pt x="172" y="144"/>
                    </a:lnTo>
                    <a:lnTo>
                      <a:pt x="160" y="146"/>
                    </a:lnTo>
                    <a:lnTo>
                      <a:pt x="147" y="146"/>
                    </a:lnTo>
                    <a:lnTo>
                      <a:pt x="135" y="146"/>
                    </a:lnTo>
                    <a:lnTo>
                      <a:pt x="118" y="141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223" name="Freeform 15"/>
              <p:cNvSpPr>
                <a:spLocks/>
              </p:cNvSpPr>
              <p:nvPr/>
            </p:nvSpPr>
            <p:spPr bwMode="auto">
              <a:xfrm>
                <a:off x="2076" y="1837"/>
                <a:ext cx="270" cy="163"/>
              </a:xfrm>
              <a:custGeom>
                <a:avLst/>
                <a:gdLst/>
                <a:ahLst/>
                <a:cxnLst>
                  <a:cxn ang="0">
                    <a:pos x="245" y="101"/>
                  </a:cxn>
                  <a:cxn ang="0">
                    <a:pos x="245" y="112"/>
                  </a:cxn>
                  <a:cxn ang="0">
                    <a:pos x="250" y="117"/>
                  </a:cxn>
                  <a:cxn ang="0">
                    <a:pos x="218" y="163"/>
                  </a:cxn>
                  <a:cxn ang="0">
                    <a:pos x="200" y="158"/>
                  </a:cxn>
                  <a:cxn ang="0">
                    <a:pos x="185" y="151"/>
                  </a:cxn>
                  <a:cxn ang="0">
                    <a:pos x="170" y="143"/>
                  </a:cxn>
                  <a:cxn ang="0">
                    <a:pos x="160" y="141"/>
                  </a:cxn>
                  <a:cxn ang="0">
                    <a:pos x="153" y="141"/>
                  </a:cxn>
                  <a:cxn ang="0">
                    <a:pos x="141" y="139"/>
                  </a:cxn>
                  <a:cxn ang="0">
                    <a:pos x="129" y="139"/>
                  </a:cxn>
                  <a:cxn ang="0">
                    <a:pos x="118" y="138"/>
                  </a:cxn>
                  <a:cxn ang="0">
                    <a:pos x="101" y="134"/>
                  </a:cxn>
                  <a:cxn ang="0">
                    <a:pos x="91" y="126"/>
                  </a:cxn>
                  <a:cxn ang="0">
                    <a:pos x="84" y="117"/>
                  </a:cxn>
                  <a:cxn ang="0">
                    <a:pos x="77" y="116"/>
                  </a:cxn>
                  <a:cxn ang="0">
                    <a:pos x="69" y="114"/>
                  </a:cxn>
                  <a:cxn ang="0">
                    <a:pos x="64" y="109"/>
                  </a:cxn>
                  <a:cxn ang="0">
                    <a:pos x="55" y="102"/>
                  </a:cxn>
                  <a:cxn ang="0">
                    <a:pos x="49" y="104"/>
                  </a:cxn>
                  <a:cxn ang="0">
                    <a:pos x="42" y="102"/>
                  </a:cxn>
                  <a:cxn ang="0">
                    <a:pos x="30" y="99"/>
                  </a:cxn>
                  <a:cxn ang="0">
                    <a:pos x="17" y="91"/>
                  </a:cxn>
                  <a:cxn ang="0">
                    <a:pos x="0" y="89"/>
                  </a:cxn>
                  <a:cxn ang="0">
                    <a:pos x="3" y="79"/>
                  </a:cxn>
                  <a:cxn ang="0">
                    <a:pos x="12" y="72"/>
                  </a:cxn>
                  <a:cxn ang="0">
                    <a:pos x="22" y="67"/>
                  </a:cxn>
                  <a:cxn ang="0">
                    <a:pos x="24" y="54"/>
                  </a:cxn>
                  <a:cxn ang="0">
                    <a:pos x="30" y="39"/>
                  </a:cxn>
                  <a:cxn ang="0">
                    <a:pos x="40" y="30"/>
                  </a:cxn>
                  <a:cxn ang="0">
                    <a:pos x="61" y="27"/>
                  </a:cxn>
                  <a:cxn ang="0">
                    <a:pos x="91" y="23"/>
                  </a:cxn>
                  <a:cxn ang="0">
                    <a:pos x="121" y="23"/>
                  </a:cxn>
                  <a:cxn ang="0">
                    <a:pos x="143" y="23"/>
                  </a:cxn>
                  <a:cxn ang="0">
                    <a:pos x="175" y="17"/>
                  </a:cxn>
                  <a:cxn ang="0">
                    <a:pos x="207" y="8"/>
                  </a:cxn>
                  <a:cxn ang="0">
                    <a:pos x="242" y="0"/>
                  </a:cxn>
                  <a:cxn ang="0">
                    <a:pos x="262" y="59"/>
                  </a:cxn>
                </a:cxnLst>
                <a:rect l="0" t="0" r="r" b="b"/>
                <a:pathLst>
                  <a:path w="270" h="163">
                    <a:moveTo>
                      <a:pt x="262" y="59"/>
                    </a:moveTo>
                    <a:lnTo>
                      <a:pt x="245" y="101"/>
                    </a:lnTo>
                    <a:lnTo>
                      <a:pt x="244" y="109"/>
                    </a:lnTo>
                    <a:lnTo>
                      <a:pt x="245" y="112"/>
                    </a:lnTo>
                    <a:lnTo>
                      <a:pt x="249" y="116"/>
                    </a:lnTo>
                    <a:lnTo>
                      <a:pt x="250" y="117"/>
                    </a:lnTo>
                    <a:lnTo>
                      <a:pt x="250" y="121"/>
                    </a:lnTo>
                    <a:lnTo>
                      <a:pt x="218" y="163"/>
                    </a:lnTo>
                    <a:lnTo>
                      <a:pt x="208" y="161"/>
                    </a:lnTo>
                    <a:lnTo>
                      <a:pt x="200" y="158"/>
                    </a:lnTo>
                    <a:lnTo>
                      <a:pt x="193" y="154"/>
                    </a:lnTo>
                    <a:lnTo>
                      <a:pt x="185" y="151"/>
                    </a:lnTo>
                    <a:lnTo>
                      <a:pt x="175" y="146"/>
                    </a:lnTo>
                    <a:lnTo>
                      <a:pt x="170" y="143"/>
                    </a:lnTo>
                    <a:lnTo>
                      <a:pt x="165" y="141"/>
                    </a:lnTo>
                    <a:lnTo>
                      <a:pt x="160" y="141"/>
                    </a:lnTo>
                    <a:lnTo>
                      <a:pt x="158" y="141"/>
                    </a:lnTo>
                    <a:lnTo>
                      <a:pt x="153" y="141"/>
                    </a:lnTo>
                    <a:lnTo>
                      <a:pt x="149" y="138"/>
                    </a:lnTo>
                    <a:lnTo>
                      <a:pt x="141" y="139"/>
                    </a:lnTo>
                    <a:lnTo>
                      <a:pt x="134" y="139"/>
                    </a:lnTo>
                    <a:lnTo>
                      <a:pt x="129" y="139"/>
                    </a:lnTo>
                    <a:lnTo>
                      <a:pt x="121" y="138"/>
                    </a:lnTo>
                    <a:lnTo>
                      <a:pt x="118" y="138"/>
                    </a:lnTo>
                    <a:lnTo>
                      <a:pt x="108" y="136"/>
                    </a:lnTo>
                    <a:lnTo>
                      <a:pt x="101" y="134"/>
                    </a:lnTo>
                    <a:lnTo>
                      <a:pt x="97" y="133"/>
                    </a:lnTo>
                    <a:lnTo>
                      <a:pt x="91" y="126"/>
                    </a:lnTo>
                    <a:lnTo>
                      <a:pt x="87" y="121"/>
                    </a:lnTo>
                    <a:lnTo>
                      <a:pt x="84" y="117"/>
                    </a:lnTo>
                    <a:lnTo>
                      <a:pt x="81" y="117"/>
                    </a:lnTo>
                    <a:lnTo>
                      <a:pt x="77" y="116"/>
                    </a:lnTo>
                    <a:lnTo>
                      <a:pt x="72" y="116"/>
                    </a:lnTo>
                    <a:lnTo>
                      <a:pt x="69" y="114"/>
                    </a:lnTo>
                    <a:lnTo>
                      <a:pt x="67" y="111"/>
                    </a:lnTo>
                    <a:lnTo>
                      <a:pt x="64" y="109"/>
                    </a:lnTo>
                    <a:lnTo>
                      <a:pt x="59" y="107"/>
                    </a:lnTo>
                    <a:lnTo>
                      <a:pt x="55" y="102"/>
                    </a:lnTo>
                    <a:lnTo>
                      <a:pt x="52" y="101"/>
                    </a:lnTo>
                    <a:lnTo>
                      <a:pt x="49" y="104"/>
                    </a:lnTo>
                    <a:lnTo>
                      <a:pt x="45" y="106"/>
                    </a:lnTo>
                    <a:lnTo>
                      <a:pt x="42" y="102"/>
                    </a:lnTo>
                    <a:lnTo>
                      <a:pt x="37" y="102"/>
                    </a:lnTo>
                    <a:lnTo>
                      <a:pt x="30" y="99"/>
                    </a:lnTo>
                    <a:lnTo>
                      <a:pt x="25" y="96"/>
                    </a:lnTo>
                    <a:lnTo>
                      <a:pt x="17" y="91"/>
                    </a:lnTo>
                    <a:lnTo>
                      <a:pt x="12" y="89"/>
                    </a:lnTo>
                    <a:lnTo>
                      <a:pt x="0" y="89"/>
                    </a:lnTo>
                    <a:lnTo>
                      <a:pt x="3" y="82"/>
                    </a:lnTo>
                    <a:lnTo>
                      <a:pt x="3" y="79"/>
                    </a:lnTo>
                    <a:lnTo>
                      <a:pt x="8" y="75"/>
                    </a:lnTo>
                    <a:lnTo>
                      <a:pt x="12" y="72"/>
                    </a:lnTo>
                    <a:lnTo>
                      <a:pt x="17" y="69"/>
                    </a:lnTo>
                    <a:lnTo>
                      <a:pt x="22" y="67"/>
                    </a:lnTo>
                    <a:lnTo>
                      <a:pt x="22" y="62"/>
                    </a:lnTo>
                    <a:lnTo>
                      <a:pt x="24" y="54"/>
                    </a:lnTo>
                    <a:lnTo>
                      <a:pt x="29" y="47"/>
                    </a:lnTo>
                    <a:lnTo>
                      <a:pt x="30" y="39"/>
                    </a:lnTo>
                    <a:lnTo>
                      <a:pt x="35" y="34"/>
                    </a:lnTo>
                    <a:lnTo>
                      <a:pt x="40" y="30"/>
                    </a:lnTo>
                    <a:lnTo>
                      <a:pt x="45" y="28"/>
                    </a:lnTo>
                    <a:lnTo>
                      <a:pt x="61" y="27"/>
                    </a:lnTo>
                    <a:lnTo>
                      <a:pt x="77" y="25"/>
                    </a:lnTo>
                    <a:lnTo>
                      <a:pt x="91" y="23"/>
                    </a:lnTo>
                    <a:lnTo>
                      <a:pt x="104" y="25"/>
                    </a:lnTo>
                    <a:lnTo>
                      <a:pt x="121" y="23"/>
                    </a:lnTo>
                    <a:lnTo>
                      <a:pt x="131" y="25"/>
                    </a:lnTo>
                    <a:lnTo>
                      <a:pt x="143" y="23"/>
                    </a:lnTo>
                    <a:lnTo>
                      <a:pt x="156" y="20"/>
                    </a:lnTo>
                    <a:lnTo>
                      <a:pt x="175" y="17"/>
                    </a:lnTo>
                    <a:lnTo>
                      <a:pt x="195" y="12"/>
                    </a:lnTo>
                    <a:lnTo>
                      <a:pt x="207" y="8"/>
                    </a:lnTo>
                    <a:lnTo>
                      <a:pt x="223" y="3"/>
                    </a:lnTo>
                    <a:lnTo>
                      <a:pt x="242" y="0"/>
                    </a:lnTo>
                    <a:lnTo>
                      <a:pt x="270" y="37"/>
                    </a:lnTo>
                    <a:lnTo>
                      <a:pt x="262" y="59"/>
                    </a:lnTo>
                    <a:close/>
                  </a:path>
                </a:pathLst>
              </a:custGeom>
              <a:solidFill>
                <a:srgbClr val="3C8A3B"/>
              </a:solidFill>
              <a:ln w="0">
                <a:solidFill>
                  <a:srgbClr val="3C8A3B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224" name="Freeform 16"/>
              <p:cNvSpPr>
                <a:spLocks/>
              </p:cNvSpPr>
              <p:nvPr/>
            </p:nvSpPr>
            <p:spPr bwMode="auto">
              <a:xfrm>
                <a:off x="2076" y="1837"/>
                <a:ext cx="270" cy="163"/>
              </a:xfrm>
              <a:custGeom>
                <a:avLst/>
                <a:gdLst/>
                <a:ahLst/>
                <a:cxnLst>
                  <a:cxn ang="0">
                    <a:pos x="245" y="101"/>
                  </a:cxn>
                  <a:cxn ang="0">
                    <a:pos x="245" y="112"/>
                  </a:cxn>
                  <a:cxn ang="0">
                    <a:pos x="250" y="117"/>
                  </a:cxn>
                  <a:cxn ang="0">
                    <a:pos x="218" y="163"/>
                  </a:cxn>
                  <a:cxn ang="0">
                    <a:pos x="200" y="158"/>
                  </a:cxn>
                  <a:cxn ang="0">
                    <a:pos x="185" y="151"/>
                  </a:cxn>
                  <a:cxn ang="0">
                    <a:pos x="170" y="143"/>
                  </a:cxn>
                  <a:cxn ang="0">
                    <a:pos x="160" y="141"/>
                  </a:cxn>
                  <a:cxn ang="0">
                    <a:pos x="153" y="141"/>
                  </a:cxn>
                  <a:cxn ang="0">
                    <a:pos x="141" y="139"/>
                  </a:cxn>
                  <a:cxn ang="0">
                    <a:pos x="129" y="139"/>
                  </a:cxn>
                  <a:cxn ang="0">
                    <a:pos x="118" y="138"/>
                  </a:cxn>
                  <a:cxn ang="0">
                    <a:pos x="101" y="134"/>
                  </a:cxn>
                  <a:cxn ang="0">
                    <a:pos x="91" y="126"/>
                  </a:cxn>
                  <a:cxn ang="0">
                    <a:pos x="84" y="117"/>
                  </a:cxn>
                  <a:cxn ang="0">
                    <a:pos x="77" y="116"/>
                  </a:cxn>
                  <a:cxn ang="0">
                    <a:pos x="69" y="114"/>
                  </a:cxn>
                  <a:cxn ang="0">
                    <a:pos x="64" y="109"/>
                  </a:cxn>
                  <a:cxn ang="0">
                    <a:pos x="55" y="102"/>
                  </a:cxn>
                  <a:cxn ang="0">
                    <a:pos x="49" y="104"/>
                  </a:cxn>
                  <a:cxn ang="0">
                    <a:pos x="42" y="102"/>
                  </a:cxn>
                  <a:cxn ang="0">
                    <a:pos x="30" y="99"/>
                  </a:cxn>
                  <a:cxn ang="0">
                    <a:pos x="17" y="91"/>
                  </a:cxn>
                  <a:cxn ang="0">
                    <a:pos x="0" y="89"/>
                  </a:cxn>
                  <a:cxn ang="0">
                    <a:pos x="3" y="79"/>
                  </a:cxn>
                  <a:cxn ang="0">
                    <a:pos x="12" y="72"/>
                  </a:cxn>
                  <a:cxn ang="0">
                    <a:pos x="22" y="67"/>
                  </a:cxn>
                  <a:cxn ang="0">
                    <a:pos x="24" y="54"/>
                  </a:cxn>
                  <a:cxn ang="0">
                    <a:pos x="30" y="39"/>
                  </a:cxn>
                  <a:cxn ang="0">
                    <a:pos x="40" y="30"/>
                  </a:cxn>
                  <a:cxn ang="0">
                    <a:pos x="61" y="27"/>
                  </a:cxn>
                  <a:cxn ang="0">
                    <a:pos x="91" y="23"/>
                  </a:cxn>
                  <a:cxn ang="0">
                    <a:pos x="121" y="23"/>
                  </a:cxn>
                  <a:cxn ang="0">
                    <a:pos x="143" y="23"/>
                  </a:cxn>
                  <a:cxn ang="0">
                    <a:pos x="175" y="17"/>
                  </a:cxn>
                  <a:cxn ang="0">
                    <a:pos x="207" y="8"/>
                  </a:cxn>
                  <a:cxn ang="0">
                    <a:pos x="242" y="0"/>
                  </a:cxn>
                  <a:cxn ang="0">
                    <a:pos x="262" y="59"/>
                  </a:cxn>
                </a:cxnLst>
                <a:rect l="0" t="0" r="r" b="b"/>
                <a:pathLst>
                  <a:path w="270" h="163">
                    <a:moveTo>
                      <a:pt x="262" y="59"/>
                    </a:moveTo>
                    <a:lnTo>
                      <a:pt x="245" y="101"/>
                    </a:lnTo>
                    <a:lnTo>
                      <a:pt x="244" y="109"/>
                    </a:lnTo>
                    <a:lnTo>
                      <a:pt x="245" y="112"/>
                    </a:lnTo>
                    <a:lnTo>
                      <a:pt x="249" y="116"/>
                    </a:lnTo>
                    <a:lnTo>
                      <a:pt x="250" y="117"/>
                    </a:lnTo>
                    <a:lnTo>
                      <a:pt x="250" y="121"/>
                    </a:lnTo>
                    <a:lnTo>
                      <a:pt x="218" y="163"/>
                    </a:lnTo>
                    <a:lnTo>
                      <a:pt x="208" y="161"/>
                    </a:lnTo>
                    <a:lnTo>
                      <a:pt x="200" y="158"/>
                    </a:lnTo>
                    <a:lnTo>
                      <a:pt x="193" y="154"/>
                    </a:lnTo>
                    <a:lnTo>
                      <a:pt x="185" y="151"/>
                    </a:lnTo>
                    <a:lnTo>
                      <a:pt x="175" y="146"/>
                    </a:lnTo>
                    <a:lnTo>
                      <a:pt x="170" y="143"/>
                    </a:lnTo>
                    <a:lnTo>
                      <a:pt x="165" y="141"/>
                    </a:lnTo>
                    <a:lnTo>
                      <a:pt x="160" y="141"/>
                    </a:lnTo>
                    <a:lnTo>
                      <a:pt x="158" y="141"/>
                    </a:lnTo>
                    <a:lnTo>
                      <a:pt x="153" y="141"/>
                    </a:lnTo>
                    <a:lnTo>
                      <a:pt x="149" y="138"/>
                    </a:lnTo>
                    <a:lnTo>
                      <a:pt x="141" y="139"/>
                    </a:lnTo>
                    <a:lnTo>
                      <a:pt x="134" y="139"/>
                    </a:lnTo>
                    <a:lnTo>
                      <a:pt x="129" y="139"/>
                    </a:lnTo>
                    <a:lnTo>
                      <a:pt x="121" y="138"/>
                    </a:lnTo>
                    <a:lnTo>
                      <a:pt x="118" y="138"/>
                    </a:lnTo>
                    <a:lnTo>
                      <a:pt x="108" y="136"/>
                    </a:lnTo>
                    <a:lnTo>
                      <a:pt x="101" y="134"/>
                    </a:lnTo>
                    <a:lnTo>
                      <a:pt x="97" y="133"/>
                    </a:lnTo>
                    <a:lnTo>
                      <a:pt x="91" y="126"/>
                    </a:lnTo>
                    <a:lnTo>
                      <a:pt x="87" y="121"/>
                    </a:lnTo>
                    <a:lnTo>
                      <a:pt x="84" y="117"/>
                    </a:lnTo>
                    <a:lnTo>
                      <a:pt x="81" y="117"/>
                    </a:lnTo>
                    <a:lnTo>
                      <a:pt x="77" y="116"/>
                    </a:lnTo>
                    <a:lnTo>
                      <a:pt x="72" y="116"/>
                    </a:lnTo>
                    <a:lnTo>
                      <a:pt x="69" y="114"/>
                    </a:lnTo>
                    <a:lnTo>
                      <a:pt x="67" y="111"/>
                    </a:lnTo>
                    <a:lnTo>
                      <a:pt x="64" y="109"/>
                    </a:lnTo>
                    <a:lnTo>
                      <a:pt x="59" y="107"/>
                    </a:lnTo>
                    <a:lnTo>
                      <a:pt x="55" y="102"/>
                    </a:lnTo>
                    <a:lnTo>
                      <a:pt x="52" y="101"/>
                    </a:lnTo>
                    <a:lnTo>
                      <a:pt x="49" y="104"/>
                    </a:lnTo>
                    <a:lnTo>
                      <a:pt x="45" y="106"/>
                    </a:lnTo>
                    <a:lnTo>
                      <a:pt x="42" y="102"/>
                    </a:lnTo>
                    <a:lnTo>
                      <a:pt x="37" y="102"/>
                    </a:lnTo>
                    <a:lnTo>
                      <a:pt x="30" y="99"/>
                    </a:lnTo>
                    <a:lnTo>
                      <a:pt x="25" y="96"/>
                    </a:lnTo>
                    <a:lnTo>
                      <a:pt x="17" y="91"/>
                    </a:lnTo>
                    <a:lnTo>
                      <a:pt x="12" y="89"/>
                    </a:lnTo>
                    <a:lnTo>
                      <a:pt x="0" y="89"/>
                    </a:lnTo>
                    <a:lnTo>
                      <a:pt x="3" y="82"/>
                    </a:lnTo>
                    <a:lnTo>
                      <a:pt x="3" y="79"/>
                    </a:lnTo>
                    <a:lnTo>
                      <a:pt x="8" y="75"/>
                    </a:lnTo>
                    <a:lnTo>
                      <a:pt x="12" y="72"/>
                    </a:lnTo>
                    <a:lnTo>
                      <a:pt x="17" y="69"/>
                    </a:lnTo>
                    <a:lnTo>
                      <a:pt x="22" y="67"/>
                    </a:lnTo>
                    <a:lnTo>
                      <a:pt x="22" y="62"/>
                    </a:lnTo>
                    <a:lnTo>
                      <a:pt x="24" y="54"/>
                    </a:lnTo>
                    <a:lnTo>
                      <a:pt x="29" y="47"/>
                    </a:lnTo>
                    <a:lnTo>
                      <a:pt x="30" y="39"/>
                    </a:lnTo>
                    <a:lnTo>
                      <a:pt x="35" y="34"/>
                    </a:lnTo>
                    <a:lnTo>
                      <a:pt x="40" y="30"/>
                    </a:lnTo>
                    <a:lnTo>
                      <a:pt x="45" y="28"/>
                    </a:lnTo>
                    <a:lnTo>
                      <a:pt x="61" y="27"/>
                    </a:lnTo>
                    <a:lnTo>
                      <a:pt x="77" y="25"/>
                    </a:lnTo>
                    <a:lnTo>
                      <a:pt x="91" y="23"/>
                    </a:lnTo>
                    <a:lnTo>
                      <a:pt x="104" y="25"/>
                    </a:lnTo>
                    <a:lnTo>
                      <a:pt x="121" y="23"/>
                    </a:lnTo>
                    <a:lnTo>
                      <a:pt x="131" y="25"/>
                    </a:lnTo>
                    <a:lnTo>
                      <a:pt x="143" y="23"/>
                    </a:lnTo>
                    <a:lnTo>
                      <a:pt x="156" y="20"/>
                    </a:lnTo>
                    <a:lnTo>
                      <a:pt x="175" y="17"/>
                    </a:lnTo>
                    <a:lnTo>
                      <a:pt x="195" y="12"/>
                    </a:lnTo>
                    <a:lnTo>
                      <a:pt x="207" y="8"/>
                    </a:lnTo>
                    <a:lnTo>
                      <a:pt x="223" y="3"/>
                    </a:lnTo>
                    <a:lnTo>
                      <a:pt x="242" y="0"/>
                    </a:lnTo>
                    <a:lnTo>
                      <a:pt x="270" y="37"/>
                    </a:lnTo>
                    <a:lnTo>
                      <a:pt x="262" y="59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225" name="Freeform 17"/>
              <p:cNvSpPr>
                <a:spLocks/>
              </p:cNvSpPr>
              <p:nvPr/>
            </p:nvSpPr>
            <p:spPr bwMode="auto">
              <a:xfrm>
                <a:off x="2365" y="2112"/>
                <a:ext cx="190" cy="111"/>
              </a:xfrm>
              <a:custGeom>
                <a:avLst/>
                <a:gdLst/>
                <a:ahLst/>
                <a:cxnLst>
                  <a:cxn ang="0">
                    <a:pos x="148" y="30"/>
                  </a:cxn>
                  <a:cxn ang="0">
                    <a:pos x="190" y="39"/>
                  </a:cxn>
                  <a:cxn ang="0">
                    <a:pos x="190" y="47"/>
                  </a:cxn>
                  <a:cxn ang="0">
                    <a:pos x="184" y="64"/>
                  </a:cxn>
                  <a:cxn ang="0">
                    <a:pos x="184" y="72"/>
                  </a:cxn>
                  <a:cxn ang="0">
                    <a:pos x="186" y="84"/>
                  </a:cxn>
                  <a:cxn ang="0">
                    <a:pos x="188" y="98"/>
                  </a:cxn>
                  <a:cxn ang="0">
                    <a:pos x="102" y="111"/>
                  </a:cxn>
                  <a:cxn ang="0">
                    <a:pos x="94" y="109"/>
                  </a:cxn>
                  <a:cxn ang="0">
                    <a:pos x="82" y="108"/>
                  </a:cxn>
                  <a:cxn ang="0">
                    <a:pos x="74" y="106"/>
                  </a:cxn>
                  <a:cxn ang="0">
                    <a:pos x="62" y="99"/>
                  </a:cxn>
                  <a:cxn ang="0">
                    <a:pos x="49" y="86"/>
                  </a:cxn>
                  <a:cxn ang="0">
                    <a:pos x="38" y="69"/>
                  </a:cxn>
                  <a:cxn ang="0">
                    <a:pos x="0" y="4"/>
                  </a:cxn>
                  <a:cxn ang="0">
                    <a:pos x="5" y="0"/>
                  </a:cxn>
                  <a:cxn ang="0">
                    <a:pos x="18" y="0"/>
                  </a:cxn>
                  <a:cxn ang="0">
                    <a:pos x="27" y="4"/>
                  </a:cxn>
                  <a:cxn ang="0">
                    <a:pos x="75" y="15"/>
                  </a:cxn>
                  <a:cxn ang="0">
                    <a:pos x="122" y="25"/>
                  </a:cxn>
                  <a:cxn ang="0">
                    <a:pos x="148" y="30"/>
                  </a:cxn>
                </a:cxnLst>
                <a:rect l="0" t="0" r="r" b="b"/>
                <a:pathLst>
                  <a:path w="190" h="111">
                    <a:moveTo>
                      <a:pt x="148" y="30"/>
                    </a:moveTo>
                    <a:lnTo>
                      <a:pt x="190" y="39"/>
                    </a:lnTo>
                    <a:lnTo>
                      <a:pt x="190" y="47"/>
                    </a:lnTo>
                    <a:lnTo>
                      <a:pt x="184" y="64"/>
                    </a:lnTo>
                    <a:lnTo>
                      <a:pt x="184" y="72"/>
                    </a:lnTo>
                    <a:lnTo>
                      <a:pt x="186" y="84"/>
                    </a:lnTo>
                    <a:lnTo>
                      <a:pt x="188" y="98"/>
                    </a:lnTo>
                    <a:lnTo>
                      <a:pt x="102" y="111"/>
                    </a:lnTo>
                    <a:lnTo>
                      <a:pt x="94" y="109"/>
                    </a:lnTo>
                    <a:lnTo>
                      <a:pt x="82" y="108"/>
                    </a:lnTo>
                    <a:lnTo>
                      <a:pt x="74" y="106"/>
                    </a:lnTo>
                    <a:lnTo>
                      <a:pt x="62" y="99"/>
                    </a:lnTo>
                    <a:lnTo>
                      <a:pt x="49" y="86"/>
                    </a:lnTo>
                    <a:lnTo>
                      <a:pt x="38" y="69"/>
                    </a:lnTo>
                    <a:lnTo>
                      <a:pt x="0" y="4"/>
                    </a:lnTo>
                    <a:lnTo>
                      <a:pt x="5" y="0"/>
                    </a:lnTo>
                    <a:lnTo>
                      <a:pt x="18" y="0"/>
                    </a:lnTo>
                    <a:lnTo>
                      <a:pt x="27" y="4"/>
                    </a:lnTo>
                    <a:lnTo>
                      <a:pt x="75" y="15"/>
                    </a:lnTo>
                    <a:lnTo>
                      <a:pt x="122" y="25"/>
                    </a:lnTo>
                    <a:lnTo>
                      <a:pt x="148" y="30"/>
                    </a:lnTo>
                    <a:close/>
                  </a:path>
                </a:pathLst>
              </a:custGeom>
              <a:solidFill>
                <a:srgbClr val="9E6B54"/>
              </a:solidFill>
              <a:ln w="0">
                <a:solidFill>
                  <a:srgbClr val="9E6B5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226" name="Freeform 18"/>
              <p:cNvSpPr>
                <a:spLocks/>
              </p:cNvSpPr>
              <p:nvPr/>
            </p:nvSpPr>
            <p:spPr bwMode="auto">
              <a:xfrm>
                <a:off x="2365" y="2112"/>
                <a:ext cx="190" cy="111"/>
              </a:xfrm>
              <a:custGeom>
                <a:avLst/>
                <a:gdLst/>
                <a:ahLst/>
                <a:cxnLst>
                  <a:cxn ang="0">
                    <a:pos x="148" y="30"/>
                  </a:cxn>
                  <a:cxn ang="0">
                    <a:pos x="190" y="39"/>
                  </a:cxn>
                  <a:cxn ang="0">
                    <a:pos x="190" y="47"/>
                  </a:cxn>
                  <a:cxn ang="0">
                    <a:pos x="184" y="64"/>
                  </a:cxn>
                  <a:cxn ang="0">
                    <a:pos x="184" y="72"/>
                  </a:cxn>
                  <a:cxn ang="0">
                    <a:pos x="186" y="84"/>
                  </a:cxn>
                  <a:cxn ang="0">
                    <a:pos x="188" y="98"/>
                  </a:cxn>
                  <a:cxn ang="0">
                    <a:pos x="102" y="111"/>
                  </a:cxn>
                  <a:cxn ang="0">
                    <a:pos x="94" y="109"/>
                  </a:cxn>
                  <a:cxn ang="0">
                    <a:pos x="82" y="108"/>
                  </a:cxn>
                  <a:cxn ang="0">
                    <a:pos x="74" y="106"/>
                  </a:cxn>
                  <a:cxn ang="0">
                    <a:pos x="62" y="99"/>
                  </a:cxn>
                  <a:cxn ang="0">
                    <a:pos x="49" y="86"/>
                  </a:cxn>
                  <a:cxn ang="0">
                    <a:pos x="38" y="69"/>
                  </a:cxn>
                  <a:cxn ang="0">
                    <a:pos x="0" y="4"/>
                  </a:cxn>
                  <a:cxn ang="0">
                    <a:pos x="5" y="0"/>
                  </a:cxn>
                  <a:cxn ang="0">
                    <a:pos x="18" y="0"/>
                  </a:cxn>
                  <a:cxn ang="0">
                    <a:pos x="27" y="4"/>
                  </a:cxn>
                  <a:cxn ang="0">
                    <a:pos x="75" y="15"/>
                  </a:cxn>
                  <a:cxn ang="0">
                    <a:pos x="122" y="25"/>
                  </a:cxn>
                  <a:cxn ang="0">
                    <a:pos x="148" y="30"/>
                  </a:cxn>
                </a:cxnLst>
                <a:rect l="0" t="0" r="r" b="b"/>
                <a:pathLst>
                  <a:path w="190" h="111">
                    <a:moveTo>
                      <a:pt x="148" y="30"/>
                    </a:moveTo>
                    <a:lnTo>
                      <a:pt x="190" y="39"/>
                    </a:lnTo>
                    <a:lnTo>
                      <a:pt x="190" y="47"/>
                    </a:lnTo>
                    <a:lnTo>
                      <a:pt x="184" y="64"/>
                    </a:lnTo>
                    <a:lnTo>
                      <a:pt x="184" y="72"/>
                    </a:lnTo>
                    <a:lnTo>
                      <a:pt x="186" y="84"/>
                    </a:lnTo>
                    <a:lnTo>
                      <a:pt x="188" y="98"/>
                    </a:lnTo>
                    <a:lnTo>
                      <a:pt x="102" y="111"/>
                    </a:lnTo>
                    <a:lnTo>
                      <a:pt x="94" y="109"/>
                    </a:lnTo>
                    <a:lnTo>
                      <a:pt x="82" y="108"/>
                    </a:lnTo>
                    <a:lnTo>
                      <a:pt x="74" y="106"/>
                    </a:lnTo>
                    <a:lnTo>
                      <a:pt x="62" y="99"/>
                    </a:lnTo>
                    <a:lnTo>
                      <a:pt x="49" y="86"/>
                    </a:lnTo>
                    <a:lnTo>
                      <a:pt x="38" y="69"/>
                    </a:lnTo>
                    <a:lnTo>
                      <a:pt x="0" y="4"/>
                    </a:lnTo>
                    <a:lnTo>
                      <a:pt x="5" y="0"/>
                    </a:lnTo>
                    <a:lnTo>
                      <a:pt x="18" y="0"/>
                    </a:lnTo>
                    <a:lnTo>
                      <a:pt x="27" y="4"/>
                    </a:lnTo>
                    <a:lnTo>
                      <a:pt x="75" y="15"/>
                    </a:lnTo>
                    <a:lnTo>
                      <a:pt x="122" y="25"/>
                    </a:lnTo>
                    <a:lnTo>
                      <a:pt x="148" y="3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227" name="Freeform 19"/>
              <p:cNvSpPr>
                <a:spLocks/>
              </p:cNvSpPr>
              <p:nvPr/>
            </p:nvSpPr>
            <p:spPr bwMode="auto">
              <a:xfrm>
                <a:off x="2680" y="1921"/>
                <a:ext cx="220" cy="260"/>
              </a:xfrm>
              <a:custGeom>
                <a:avLst/>
                <a:gdLst/>
                <a:ahLst/>
                <a:cxnLst>
                  <a:cxn ang="0">
                    <a:pos x="172" y="30"/>
                  </a:cxn>
                  <a:cxn ang="0">
                    <a:pos x="175" y="50"/>
                  </a:cxn>
                  <a:cxn ang="0">
                    <a:pos x="175" y="70"/>
                  </a:cxn>
                  <a:cxn ang="0">
                    <a:pos x="209" y="201"/>
                  </a:cxn>
                  <a:cxn ang="0">
                    <a:pos x="220" y="260"/>
                  </a:cxn>
                  <a:cxn ang="0">
                    <a:pos x="214" y="260"/>
                  </a:cxn>
                  <a:cxn ang="0">
                    <a:pos x="205" y="253"/>
                  </a:cxn>
                  <a:cxn ang="0">
                    <a:pos x="197" y="250"/>
                  </a:cxn>
                  <a:cxn ang="0">
                    <a:pos x="192" y="247"/>
                  </a:cxn>
                  <a:cxn ang="0">
                    <a:pos x="185" y="245"/>
                  </a:cxn>
                  <a:cxn ang="0">
                    <a:pos x="168" y="240"/>
                  </a:cxn>
                  <a:cxn ang="0">
                    <a:pos x="148" y="243"/>
                  </a:cxn>
                  <a:cxn ang="0">
                    <a:pos x="116" y="248"/>
                  </a:cxn>
                  <a:cxn ang="0">
                    <a:pos x="104" y="250"/>
                  </a:cxn>
                  <a:cxn ang="0">
                    <a:pos x="81" y="252"/>
                  </a:cxn>
                  <a:cxn ang="0">
                    <a:pos x="57" y="257"/>
                  </a:cxn>
                  <a:cxn ang="0">
                    <a:pos x="44" y="258"/>
                  </a:cxn>
                  <a:cxn ang="0">
                    <a:pos x="36" y="258"/>
                  </a:cxn>
                  <a:cxn ang="0">
                    <a:pos x="29" y="260"/>
                  </a:cxn>
                  <a:cxn ang="0">
                    <a:pos x="26" y="260"/>
                  </a:cxn>
                  <a:cxn ang="0">
                    <a:pos x="2" y="255"/>
                  </a:cxn>
                  <a:cxn ang="0">
                    <a:pos x="4" y="250"/>
                  </a:cxn>
                  <a:cxn ang="0">
                    <a:pos x="5" y="247"/>
                  </a:cxn>
                  <a:cxn ang="0">
                    <a:pos x="5" y="243"/>
                  </a:cxn>
                  <a:cxn ang="0">
                    <a:pos x="7" y="240"/>
                  </a:cxn>
                  <a:cxn ang="0">
                    <a:pos x="7" y="237"/>
                  </a:cxn>
                  <a:cxn ang="0">
                    <a:pos x="7" y="235"/>
                  </a:cxn>
                  <a:cxn ang="0">
                    <a:pos x="9" y="232"/>
                  </a:cxn>
                  <a:cxn ang="0">
                    <a:pos x="9" y="228"/>
                  </a:cxn>
                  <a:cxn ang="0">
                    <a:pos x="9" y="225"/>
                  </a:cxn>
                  <a:cxn ang="0">
                    <a:pos x="10" y="218"/>
                  </a:cxn>
                  <a:cxn ang="0">
                    <a:pos x="10" y="216"/>
                  </a:cxn>
                  <a:cxn ang="0">
                    <a:pos x="10" y="206"/>
                  </a:cxn>
                  <a:cxn ang="0">
                    <a:pos x="12" y="190"/>
                  </a:cxn>
                  <a:cxn ang="0">
                    <a:pos x="10" y="166"/>
                  </a:cxn>
                  <a:cxn ang="0">
                    <a:pos x="10" y="158"/>
                  </a:cxn>
                  <a:cxn ang="0">
                    <a:pos x="0" y="146"/>
                  </a:cxn>
                  <a:cxn ang="0">
                    <a:pos x="165" y="0"/>
                  </a:cxn>
                  <a:cxn ang="0">
                    <a:pos x="172" y="30"/>
                  </a:cxn>
                </a:cxnLst>
                <a:rect l="0" t="0" r="r" b="b"/>
                <a:pathLst>
                  <a:path w="220" h="260">
                    <a:moveTo>
                      <a:pt x="172" y="30"/>
                    </a:moveTo>
                    <a:lnTo>
                      <a:pt x="175" y="50"/>
                    </a:lnTo>
                    <a:lnTo>
                      <a:pt x="175" y="70"/>
                    </a:lnTo>
                    <a:lnTo>
                      <a:pt x="209" y="201"/>
                    </a:lnTo>
                    <a:lnTo>
                      <a:pt x="220" y="260"/>
                    </a:lnTo>
                    <a:lnTo>
                      <a:pt x="214" y="260"/>
                    </a:lnTo>
                    <a:lnTo>
                      <a:pt x="205" y="253"/>
                    </a:lnTo>
                    <a:lnTo>
                      <a:pt x="197" y="250"/>
                    </a:lnTo>
                    <a:lnTo>
                      <a:pt x="192" y="247"/>
                    </a:lnTo>
                    <a:lnTo>
                      <a:pt x="185" y="245"/>
                    </a:lnTo>
                    <a:lnTo>
                      <a:pt x="168" y="240"/>
                    </a:lnTo>
                    <a:lnTo>
                      <a:pt x="148" y="243"/>
                    </a:lnTo>
                    <a:lnTo>
                      <a:pt x="116" y="248"/>
                    </a:lnTo>
                    <a:lnTo>
                      <a:pt x="104" y="250"/>
                    </a:lnTo>
                    <a:lnTo>
                      <a:pt x="81" y="252"/>
                    </a:lnTo>
                    <a:lnTo>
                      <a:pt x="57" y="257"/>
                    </a:lnTo>
                    <a:lnTo>
                      <a:pt x="44" y="258"/>
                    </a:lnTo>
                    <a:lnTo>
                      <a:pt x="36" y="258"/>
                    </a:lnTo>
                    <a:lnTo>
                      <a:pt x="29" y="260"/>
                    </a:lnTo>
                    <a:lnTo>
                      <a:pt x="26" y="260"/>
                    </a:lnTo>
                    <a:lnTo>
                      <a:pt x="2" y="255"/>
                    </a:lnTo>
                    <a:lnTo>
                      <a:pt x="4" y="250"/>
                    </a:lnTo>
                    <a:lnTo>
                      <a:pt x="5" y="247"/>
                    </a:lnTo>
                    <a:lnTo>
                      <a:pt x="5" y="243"/>
                    </a:lnTo>
                    <a:lnTo>
                      <a:pt x="7" y="240"/>
                    </a:lnTo>
                    <a:lnTo>
                      <a:pt x="7" y="237"/>
                    </a:lnTo>
                    <a:lnTo>
                      <a:pt x="7" y="235"/>
                    </a:lnTo>
                    <a:lnTo>
                      <a:pt x="9" y="232"/>
                    </a:lnTo>
                    <a:lnTo>
                      <a:pt x="9" y="228"/>
                    </a:lnTo>
                    <a:lnTo>
                      <a:pt x="9" y="225"/>
                    </a:lnTo>
                    <a:lnTo>
                      <a:pt x="10" y="218"/>
                    </a:lnTo>
                    <a:lnTo>
                      <a:pt x="10" y="216"/>
                    </a:lnTo>
                    <a:lnTo>
                      <a:pt x="10" y="206"/>
                    </a:lnTo>
                    <a:lnTo>
                      <a:pt x="12" y="190"/>
                    </a:lnTo>
                    <a:lnTo>
                      <a:pt x="10" y="166"/>
                    </a:lnTo>
                    <a:lnTo>
                      <a:pt x="10" y="158"/>
                    </a:lnTo>
                    <a:lnTo>
                      <a:pt x="0" y="146"/>
                    </a:lnTo>
                    <a:lnTo>
                      <a:pt x="165" y="0"/>
                    </a:lnTo>
                    <a:lnTo>
                      <a:pt x="172" y="30"/>
                    </a:lnTo>
                    <a:close/>
                  </a:path>
                </a:pathLst>
              </a:custGeom>
              <a:solidFill>
                <a:srgbClr val="CBFECA"/>
              </a:solidFill>
              <a:ln w="0">
                <a:solidFill>
                  <a:srgbClr val="CBFECA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228" name="Freeform 20"/>
              <p:cNvSpPr>
                <a:spLocks/>
              </p:cNvSpPr>
              <p:nvPr/>
            </p:nvSpPr>
            <p:spPr bwMode="auto">
              <a:xfrm>
                <a:off x="2680" y="1921"/>
                <a:ext cx="220" cy="260"/>
              </a:xfrm>
              <a:custGeom>
                <a:avLst/>
                <a:gdLst/>
                <a:ahLst/>
                <a:cxnLst>
                  <a:cxn ang="0">
                    <a:pos x="172" y="30"/>
                  </a:cxn>
                  <a:cxn ang="0">
                    <a:pos x="175" y="50"/>
                  </a:cxn>
                  <a:cxn ang="0">
                    <a:pos x="175" y="70"/>
                  </a:cxn>
                  <a:cxn ang="0">
                    <a:pos x="209" y="201"/>
                  </a:cxn>
                  <a:cxn ang="0">
                    <a:pos x="220" y="260"/>
                  </a:cxn>
                  <a:cxn ang="0">
                    <a:pos x="214" y="260"/>
                  </a:cxn>
                  <a:cxn ang="0">
                    <a:pos x="205" y="253"/>
                  </a:cxn>
                  <a:cxn ang="0">
                    <a:pos x="197" y="250"/>
                  </a:cxn>
                  <a:cxn ang="0">
                    <a:pos x="192" y="247"/>
                  </a:cxn>
                  <a:cxn ang="0">
                    <a:pos x="185" y="245"/>
                  </a:cxn>
                  <a:cxn ang="0">
                    <a:pos x="168" y="240"/>
                  </a:cxn>
                  <a:cxn ang="0">
                    <a:pos x="148" y="243"/>
                  </a:cxn>
                  <a:cxn ang="0">
                    <a:pos x="116" y="248"/>
                  </a:cxn>
                  <a:cxn ang="0">
                    <a:pos x="104" y="250"/>
                  </a:cxn>
                  <a:cxn ang="0">
                    <a:pos x="81" y="252"/>
                  </a:cxn>
                  <a:cxn ang="0">
                    <a:pos x="57" y="257"/>
                  </a:cxn>
                  <a:cxn ang="0">
                    <a:pos x="44" y="258"/>
                  </a:cxn>
                  <a:cxn ang="0">
                    <a:pos x="36" y="258"/>
                  </a:cxn>
                  <a:cxn ang="0">
                    <a:pos x="29" y="260"/>
                  </a:cxn>
                  <a:cxn ang="0">
                    <a:pos x="26" y="260"/>
                  </a:cxn>
                  <a:cxn ang="0">
                    <a:pos x="2" y="255"/>
                  </a:cxn>
                  <a:cxn ang="0">
                    <a:pos x="4" y="250"/>
                  </a:cxn>
                  <a:cxn ang="0">
                    <a:pos x="5" y="247"/>
                  </a:cxn>
                  <a:cxn ang="0">
                    <a:pos x="5" y="243"/>
                  </a:cxn>
                  <a:cxn ang="0">
                    <a:pos x="7" y="240"/>
                  </a:cxn>
                  <a:cxn ang="0">
                    <a:pos x="7" y="237"/>
                  </a:cxn>
                  <a:cxn ang="0">
                    <a:pos x="7" y="235"/>
                  </a:cxn>
                  <a:cxn ang="0">
                    <a:pos x="9" y="232"/>
                  </a:cxn>
                  <a:cxn ang="0">
                    <a:pos x="9" y="228"/>
                  </a:cxn>
                  <a:cxn ang="0">
                    <a:pos x="9" y="225"/>
                  </a:cxn>
                  <a:cxn ang="0">
                    <a:pos x="10" y="218"/>
                  </a:cxn>
                  <a:cxn ang="0">
                    <a:pos x="10" y="216"/>
                  </a:cxn>
                  <a:cxn ang="0">
                    <a:pos x="10" y="206"/>
                  </a:cxn>
                  <a:cxn ang="0">
                    <a:pos x="12" y="190"/>
                  </a:cxn>
                  <a:cxn ang="0">
                    <a:pos x="10" y="166"/>
                  </a:cxn>
                  <a:cxn ang="0">
                    <a:pos x="10" y="158"/>
                  </a:cxn>
                  <a:cxn ang="0">
                    <a:pos x="0" y="146"/>
                  </a:cxn>
                  <a:cxn ang="0">
                    <a:pos x="165" y="0"/>
                  </a:cxn>
                  <a:cxn ang="0">
                    <a:pos x="172" y="30"/>
                  </a:cxn>
                </a:cxnLst>
                <a:rect l="0" t="0" r="r" b="b"/>
                <a:pathLst>
                  <a:path w="220" h="260">
                    <a:moveTo>
                      <a:pt x="172" y="30"/>
                    </a:moveTo>
                    <a:lnTo>
                      <a:pt x="175" y="50"/>
                    </a:lnTo>
                    <a:lnTo>
                      <a:pt x="175" y="70"/>
                    </a:lnTo>
                    <a:lnTo>
                      <a:pt x="209" y="201"/>
                    </a:lnTo>
                    <a:lnTo>
                      <a:pt x="220" y="260"/>
                    </a:lnTo>
                    <a:lnTo>
                      <a:pt x="214" y="260"/>
                    </a:lnTo>
                    <a:lnTo>
                      <a:pt x="205" y="253"/>
                    </a:lnTo>
                    <a:lnTo>
                      <a:pt x="197" y="250"/>
                    </a:lnTo>
                    <a:lnTo>
                      <a:pt x="192" y="247"/>
                    </a:lnTo>
                    <a:lnTo>
                      <a:pt x="185" y="245"/>
                    </a:lnTo>
                    <a:lnTo>
                      <a:pt x="168" y="240"/>
                    </a:lnTo>
                    <a:lnTo>
                      <a:pt x="148" y="243"/>
                    </a:lnTo>
                    <a:lnTo>
                      <a:pt x="116" y="248"/>
                    </a:lnTo>
                    <a:lnTo>
                      <a:pt x="104" y="250"/>
                    </a:lnTo>
                    <a:lnTo>
                      <a:pt x="81" y="252"/>
                    </a:lnTo>
                    <a:lnTo>
                      <a:pt x="57" y="257"/>
                    </a:lnTo>
                    <a:lnTo>
                      <a:pt x="44" y="258"/>
                    </a:lnTo>
                    <a:lnTo>
                      <a:pt x="36" y="258"/>
                    </a:lnTo>
                    <a:lnTo>
                      <a:pt x="29" y="260"/>
                    </a:lnTo>
                    <a:lnTo>
                      <a:pt x="26" y="260"/>
                    </a:lnTo>
                    <a:lnTo>
                      <a:pt x="2" y="255"/>
                    </a:lnTo>
                    <a:lnTo>
                      <a:pt x="4" y="250"/>
                    </a:lnTo>
                    <a:lnTo>
                      <a:pt x="5" y="247"/>
                    </a:lnTo>
                    <a:lnTo>
                      <a:pt x="5" y="243"/>
                    </a:lnTo>
                    <a:lnTo>
                      <a:pt x="7" y="240"/>
                    </a:lnTo>
                    <a:lnTo>
                      <a:pt x="7" y="237"/>
                    </a:lnTo>
                    <a:lnTo>
                      <a:pt x="7" y="235"/>
                    </a:lnTo>
                    <a:lnTo>
                      <a:pt x="9" y="232"/>
                    </a:lnTo>
                    <a:lnTo>
                      <a:pt x="9" y="228"/>
                    </a:lnTo>
                    <a:lnTo>
                      <a:pt x="9" y="225"/>
                    </a:lnTo>
                    <a:lnTo>
                      <a:pt x="10" y="218"/>
                    </a:lnTo>
                    <a:lnTo>
                      <a:pt x="10" y="216"/>
                    </a:lnTo>
                    <a:lnTo>
                      <a:pt x="10" y="206"/>
                    </a:lnTo>
                    <a:lnTo>
                      <a:pt x="12" y="190"/>
                    </a:lnTo>
                    <a:lnTo>
                      <a:pt x="10" y="166"/>
                    </a:lnTo>
                    <a:lnTo>
                      <a:pt x="10" y="158"/>
                    </a:lnTo>
                    <a:lnTo>
                      <a:pt x="0" y="146"/>
                    </a:lnTo>
                    <a:lnTo>
                      <a:pt x="165" y="0"/>
                    </a:lnTo>
                    <a:lnTo>
                      <a:pt x="172" y="3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229" name="Freeform 21"/>
              <p:cNvSpPr>
                <a:spLocks/>
              </p:cNvSpPr>
              <p:nvPr/>
            </p:nvSpPr>
            <p:spPr bwMode="auto">
              <a:xfrm>
                <a:off x="2513" y="2067"/>
                <a:ext cx="193" cy="143"/>
              </a:xfrm>
              <a:custGeom>
                <a:avLst/>
                <a:gdLst/>
                <a:ahLst/>
                <a:cxnLst>
                  <a:cxn ang="0">
                    <a:pos x="169" y="109"/>
                  </a:cxn>
                  <a:cxn ang="0">
                    <a:pos x="193" y="114"/>
                  </a:cxn>
                  <a:cxn ang="0">
                    <a:pos x="193" y="121"/>
                  </a:cxn>
                  <a:cxn ang="0">
                    <a:pos x="40" y="143"/>
                  </a:cxn>
                  <a:cxn ang="0">
                    <a:pos x="38" y="129"/>
                  </a:cxn>
                  <a:cxn ang="0">
                    <a:pos x="36" y="117"/>
                  </a:cxn>
                  <a:cxn ang="0">
                    <a:pos x="36" y="109"/>
                  </a:cxn>
                  <a:cxn ang="0">
                    <a:pos x="42" y="92"/>
                  </a:cxn>
                  <a:cxn ang="0">
                    <a:pos x="42" y="84"/>
                  </a:cxn>
                  <a:cxn ang="0">
                    <a:pos x="0" y="75"/>
                  </a:cxn>
                  <a:cxn ang="0">
                    <a:pos x="167" y="0"/>
                  </a:cxn>
                  <a:cxn ang="0">
                    <a:pos x="177" y="12"/>
                  </a:cxn>
                  <a:cxn ang="0">
                    <a:pos x="177" y="20"/>
                  </a:cxn>
                  <a:cxn ang="0">
                    <a:pos x="179" y="44"/>
                  </a:cxn>
                  <a:cxn ang="0">
                    <a:pos x="177" y="60"/>
                  </a:cxn>
                  <a:cxn ang="0">
                    <a:pos x="177" y="70"/>
                  </a:cxn>
                  <a:cxn ang="0">
                    <a:pos x="177" y="72"/>
                  </a:cxn>
                  <a:cxn ang="0">
                    <a:pos x="176" y="79"/>
                  </a:cxn>
                  <a:cxn ang="0">
                    <a:pos x="176" y="82"/>
                  </a:cxn>
                  <a:cxn ang="0">
                    <a:pos x="176" y="86"/>
                  </a:cxn>
                  <a:cxn ang="0">
                    <a:pos x="174" y="89"/>
                  </a:cxn>
                  <a:cxn ang="0">
                    <a:pos x="174" y="91"/>
                  </a:cxn>
                  <a:cxn ang="0">
                    <a:pos x="174" y="94"/>
                  </a:cxn>
                  <a:cxn ang="0">
                    <a:pos x="172" y="97"/>
                  </a:cxn>
                  <a:cxn ang="0">
                    <a:pos x="172" y="101"/>
                  </a:cxn>
                  <a:cxn ang="0">
                    <a:pos x="171" y="104"/>
                  </a:cxn>
                  <a:cxn ang="0">
                    <a:pos x="169" y="109"/>
                  </a:cxn>
                </a:cxnLst>
                <a:rect l="0" t="0" r="r" b="b"/>
                <a:pathLst>
                  <a:path w="193" h="143">
                    <a:moveTo>
                      <a:pt x="169" y="109"/>
                    </a:moveTo>
                    <a:lnTo>
                      <a:pt x="193" y="114"/>
                    </a:lnTo>
                    <a:lnTo>
                      <a:pt x="193" y="121"/>
                    </a:lnTo>
                    <a:lnTo>
                      <a:pt x="40" y="143"/>
                    </a:lnTo>
                    <a:lnTo>
                      <a:pt x="38" y="129"/>
                    </a:lnTo>
                    <a:lnTo>
                      <a:pt x="36" y="117"/>
                    </a:lnTo>
                    <a:lnTo>
                      <a:pt x="36" y="109"/>
                    </a:lnTo>
                    <a:lnTo>
                      <a:pt x="42" y="92"/>
                    </a:lnTo>
                    <a:lnTo>
                      <a:pt x="42" y="84"/>
                    </a:lnTo>
                    <a:lnTo>
                      <a:pt x="0" y="75"/>
                    </a:lnTo>
                    <a:lnTo>
                      <a:pt x="167" y="0"/>
                    </a:lnTo>
                    <a:lnTo>
                      <a:pt x="177" y="12"/>
                    </a:lnTo>
                    <a:lnTo>
                      <a:pt x="177" y="20"/>
                    </a:lnTo>
                    <a:lnTo>
                      <a:pt x="179" y="44"/>
                    </a:lnTo>
                    <a:lnTo>
                      <a:pt x="177" y="60"/>
                    </a:lnTo>
                    <a:lnTo>
                      <a:pt x="177" y="70"/>
                    </a:lnTo>
                    <a:lnTo>
                      <a:pt x="177" y="72"/>
                    </a:lnTo>
                    <a:lnTo>
                      <a:pt x="176" y="79"/>
                    </a:lnTo>
                    <a:lnTo>
                      <a:pt x="176" y="82"/>
                    </a:lnTo>
                    <a:lnTo>
                      <a:pt x="176" y="86"/>
                    </a:lnTo>
                    <a:lnTo>
                      <a:pt x="174" y="89"/>
                    </a:lnTo>
                    <a:lnTo>
                      <a:pt x="174" y="91"/>
                    </a:lnTo>
                    <a:lnTo>
                      <a:pt x="174" y="94"/>
                    </a:lnTo>
                    <a:lnTo>
                      <a:pt x="172" y="97"/>
                    </a:lnTo>
                    <a:lnTo>
                      <a:pt x="172" y="101"/>
                    </a:lnTo>
                    <a:lnTo>
                      <a:pt x="171" y="104"/>
                    </a:lnTo>
                    <a:lnTo>
                      <a:pt x="169" y="109"/>
                    </a:lnTo>
                    <a:close/>
                  </a:path>
                </a:pathLst>
              </a:custGeom>
              <a:solidFill>
                <a:srgbClr val="CB8A4B"/>
              </a:solidFill>
              <a:ln w="0">
                <a:solidFill>
                  <a:srgbClr val="CB8A4B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230" name="Freeform 22"/>
              <p:cNvSpPr>
                <a:spLocks/>
              </p:cNvSpPr>
              <p:nvPr/>
            </p:nvSpPr>
            <p:spPr bwMode="auto">
              <a:xfrm>
                <a:off x="2513" y="2067"/>
                <a:ext cx="193" cy="143"/>
              </a:xfrm>
              <a:custGeom>
                <a:avLst/>
                <a:gdLst/>
                <a:ahLst/>
                <a:cxnLst>
                  <a:cxn ang="0">
                    <a:pos x="169" y="109"/>
                  </a:cxn>
                  <a:cxn ang="0">
                    <a:pos x="193" y="114"/>
                  </a:cxn>
                  <a:cxn ang="0">
                    <a:pos x="193" y="121"/>
                  </a:cxn>
                  <a:cxn ang="0">
                    <a:pos x="40" y="143"/>
                  </a:cxn>
                  <a:cxn ang="0">
                    <a:pos x="38" y="129"/>
                  </a:cxn>
                  <a:cxn ang="0">
                    <a:pos x="36" y="117"/>
                  </a:cxn>
                  <a:cxn ang="0">
                    <a:pos x="36" y="109"/>
                  </a:cxn>
                  <a:cxn ang="0">
                    <a:pos x="42" y="92"/>
                  </a:cxn>
                  <a:cxn ang="0">
                    <a:pos x="42" y="84"/>
                  </a:cxn>
                  <a:cxn ang="0">
                    <a:pos x="0" y="75"/>
                  </a:cxn>
                  <a:cxn ang="0">
                    <a:pos x="167" y="0"/>
                  </a:cxn>
                  <a:cxn ang="0">
                    <a:pos x="177" y="12"/>
                  </a:cxn>
                  <a:cxn ang="0">
                    <a:pos x="177" y="20"/>
                  </a:cxn>
                  <a:cxn ang="0">
                    <a:pos x="179" y="44"/>
                  </a:cxn>
                  <a:cxn ang="0">
                    <a:pos x="177" y="60"/>
                  </a:cxn>
                  <a:cxn ang="0">
                    <a:pos x="177" y="70"/>
                  </a:cxn>
                  <a:cxn ang="0">
                    <a:pos x="177" y="72"/>
                  </a:cxn>
                  <a:cxn ang="0">
                    <a:pos x="176" y="79"/>
                  </a:cxn>
                  <a:cxn ang="0">
                    <a:pos x="176" y="82"/>
                  </a:cxn>
                  <a:cxn ang="0">
                    <a:pos x="176" y="86"/>
                  </a:cxn>
                  <a:cxn ang="0">
                    <a:pos x="174" y="89"/>
                  </a:cxn>
                  <a:cxn ang="0">
                    <a:pos x="174" y="91"/>
                  </a:cxn>
                  <a:cxn ang="0">
                    <a:pos x="174" y="94"/>
                  </a:cxn>
                  <a:cxn ang="0">
                    <a:pos x="172" y="97"/>
                  </a:cxn>
                  <a:cxn ang="0">
                    <a:pos x="172" y="101"/>
                  </a:cxn>
                  <a:cxn ang="0">
                    <a:pos x="171" y="104"/>
                  </a:cxn>
                  <a:cxn ang="0">
                    <a:pos x="169" y="109"/>
                  </a:cxn>
                </a:cxnLst>
                <a:rect l="0" t="0" r="r" b="b"/>
                <a:pathLst>
                  <a:path w="193" h="143">
                    <a:moveTo>
                      <a:pt x="169" y="109"/>
                    </a:moveTo>
                    <a:lnTo>
                      <a:pt x="193" y="114"/>
                    </a:lnTo>
                    <a:lnTo>
                      <a:pt x="193" y="121"/>
                    </a:lnTo>
                    <a:lnTo>
                      <a:pt x="40" y="143"/>
                    </a:lnTo>
                    <a:lnTo>
                      <a:pt x="38" y="129"/>
                    </a:lnTo>
                    <a:lnTo>
                      <a:pt x="36" y="117"/>
                    </a:lnTo>
                    <a:lnTo>
                      <a:pt x="36" y="109"/>
                    </a:lnTo>
                    <a:lnTo>
                      <a:pt x="42" y="92"/>
                    </a:lnTo>
                    <a:lnTo>
                      <a:pt x="42" y="84"/>
                    </a:lnTo>
                    <a:lnTo>
                      <a:pt x="0" y="75"/>
                    </a:lnTo>
                    <a:lnTo>
                      <a:pt x="167" y="0"/>
                    </a:lnTo>
                    <a:lnTo>
                      <a:pt x="177" y="12"/>
                    </a:lnTo>
                    <a:lnTo>
                      <a:pt x="177" y="20"/>
                    </a:lnTo>
                    <a:lnTo>
                      <a:pt x="179" y="44"/>
                    </a:lnTo>
                    <a:lnTo>
                      <a:pt x="177" y="60"/>
                    </a:lnTo>
                    <a:lnTo>
                      <a:pt x="177" y="70"/>
                    </a:lnTo>
                    <a:lnTo>
                      <a:pt x="177" y="72"/>
                    </a:lnTo>
                    <a:lnTo>
                      <a:pt x="176" y="79"/>
                    </a:lnTo>
                    <a:lnTo>
                      <a:pt x="176" y="82"/>
                    </a:lnTo>
                    <a:lnTo>
                      <a:pt x="176" y="86"/>
                    </a:lnTo>
                    <a:lnTo>
                      <a:pt x="174" y="89"/>
                    </a:lnTo>
                    <a:lnTo>
                      <a:pt x="174" y="91"/>
                    </a:lnTo>
                    <a:lnTo>
                      <a:pt x="174" y="94"/>
                    </a:lnTo>
                    <a:lnTo>
                      <a:pt x="172" y="97"/>
                    </a:lnTo>
                    <a:lnTo>
                      <a:pt x="172" y="101"/>
                    </a:lnTo>
                    <a:lnTo>
                      <a:pt x="171" y="104"/>
                    </a:lnTo>
                    <a:lnTo>
                      <a:pt x="169" y="109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231" name="Freeform 23"/>
              <p:cNvSpPr>
                <a:spLocks/>
              </p:cNvSpPr>
              <p:nvPr/>
            </p:nvSpPr>
            <p:spPr bwMode="auto">
              <a:xfrm>
                <a:off x="2184" y="2080"/>
                <a:ext cx="740" cy="316"/>
              </a:xfrm>
              <a:custGeom>
                <a:avLst/>
                <a:gdLst/>
                <a:ahLst/>
                <a:cxnLst>
                  <a:cxn ang="0">
                    <a:pos x="720" y="126"/>
                  </a:cxn>
                  <a:cxn ang="0">
                    <a:pos x="740" y="198"/>
                  </a:cxn>
                  <a:cxn ang="0">
                    <a:pos x="731" y="207"/>
                  </a:cxn>
                  <a:cxn ang="0">
                    <a:pos x="720" y="205"/>
                  </a:cxn>
                  <a:cxn ang="0">
                    <a:pos x="706" y="217"/>
                  </a:cxn>
                  <a:cxn ang="0">
                    <a:pos x="691" y="224"/>
                  </a:cxn>
                  <a:cxn ang="0">
                    <a:pos x="674" y="237"/>
                  </a:cxn>
                  <a:cxn ang="0">
                    <a:pos x="661" y="242"/>
                  </a:cxn>
                  <a:cxn ang="0">
                    <a:pos x="624" y="240"/>
                  </a:cxn>
                  <a:cxn ang="0">
                    <a:pos x="602" y="250"/>
                  </a:cxn>
                  <a:cxn ang="0">
                    <a:pos x="584" y="266"/>
                  </a:cxn>
                  <a:cxn ang="0">
                    <a:pos x="569" y="271"/>
                  </a:cxn>
                  <a:cxn ang="0">
                    <a:pos x="553" y="272"/>
                  </a:cxn>
                  <a:cxn ang="0">
                    <a:pos x="552" y="262"/>
                  </a:cxn>
                  <a:cxn ang="0">
                    <a:pos x="540" y="267"/>
                  </a:cxn>
                  <a:cxn ang="0">
                    <a:pos x="533" y="262"/>
                  </a:cxn>
                  <a:cxn ang="0">
                    <a:pos x="518" y="262"/>
                  </a:cxn>
                  <a:cxn ang="0">
                    <a:pos x="498" y="264"/>
                  </a:cxn>
                  <a:cxn ang="0">
                    <a:pos x="485" y="277"/>
                  </a:cxn>
                  <a:cxn ang="0">
                    <a:pos x="473" y="282"/>
                  </a:cxn>
                  <a:cxn ang="0">
                    <a:pos x="456" y="284"/>
                  </a:cxn>
                  <a:cxn ang="0">
                    <a:pos x="444" y="301"/>
                  </a:cxn>
                  <a:cxn ang="0">
                    <a:pos x="429" y="309"/>
                  </a:cxn>
                  <a:cxn ang="0">
                    <a:pos x="407" y="313"/>
                  </a:cxn>
                  <a:cxn ang="0">
                    <a:pos x="389" y="309"/>
                  </a:cxn>
                  <a:cxn ang="0">
                    <a:pos x="374" y="302"/>
                  </a:cxn>
                  <a:cxn ang="0">
                    <a:pos x="350" y="302"/>
                  </a:cxn>
                  <a:cxn ang="0">
                    <a:pos x="334" y="297"/>
                  </a:cxn>
                  <a:cxn ang="0">
                    <a:pos x="317" y="279"/>
                  </a:cxn>
                  <a:cxn ang="0">
                    <a:pos x="297" y="274"/>
                  </a:cxn>
                  <a:cxn ang="0">
                    <a:pos x="273" y="276"/>
                  </a:cxn>
                  <a:cxn ang="0">
                    <a:pos x="248" y="259"/>
                  </a:cxn>
                  <a:cxn ang="0">
                    <a:pos x="233" y="247"/>
                  </a:cxn>
                  <a:cxn ang="0">
                    <a:pos x="218" y="235"/>
                  </a:cxn>
                  <a:cxn ang="0">
                    <a:pos x="208" y="225"/>
                  </a:cxn>
                  <a:cxn ang="0">
                    <a:pos x="214" y="208"/>
                  </a:cxn>
                  <a:cxn ang="0">
                    <a:pos x="201" y="197"/>
                  </a:cxn>
                  <a:cxn ang="0">
                    <a:pos x="179" y="210"/>
                  </a:cxn>
                  <a:cxn ang="0">
                    <a:pos x="159" y="212"/>
                  </a:cxn>
                  <a:cxn ang="0">
                    <a:pos x="147" y="193"/>
                  </a:cxn>
                  <a:cxn ang="0">
                    <a:pos x="122" y="192"/>
                  </a:cxn>
                  <a:cxn ang="0">
                    <a:pos x="105" y="197"/>
                  </a:cxn>
                  <a:cxn ang="0">
                    <a:pos x="94" y="200"/>
                  </a:cxn>
                  <a:cxn ang="0">
                    <a:pos x="95" y="215"/>
                  </a:cxn>
                  <a:cxn ang="0">
                    <a:pos x="87" y="227"/>
                  </a:cxn>
                  <a:cxn ang="0">
                    <a:pos x="73" y="234"/>
                  </a:cxn>
                  <a:cxn ang="0">
                    <a:pos x="21" y="123"/>
                  </a:cxn>
                  <a:cxn ang="0">
                    <a:pos x="0" y="73"/>
                  </a:cxn>
                  <a:cxn ang="0">
                    <a:pos x="73" y="34"/>
                  </a:cxn>
                  <a:cxn ang="0">
                    <a:pos x="134" y="2"/>
                  </a:cxn>
                  <a:cxn ang="0">
                    <a:pos x="159" y="7"/>
                  </a:cxn>
                  <a:cxn ang="0">
                    <a:pos x="219" y="101"/>
                  </a:cxn>
                  <a:cxn ang="0">
                    <a:pos x="255" y="138"/>
                  </a:cxn>
                  <a:cxn ang="0">
                    <a:pos x="283" y="143"/>
                  </a:cxn>
                  <a:cxn ang="0">
                    <a:pos x="522" y="101"/>
                  </a:cxn>
                  <a:cxn ang="0">
                    <a:pos x="540" y="99"/>
                  </a:cxn>
                  <a:cxn ang="0">
                    <a:pos x="600" y="91"/>
                  </a:cxn>
                  <a:cxn ang="0">
                    <a:pos x="664" y="81"/>
                  </a:cxn>
                  <a:cxn ang="0">
                    <a:pos x="693" y="91"/>
                  </a:cxn>
                  <a:cxn ang="0">
                    <a:pos x="716" y="101"/>
                  </a:cxn>
                </a:cxnLst>
                <a:rect l="0" t="0" r="r" b="b"/>
                <a:pathLst>
                  <a:path w="740" h="316">
                    <a:moveTo>
                      <a:pt x="716" y="101"/>
                    </a:moveTo>
                    <a:lnTo>
                      <a:pt x="720" y="123"/>
                    </a:lnTo>
                    <a:lnTo>
                      <a:pt x="720" y="126"/>
                    </a:lnTo>
                    <a:lnTo>
                      <a:pt x="725" y="150"/>
                    </a:lnTo>
                    <a:lnTo>
                      <a:pt x="738" y="187"/>
                    </a:lnTo>
                    <a:lnTo>
                      <a:pt x="740" y="198"/>
                    </a:lnTo>
                    <a:lnTo>
                      <a:pt x="738" y="200"/>
                    </a:lnTo>
                    <a:lnTo>
                      <a:pt x="736" y="203"/>
                    </a:lnTo>
                    <a:lnTo>
                      <a:pt x="731" y="207"/>
                    </a:lnTo>
                    <a:lnTo>
                      <a:pt x="728" y="205"/>
                    </a:lnTo>
                    <a:lnTo>
                      <a:pt x="725" y="203"/>
                    </a:lnTo>
                    <a:lnTo>
                      <a:pt x="720" y="205"/>
                    </a:lnTo>
                    <a:lnTo>
                      <a:pt x="715" y="212"/>
                    </a:lnTo>
                    <a:lnTo>
                      <a:pt x="713" y="214"/>
                    </a:lnTo>
                    <a:lnTo>
                      <a:pt x="706" y="217"/>
                    </a:lnTo>
                    <a:lnTo>
                      <a:pt x="703" y="219"/>
                    </a:lnTo>
                    <a:lnTo>
                      <a:pt x="698" y="222"/>
                    </a:lnTo>
                    <a:lnTo>
                      <a:pt x="691" y="224"/>
                    </a:lnTo>
                    <a:lnTo>
                      <a:pt x="684" y="229"/>
                    </a:lnTo>
                    <a:lnTo>
                      <a:pt x="681" y="234"/>
                    </a:lnTo>
                    <a:lnTo>
                      <a:pt x="674" y="237"/>
                    </a:lnTo>
                    <a:lnTo>
                      <a:pt x="669" y="239"/>
                    </a:lnTo>
                    <a:lnTo>
                      <a:pt x="664" y="240"/>
                    </a:lnTo>
                    <a:lnTo>
                      <a:pt x="661" y="242"/>
                    </a:lnTo>
                    <a:lnTo>
                      <a:pt x="656" y="244"/>
                    </a:lnTo>
                    <a:lnTo>
                      <a:pt x="634" y="239"/>
                    </a:lnTo>
                    <a:lnTo>
                      <a:pt x="624" y="240"/>
                    </a:lnTo>
                    <a:lnTo>
                      <a:pt x="617" y="242"/>
                    </a:lnTo>
                    <a:lnTo>
                      <a:pt x="611" y="245"/>
                    </a:lnTo>
                    <a:lnTo>
                      <a:pt x="602" y="250"/>
                    </a:lnTo>
                    <a:lnTo>
                      <a:pt x="597" y="255"/>
                    </a:lnTo>
                    <a:lnTo>
                      <a:pt x="590" y="261"/>
                    </a:lnTo>
                    <a:lnTo>
                      <a:pt x="584" y="266"/>
                    </a:lnTo>
                    <a:lnTo>
                      <a:pt x="579" y="267"/>
                    </a:lnTo>
                    <a:lnTo>
                      <a:pt x="574" y="271"/>
                    </a:lnTo>
                    <a:lnTo>
                      <a:pt x="569" y="271"/>
                    </a:lnTo>
                    <a:lnTo>
                      <a:pt x="564" y="274"/>
                    </a:lnTo>
                    <a:lnTo>
                      <a:pt x="555" y="276"/>
                    </a:lnTo>
                    <a:lnTo>
                      <a:pt x="553" y="272"/>
                    </a:lnTo>
                    <a:lnTo>
                      <a:pt x="553" y="269"/>
                    </a:lnTo>
                    <a:lnTo>
                      <a:pt x="555" y="266"/>
                    </a:lnTo>
                    <a:lnTo>
                      <a:pt x="552" y="262"/>
                    </a:lnTo>
                    <a:lnTo>
                      <a:pt x="547" y="262"/>
                    </a:lnTo>
                    <a:lnTo>
                      <a:pt x="543" y="266"/>
                    </a:lnTo>
                    <a:lnTo>
                      <a:pt x="540" y="267"/>
                    </a:lnTo>
                    <a:lnTo>
                      <a:pt x="537" y="267"/>
                    </a:lnTo>
                    <a:lnTo>
                      <a:pt x="535" y="266"/>
                    </a:lnTo>
                    <a:lnTo>
                      <a:pt x="533" y="262"/>
                    </a:lnTo>
                    <a:lnTo>
                      <a:pt x="527" y="261"/>
                    </a:lnTo>
                    <a:lnTo>
                      <a:pt x="523" y="262"/>
                    </a:lnTo>
                    <a:lnTo>
                      <a:pt x="518" y="262"/>
                    </a:lnTo>
                    <a:lnTo>
                      <a:pt x="515" y="259"/>
                    </a:lnTo>
                    <a:lnTo>
                      <a:pt x="506" y="261"/>
                    </a:lnTo>
                    <a:lnTo>
                      <a:pt x="498" y="264"/>
                    </a:lnTo>
                    <a:lnTo>
                      <a:pt x="493" y="266"/>
                    </a:lnTo>
                    <a:lnTo>
                      <a:pt x="488" y="269"/>
                    </a:lnTo>
                    <a:lnTo>
                      <a:pt x="485" y="277"/>
                    </a:lnTo>
                    <a:lnTo>
                      <a:pt x="480" y="279"/>
                    </a:lnTo>
                    <a:lnTo>
                      <a:pt x="478" y="281"/>
                    </a:lnTo>
                    <a:lnTo>
                      <a:pt x="473" y="282"/>
                    </a:lnTo>
                    <a:lnTo>
                      <a:pt x="470" y="281"/>
                    </a:lnTo>
                    <a:lnTo>
                      <a:pt x="466" y="279"/>
                    </a:lnTo>
                    <a:lnTo>
                      <a:pt x="456" y="284"/>
                    </a:lnTo>
                    <a:lnTo>
                      <a:pt x="451" y="289"/>
                    </a:lnTo>
                    <a:lnTo>
                      <a:pt x="448" y="296"/>
                    </a:lnTo>
                    <a:lnTo>
                      <a:pt x="444" y="301"/>
                    </a:lnTo>
                    <a:lnTo>
                      <a:pt x="441" y="302"/>
                    </a:lnTo>
                    <a:lnTo>
                      <a:pt x="434" y="306"/>
                    </a:lnTo>
                    <a:lnTo>
                      <a:pt x="429" y="309"/>
                    </a:lnTo>
                    <a:lnTo>
                      <a:pt x="421" y="308"/>
                    </a:lnTo>
                    <a:lnTo>
                      <a:pt x="412" y="309"/>
                    </a:lnTo>
                    <a:lnTo>
                      <a:pt x="407" y="313"/>
                    </a:lnTo>
                    <a:lnTo>
                      <a:pt x="399" y="316"/>
                    </a:lnTo>
                    <a:lnTo>
                      <a:pt x="392" y="314"/>
                    </a:lnTo>
                    <a:lnTo>
                      <a:pt x="389" y="309"/>
                    </a:lnTo>
                    <a:lnTo>
                      <a:pt x="384" y="306"/>
                    </a:lnTo>
                    <a:lnTo>
                      <a:pt x="381" y="302"/>
                    </a:lnTo>
                    <a:lnTo>
                      <a:pt x="374" y="302"/>
                    </a:lnTo>
                    <a:lnTo>
                      <a:pt x="367" y="302"/>
                    </a:lnTo>
                    <a:lnTo>
                      <a:pt x="355" y="304"/>
                    </a:lnTo>
                    <a:lnTo>
                      <a:pt x="350" y="302"/>
                    </a:lnTo>
                    <a:lnTo>
                      <a:pt x="345" y="301"/>
                    </a:lnTo>
                    <a:lnTo>
                      <a:pt x="340" y="299"/>
                    </a:lnTo>
                    <a:lnTo>
                      <a:pt x="334" y="297"/>
                    </a:lnTo>
                    <a:lnTo>
                      <a:pt x="329" y="292"/>
                    </a:lnTo>
                    <a:lnTo>
                      <a:pt x="322" y="287"/>
                    </a:lnTo>
                    <a:lnTo>
                      <a:pt x="317" y="279"/>
                    </a:lnTo>
                    <a:lnTo>
                      <a:pt x="312" y="276"/>
                    </a:lnTo>
                    <a:lnTo>
                      <a:pt x="305" y="276"/>
                    </a:lnTo>
                    <a:lnTo>
                      <a:pt x="297" y="274"/>
                    </a:lnTo>
                    <a:lnTo>
                      <a:pt x="290" y="276"/>
                    </a:lnTo>
                    <a:lnTo>
                      <a:pt x="283" y="277"/>
                    </a:lnTo>
                    <a:lnTo>
                      <a:pt x="273" y="276"/>
                    </a:lnTo>
                    <a:lnTo>
                      <a:pt x="261" y="269"/>
                    </a:lnTo>
                    <a:lnTo>
                      <a:pt x="251" y="264"/>
                    </a:lnTo>
                    <a:lnTo>
                      <a:pt x="248" y="259"/>
                    </a:lnTo>
                    <a:lnTo>
                      <a:pt x="243" y="254"/>
                    </a:lnTo>
                    <a:lnTo>
                      <a:pt x="236" y="250"/>
                    </a:lnTo>
                    <a:lnTo>
                      <a:pt x="233" y="247"/>
                    </a:lnTo>
                    <a:lnTo>
                      <a:pt x="230" y="242"/>
                    </a:lnTo>
                    <a:lnTo>
                      <a:pt x="223" y="237"/>
                    </a:lnTo>
                    <a:lnTo>
                      <a:pt x="218" y="235"/>
                    </a:lnTo>
                    <a:lnTo>
                      <a:pt x="213" y="234"/>
                    </a:lnTo>
                    <a:lnTo>
                      <a:pt x="209" y="232"/>
                    </a:lnTo>
                    <a:lnTo>
                      <a:pt x="208" y="225"/>
                    </a:lnTo>
                    <a:lnTo>
                      <a:pt x="211" y="219"/>
                    </a:lnTo>
                    <a:lnTo>
                      <a:pt x="214" y="215"/>
                    </a:lnTo>
                    <a:lnTo>
                      <a:pt x="214" y="208"/>
                    </a:lnTo>
                    <a:lnTo>
                      <a:pt x="213" y="202"/>
                    </a:lnTo>
                    <a:lnTo>
                      <a:pt x="208" y="197"/>
                    </a:lnTo>
                    <a:lnTo>
                      <a:pt x="201" y="197"/>
                    </a:lnTo>
                    <a:lnTo>
                      <a:pt x="194" y="198"/>
                    </a:lnTo>
                    <a:lnTo>
                      <a:pt x="189" y="205"/>
                    </a:lnTo>
                    <a:lnTo>
                      <a:pt x="179" y="210"/>
                    </a:lnTo>
                    <a:lnTo>
                      <a:pt x="176" y="212"/>
                    </a:lnTo>
                    <a:lnTo>
                      <a:pt x="169" y="214"/>
                    </a:lnTo>
                    <a:lnTo>
                      <a:pt x="159" y="212"/>
                    </a:lnTo>
                    <a:lnTo>
                      <a:pt x="152" y="207"/>
                    </a:lnTo>
                    <a:lnTo>
                      <a:pt x="151" y="198"/>
                    </a:lnTo>
                    <a:lnTo>
                      <a:pt x="147" y="193"/>
                    </a:lnTo>
                    <a:lnTo>
                      <a:pt x="137" y="190"/>
                    </a:lnTo>
                    <a:lnTo>
                      <a:pt x="130" y="190"/>
                    </a:lnTo>
                    <a:lnTo>
                      <a:pt x="122" y="192"/>
                    </a:lnTo>
                    <a:lnTo>
                      <a:pt x="115" y="193"/>
                    </a:lnTo>
                    <a:lnTo>
                      <a:pt x="110" y="197"/>
                    </a:lnTo>
                    <a:lnTo>
                      <a:pt x="105" y="197"/>
                    </a:lnTo>
                    <a:lnTo>
                      <a:pt x="100" y="195"/>
                    </a:lnTo>
                    <a:lnTo>
                      <a:pt x="94" y="197"/>
                    </a:lnTo>
                    <a:lnTo>
                      <a:pt x="94" y="200"/>
                    </a:lnTo>
                    <a:lnTo>
                      <a:pt x="95" y="205"/>
                    </a:lnTo>
                    <a:lnTo>
                      <a:pt x="99" y="208"/>
                    </a:lnTo>
                    <a:lnTo>
                      <a:pt x="95" y="215"/>
                    </a:lnTo>
                    <a:lnTo>
                      <a:pt x="94" y="222"/>
                    </a:lnTo>
                    <a:lnTo>
                      <a:pt x="90" y="224"/>
                    </a:lnTo>
                    <a:lnTo>
                      <a:pt x="87" y="227"/>
                    </a:lnTo>
                    <a:lnTo>
                      <a:pt x="83" y="229"/>
                    </a:lnTo>
                    <a:lnTo>
                      <a:pt x="80" y="232"/>
                    </a:lnTo>
                    <a:lnTo>
                      <a:pt x="73" y="234"/>
                    </a:lnTo>
                    <a:lnTo>
                      <a:pt x="62" y="208"/>
                    </a:lnTo>
                    <a:lnTo>
                      <a:pt x="52" y="190"/>
                    </a:lnTo>
                    <a:lnTo>
                      <a:pt x="21" y="123"/>
                    </a:lnTo>
                    <a:lnTo>
                      <a:pt x="21" y="116"/>
                    </a:lnTo>
                    <a:lnTo>
                      <a:pt x="20" y="108"/>
                    </a:lnTo>
                    <a:lnTo>
                      <a:pt x="0" y="73"/>
                    </a:lnTo>
                    <a:lnTo>
                      <a:pt x="8" y="67"/>
                    </a:lnTo>
                    <a:lnTo>
                      <a:pt x="23" y="59"/>
                    </a:lnTo>
                    <a:lnTo>
                      <a:pt x="73" y="34"/>
                    </a:lnTo>
                    <a:lnTo>
                      <a:pt x="97" y="22"/>
                    </a:lnTo>
                    <a:lnTo>
                      <a:pt x="120" y="10"/>
                    </a:lnTo>
                    <a:lnTo>
                      <a:pt x="134" y="2"/>
                    </a:lnTo>
                    <a:lnTo>
                      <a:pt x="142" y="0"/>
                    </a:lnTo>
                    <a:lnTo>
                      <a:pt x="151" y="2"/>
                    </a:lnTo>
                    <a:lnTo>
                      <a:pt x="159" y="7"/>
                    </a:lnTo>
                    <a:lnTo>
                      <a:pt x="171" y="17"/>
                    </a:lnTo>
                    <a:lnTo>
                      <a:pt x="181" y="36"/>
                    </a:lnTo>
                    <a:lnTo>
                      <a:pt x="219" y="101"/>
                    </a:lnTo>
                    <a:lnTo>
                      <a:pt x="230" y="118"/>
                    </a:lnTo>
                    <a:lnTo>
                      <a:pt x="243" y="131"/>
                    </a:lnTo>
                    <a:lnTo>
                      <a:pt x="255" y="138"/>
                    </a:lnTo>
                    <a:lnTo>
                      <a:pt x="263" y="140"/>
                    </a:lnTo>
                    <a:lnTo>
                      <a:pt x="275" y="141"/>
                    </a:lnTo>
                    <a:lnTo>
                      <a:pt x="283" y="143"/>
                    </a:lnTo>
                    <a:lnTo>
                      <a:pt x="369" y="130"/>
                    </a:lnTo>
                    <a:lnTo>
                      <a:pt x="522" y="108"/>
                    </a:lnTo>
                    <a:lnTo>
                      <a:pt x="522" y="101"/>
                    </a:lnTo>
                    <a:lnTo>
                      <a:pt x="525" y="101"/>
                    </a:lnTo>
                    <a:lnTo>
                      <a:pt x="532" y="99"/>
                    </a:lnTo>
                    <a:lnTo>
                      <a:pt x="540" y="99"/>
                    </a:lnTo>
                    <a:lnTo>
                      <a:pt x="553" y="98"/>
                    </a:lnTo>
                    <a:lnTo>
                      <a:pt x="577" y="93"/>
                    </a:lnTo>
                    <a:lnTo>
                      <a:pt x="600" y="91"/>
                    </a:lnTo>
                    <a:lnTo>
                      <a:pt x="612" y="89"/>
                    </a:lnTo>
                    <a:lnTo>
                      <a:pt x="644" y="84"/>
                    </a:lnTo>
                    <a:lnTo>
                      <a:pt x="664" y="81"/>
                    </a:lnTo>
                    <a:lnTo>
                      <a:pt x="681" y="86"/>
                    </a:lnTo>
                    <a:lnTo>
                      <a:pt x="688" y="88"/>
                    </a:lnTo>
                    <a:lnTo>
                      <a:pt x="693" y="91"/>
                    </a:lnTo>
                    <a:lnTo>
                      <a:pt x="701" y="94"/>
                    </a:lnTo>
                    <a:lnTo>
                      <a:pt x="710" y="101"/>
                    </a:lnTo>
                    <a:lnTo>
                      <a:pt x="716" y="101"/>
                    </a:lnTo>
                    <a:close/>
                  </a:path>
                </a:pathLst>
              </a:custGeom>
              <a:solidFill>
                <a:srgbClr val="9E6B54"/>
              </a:solidFill>
              <a:ln w="0">
                <a:solidFill>
                  <a:srgbClr val="9E6B5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232" name="Freeform 24"/>
              <p:cNvSpPr>
                <a:spLocks/>
              </p:cNvSpPr>
              <p:nvPr/>
            </p:nvSpPr>
            <p:spPr bwMode="auto">
              <a:xfrm>
                <a:off x="2184" y="2080"/>
                <a:ext cx="740" cy="316"/>
              </a:xfrm>
              <a:custGeom>
                <a:avLst/>
                <a:gdLst/>
                <a:ahLst/>
                <a:cxnLst>
                  <a:cxn ang="0">
                    <a:pos x="720" y="126"/>
                  </a:cxn>
                  <a:cxn ang="0">
                    <a:pos x="740" y="198"/>
                  </a:cxn>
                  <a:cxn ang="0">
                    <a:pos x="731" y="207"/>
                  </a:cxn>
                  <a:cxn ang="0">
                    <a:pos x="720" y="205"/>
                  </a:cxn>
                  <a:cxn ang="0">
                    <a:pos x="706" y="217"/>
                  </a:cxn>
                  <a:cxn ang="0">
                    <a:pos x="691" y="224"/>
                  </a:cxn>
                  <a:cxn ang="0">
                    <a:pos x="674" y="237"/>
                  </a:cxn>
                  <a:cxn ang="0">
                    <a:pos x="661" y="242"/>
                  </a:cxn>
                  <a:cxn ang="0">
                    <a:pos x="624" y="240"/>
                  </a:cxn>
                  <a:cxn ang="0">
                    <a:pos x="602" y="250"/>
                  </a:cxn>
                  <a:cxn ang="0">
                    <a:pos x="584" y="266"/>
                  </a:cxn>
                  <a:cxn ang="0">
                    <a:pos x="569" y="271"/>
                  </a:cxn>
                  <a:cxn ang="0">
                    <a:pos x="553" y="272"/>
                  </a:cxn>
                  <a:cxn ang="0">
                    <a:pos x="552" y="262"/>
                  </a:cxn>
                  <a:cxn ang="0">
                    <a:pos x="540" y="267"/>
                  </a:cxn>
                  <a:cxn ang="0">
                    <a:pos x="533" y="262"/>
                  </a:cxn>
                  <a:cxn ang="0">
                    <a:pos x="518" y="262"/>
                  </a:cxn>
                  <a:cxn ang="0">
                    <a:pos x="498" y="264"/>
                  </a:cxn>
                  <a:cxn ang="0">
                    <a:pos x="485" y="277"/>
                  </a:cxn>
                  <a:cxn ang="0">
                    <a:pos x="473" y="282"/>
                  </a:cxn>
                  <a:cxn ang="0">
                    <a:pos x="456" y="284"/>
                  </a:cxn>
                  <a:cxn ang="0">
                    <a:pos x="444" y="301"/>
                  </a:cxn>
                  <a:cxn ang="0">
                    <a:pos x="429" y="309"/>
                  </a:cxn>
                  <a:cxn ang="0">
                    <a:pos x="407" y="313"/>
                  </a:cxn>
                  <a:cxn ang="0">
                    <a:pos x="389" y="309"/>
                  </a:cxn>
                  <a:cxn ang="0">
                    <a:pos x="374" y="302"/>
                  </a:cxn>
                  <a:cxn ang="0">
                    <a:pos x="350" y="302"/>
                  </a:cxn>
                  <a:cxn ang="0">
                    <a:pos x="334" y="297"/>
                  </a:cxn>
                  <a:cxn ang="0">
                    <a:pos x="317" y="279"/>
                  </a:cxn>
                  <a:cxn ang="0">
                    <a:pos x="297" y="274"/>
                  </a:cxn>
                  <a:cxn ang="0">
                    <a:pos x="273" y="276"/>
                  </a:cxn>
                  <a:cxn ang="0">
                    <a:pos x="248" y="259"/>
                  </a:cxn>
                  <a:cxn ang="0">
                    <a:pos x="233" y="247"/>
                  </a:cxn>
                  <a:cxn ang="0">
                    <a:pos x="218" y="235"/>
                  </a:cxn>
                  <a:cxn ang="0">
                    <a:pos x="208" y="225"/>
                  </a:cxn>
                  <a:cxn ang="0">
                    <a:pos x="214" y="208"/>
                  </a:cxn>
                  <a:cxn ang="0">
                    <a:pos x="201" y="197"/>
                  </a:cxn>
                  <a:cxn ang="0">
                    <a:pos x="179" y="210"/>
                  </a:cxn>
                  <a:cxn ang="0">
                    <a:pos x="159" y="212"/>
                  </a:cxn>
                  <a:cxn ang="0">
                    <a:pos x="147" y="193"/>
                  </a:cxn>
                  <a:cxn ang="0">
                    <a:pos x="122" y="192"/>
                  </a:cxn>
                  <a:cxn ang="0">
                    <a:pos x="105" y="197"/>
                  </a:cxn>
                  <a:cxn ang="0">
                    <a:pos x="94" y="200"/>
                  </a:cxn>
                  <a:cxn ang="0">
                    <a:pos x="95" y="215"/>
                  </a:cxn>
                  <a:cxn ang="0">
                    <a:pos x="87" y="227"/>
                  </a:cxn>
                  <a:cxn ang="0">
                    <a:pos x="73" y="234"/>
                  </a:cxn>
                  <a:cxn ang="0">
                    <a:pos x="21" y="123"/>
                  </a:cxn>
                  <a:cxn ang="0">
                    <a:pos x="0" y="73"/>
                  </a:cxn>
                  <a:cxn ang="0">
                    <a:pos x="73" y="34"/>
                  </a:cxn>
                  <a:cxn ang="0">
                    <a:pos x="134" y="2"/>
                  </a:cxn>
                  <a:cxn ang="0">
                    <a:pos x="159" y="7"/>
                  </a:cxn>
                  <a:cxn ang="0">
                    <a:pos x="219" y="101"/>
                  </a:cxn>
                  <a:cxn ang="0">
                    <a:pos x="255" y="138"/>
                  </a:cxn>
                  <a:cxn ang="0">
                    <a:pos x="283" y="143"/>
                  </a:cxn>
                  <a:cxn ang="0">
                    <a:pos x="522" y="101"/>
                  </a:cxn>
                  <a:cxn ang="0">
                    <a:pos x="540" y="99"/>
                  </a:cxn>
                  <a:cxn ang="0">
                    <a:pos x="600" y="91"/>
                  </a:cxn>
                  <a:cxn ang="0">
                    <a:pos x="664" y="81"/>
                  </a:cxn>
                  <a:cxn ang="0">
                    <a:pos x="693" y="91"/>
                  </a:cxn>
                  <a:cxn ang="0">
                    <a:pos x="716" y="101"/>
                  </a:cxn>
                </a:cxnLst>
                <a:rect l="0" t="0" r="r" b="b"/>
                <a:pathLst>
                  <a:path w="740" h="316">
                    <a:moveTo>
                      <a:pt x="716" y="101"/>
                    </a:moveTo>
                    <a:lnTo>
                      <a:pt x="720" y="123"/>
                    </a:lnTo>
                    <a:lnTo>
                      <a:pt x="720" y="126"/>
                    </a:lnTo>
                    <a:lnTo>
                      <a:pt x="725" y="150"/>
                    </a:lnTo>
                    <a:lnTo>
                      <a:pt x="738" y="187"/>
                    </a:lnTo>
                    <a:lnTo>
                      <a:pt x="740" y="198"/>
                    </a:lnTo>
                    <a:lnTo>
                      <a:pt x="738" y="200"/>
                    </a:lnTo>
                    <a:lnTo>
                      <a:pt x="736" y="203"/>
                    </a:lnTo>
                    <a:lnTo>
                      <a:pt x="731" y="207"/>
                    </a:lnTo>
                    <a:lnTo>
                      <a:pt x="728" y="205"/>
                    </a:lnTo>
                    <a:lnTo>
                      <a:pt x="725" y="203"/>
                    </a:lnTo>
                    <a:lnTo>
                      <a:pt x="720" y="205"/>
                    </a:lnTo>
                    <a:lnTo>
                      <a:pt x="715" y="212"/>
                    </a:lnTo>
                    <a:lnTo>
                      <a:pt x="713" y="214"/>
                    </a:lnTo>
                    <a:lnTo>
                      <a:pt x="706" y="217"/>
                    </a:lnTo>
                    <a:lnTo>
                      <a:pt x="703" y="219"/>
                    </a:lnTo>
                    <a:lnTo>
                      <a:pt x="698" y="222"/>
                    </a:lnTo>
                    <a:lnTo>
                      <a:pt x="691" y="224"/>
                    </a:lnTo>
                    <a:lnTo>
                      <a:pt x="684" y="229"/>
                    </a:lnTo>
                    <a:lnTo>
                      <a:pt x="681" y="234"/>
                    </a:lnTo>
                    <a:lnTo>
                      <a:pt x="674" y="237"/>
                    </a:lnTo>
                    <a:lnTo>
                      <a:pt x="669" y="239"/>
                    </a:lnTo>
                    <a:lnTo>
                      <a:pt x="664" y="240"/>
                    </a:lnTo>
                    <a:lnTo>
                      <a:pt x="661" y="242"/>
                    </a:lnTo>
                    <a:lnTo>
                      <a:pt x="656" y="244"/>
                    </a:lnTo>
                    <a:lnTo>
                      <a:pt x="634" y="239"/>
                    </a:lnTo>
                    <a:lnTo>
                      <a:pt x="624" y="240"/>
                    </a:lnTo>
                    <a:lnTo>
                      <a:pt x="617" y="242"/>
                    </a:lnTo>
                    <a:lnTo>
                      <a:pt x="611" y="245"/>
                    </a:lnTo>
                    <a:lnTo>
                      <a:pt x="602" y="250"/>
                    </a:lnTo>
                    <a:lnTo>
                      <a:pt x="597" y="255"/>
                    </a:lnTo>
                    <a:lnTo>
                      <a:pt x="590" y="261"/>
                    </a:lnTo>
                    <a:lnTo>
                      <a:pt x="584" y="266"/>
                    </a:lnTo>
                    <a:lnTo>
                      <a:pt x="579" y="267"/>
                    </a:lnTo>
                    <a:lnTo>
                      <a:pt x="574" y="271"/>
                    </a:lnTo>
                    <a:lnTo>
                      <a:pt x="569" y="271"/>
                    </a:lnTo>
                    <a:lnTo>
                      <a:pt x="564" y="274"/>
                    </a:lnTo>
                    <a:lnTo>
                      <a:pt x="555" y="276"/>
                    </a:lnTo>
                    <a:lnTo>
                      <a:pt x="553" y="272"/>
                    </a:lnTo>
                    <a:lnTo>
                      <a:pt x="553" y="269"/>
                    </a:lnTo>
                    <a:lnTo>
                      <a:pt x="555" y="266"/>
                    </a:lnTo>
                    <a:lnTo>
                      <a:pt x="552" y="262"/>
                    </a:lnTo>
                    <a:lnTo>
                      <a:pt x="547" y="262"/>
                    </a:lnTo>
                    <a:lnTo>
                      <a:pt x="543" y="266"/>
                    </a:lnTo>
                    <a:lnTo>
                      <a:pt x="540" y="267"/>
                    </a:lnTo>
                    <a:lnTo>
                      <a:pt x="537" y="267"/>
                    </a:lnTo>
                    <a:lnTo>
                      <a:pt x="535" y="266"/>
                    </a:lnTo>
                    <a:lnTo>
                      <a:pt x="533" y="262"/>
                    </a:lnTo>
                    <a:lnTo>
                      <a:pt x="527" y="261"/>
                    </a:lnTo>
                    <a:lnTo>
                      <a:pt x="523" y="262"/>
                    </a:lnTo>
                    <a:lnTo>
                      <a:pt x="518" y="262"/>
                    </a:lnTo>
                    <a:lnTo>
                      <a:pt x="515" y="259"/>
                    </a:lnTo>
                    <a:lnTo>
                      <a:pt x="506" y="261"/>
                    </a:lnTo>
                    <a:lnTo>
                      <a:pt x="498" y="264"/>
                    </a:lnTo>
                    <a:lnTo>
                      <a:pt x="493" y="266"/>
                    </a:lnTo>
                    <a:lnTo>
                      <a:pt x="488" y="269"/>
                    </a:lnTo>
                    <a:lnTo>
                      <a:pt x="485" y="277"/>
                    </a:lnTo>
                    <a:lnTo>
                      <a:pt x="480" y="279"/>
                    </a:lnTo>
                    <a:lnTo>
                      <a:pt x="478" y="281"/>
                    </a:lnTo>
                    <a:lnTo>
                      <a:pt x="473" y="282"/>
                    </a:lnTo>
                    <a:lnTo>
                      <a:pt x="470" y="281"/>
                    </a:lnTo>
                    <a:lnTo>
                      <a:pt x="466" y="279"/>
                    </a:lnTo>
                    <a:lnTo>
                      <a:pt x="456" y="284"/>
                    </a:lnTo>
                    <a:lnTo>
                      <a:pt x="451" y="289"/>
                    </a:lnTo>
                    <a:lnTo>
                      <a:pt x="448" y="296"/>
                    </a:lnTo>
                    <a:lnTo>
                      <a:pt x="444" y="301"/>
                    </a:lnTo>
                    <a:lnTo>
                      <a:pt x="441" y="302"/>
                    </a:lnTo>
                    <a:lnTo>
                      <a:pt x="434" y="306"/>
                    </a:lnTo>
                    <a:lnTo>
                      <a:pt x="429" y="309"/>
                    </a:lnTo>
                    <a:lnTo>
                      <a:pt x="421" y="308"/>
                    </a:lnTo>
                    <a:lnTo>
                      <a:pt x="412" y="309"/>
                    </a:lnTo>
                    <a:lnTo>
                      <a:pt x="407" y="313"/>
                    </a:lnTo>
                    <a:lnTo>
                      <a:pt x="399" y="316"/>
                    </a:lnTo>
                    <a:lnTo>
                      <a:pt x="392" y="314"/>
                    </a:lnTo>
                    <a:lnTo>
                      <a:pt x="389" y="309"/>
                    </a:lnTo>
                    <a:lnTo>
                      <a:pt x="384" y="306"/>
                    </a:lnTo>
                    <a:lnTo>
                      <a:pt x="381" y="302"/>
                    </a:lnTo>
                    <a:lnTo>
                      <a:pt x="374" y="302"/>
                    </a:lnTo>
                    <a:lnTo>
                      <a:pt x="367" y="302"/>
                    </a:lnTo>
                    <a:lnTo>
                      <a:pt x="355" y="304"/>
                    </a:lnTo>
                    <a:lnTo>
                      <a:pt x="350" y="302"/>
                    </a:lnTo>
                    <a:lnTo>
                      <a:pt x="345" y="301"/>
                    </a:lnTo>
                    <a:lnTo>
                      <a:pt x="340" y="299"/>
                    </a:lnTo>
                    <a:lnTo>
                      <a:pt x="334" y="297"/>
                    </a:lnTo>
                    <a:lnTo>
                      <a:pt x="329" y="292"/>
                    </a:lnTo>
                    <a:lnTo>
                      <a:pt x="322" y="287"/>
                    </a:lnTo>
                    <a:lnTo>
                      <a:pt x="317" y="279"/>
                    </a:lnTo>
                    <a:lnTo>
                      <a:pt x="312" y="276"/>
                    </a:lnTo>
                    <a:lnTo>
                      <a:pt x="305" y="276"/>
                    </a:lnTo>
                    <a:lnTo>
                      <a:pt x="297" y="274"/>
                    </a:lnTo>
                    <a:lnTo>
                      <a:pt x="290" y="276"/>
                    </a:lnTo>
                    <a:lnTo>
                      <a:pt x="283" y="277"/>
                    </a:lnTo>
                    <a:lnTo>
                      <a:pt x="273" y="276"/>
                    </a:lnTo>
                    <a:lnTo>
                      <a:pt x="261" y="269"/>
                    </a:lnTo>
                    <a:lnTo>
                      <a:pt x="251" y="264"/>
                    </a:lnTo>
                    <a:lnTo>
                      <a:pt x="248" y="259"/>
                    </a:lnTo>
                    <a:lnTo>
                      <a:pt x="243" y="254"/>
                    </a:lnTo>
                    <a:lnTo>
                      <a:pt x="236" y="250"/>
                    </a:lnTo>
                    <a:lnTo>
                      <a:pt x="233" y="247"/>
                    </a:lnTo>
                    <a:lnTo>
                      <a:pt x="230" y="242"/>
                    </a:lnTo>
                    <a:lnTo>
                      <a:pt x="223" y="237"/>
                    </a:lnTo>
                    <a:lnTo>
                      <a:pt x="218" y="235"/>
                    </a:lnTo>
                    <a:lnTo>
                      <a:pt x="213" y="234"/>
                    </a:lnTo>
                    <a:lnTo>
                      <a:pt x="209" y="232"/>
                    </a:lnTo>
                    <a:lnTo>
                      <a:pt x="208" y="225"/>
                    </a:lnTo>
                    <a:lnTo>
                      <a:pt x="211" y="219"/>
                    </a:lnTo>
                    <a:lnTo>
                      <a:pt x="214" y="215"/>
                    </a:lnTo>
                    <a:lnTo>
                      <a:pt x="214" y="208"/>
                    </a:lnTo>
                    <a:lnTo>
                      <a:pt x="213" y="202"/>
                    </a:lnTo>
                    <a:lnTo>
                      <a:pt x="208" y="197"/>
                    </a:lnTo>
                    <a:lnTo>
                      <a:pt x="201" y="197"/>
                    </a:lnTo>
                    <a:lnTo>
                      <a:pt x="194" y="198"/>
                    </a:lnTo>
                    <a:lnTo>
                      <a:pt x="189" y="205"/>
                    </a:lnTo>
                    <a:lnTo>
                      <a:pt x="179" y="210"/>
                    </a:lnTo>
                    <a:lnTo>
                      <a:pt x="176" y="212"/>
                    </a:lnTo>
                    <a:lnTo>
                      <a:pt x="169" y="214"/>
                    </a:lnTo>
                    <a:lnTo>
                      <a:pt x="159" y="212"/>
                    </a:lnTo>
                    <a:lnTo>
                      <a:pt x="152" y="207"/>
                    </a:lnTo>
                    <a:lnTo>
                      <a:pt x="151" y="198"/>
                    </a:lnTo>
                    <a:lnTo>
                      <a:pt x="147" y="193"/>
                    </a:lnTo>
                    <a:lnTo>
                      <a:pt x="137" y="190"/>
                    </a:lnTo>
                    <a:lnTo>
                      <a:pt x="130" y="190"/>
                    </a:lnTo>
                    <a:lnTo>
                      <a:pt x="122" y="192"/>
                    </a:lnTo>
                    <a:lnTo>
                      <a:pt x="115" y="193"/>
                    </a:lnTo>
                    <a:lnTo>
                      <a:pt x="110" y="197"/>
                    </a:lnTo>
                    <a:lnTo>
                      <a:pt x="105" y="197"/>
                    </a:lnTo>
                    <a:lnTo>
                      <a:pt x="100" y="195"/>
                    </a:lnTo>
                    <a:lnTo>
                      <a:pt x="94" y="197"/>
                    </a:lnTo>
                    <a:lnTo>
                      <a:pt x="94" y="200"/>
                    </a:lnTo>
                    <a:lnTo>
                      <a:pt x="95" y="205"/>
                    </a:lnTo>
                    <a:lnTo>
                      <a:pt x="99" y="208"/>
                    </a:lnTo>
                    <a:lnTo>
                      <a:pt x="95" y="215"/>
                    </a:lnTo>
                    <a:lnTo>
                      <a:pt x="94" y="222"/>
                    </a:lnTo>
                    <a:lnTo>
                      <a:pt x="90" y="224"/>
                    </a:lnTo>
                    <a:lnTo>
                      <a:pt x="87" y="227"/>
                    </a:lnTo>
                    <a:lnTo>
                      <a:pt x="83" y="229"/>
                    </a:lnTo>
                    <a:lnTo>
                      <a:pt x="80" y="232"/>
                    </a:lnTo>
                    <a:lnTo>
                      <a:pt x="73" y="234"/>
                    </a:lnTo>
                    <a:lnTo>
                      <a:pt x="62" y="208"/>
                    </a:lnTo>
                    <a:lnTo>
                      <a:pt x="52" y="190"/>
                    </a:lnTo>
                    <a:lnTo>
                      <a:pt x="21" y="123"/>
                    </a:lnTo>
                    <a:lnTo>
                      <a:pt x="21" y="116"/>
                    </a:lnTo>
                    <a:lnTo>
                      <a:pt x="20" y="108"/>
                    </a:lnTo>
                    <a:lnTo>
                      <a:pt x="0" y="73"/>
                    </a:lnTo>
                    <a:lnTo>
                      <a:pt x="8" y="67"/>
                    </a:lnTo>
                    <a:lnTo>
                      <a:pt x="23" y="59"/>
                    </a:lnTo>
                    <a:lnTo>
                      <a:pt x="73" y="34"/>
                    </a:lnTo>
                    <a:lnTo>
                      <a:pt x="97" y="22"/>
                    </a:lnTo>
                    <a:lnTo>
                      <a:pt x="120" y="10"/>
                    </a:lnTo>
                    <a:lnTo>
                      <a:pt x="134" y="2"/>
                    </a:lnTo>
                    <a:lnTo>
                      <a:pt x="142" y="0"/>
                    </a:lnTo>
                    <a:lnTo>
                      <a:pt x="151" y="2"/>
                    </a:lnTo>
                    <a:lnTo>
                      <a:pt x="159" y="7"/>
                    </a:lnTo>
                    <a:lnTo>
                      <a:pt x="171" y="17"/>
                    </a:lnTo>
                    <a:lnTo>
                      <a:pt x="181" y="36"/>
                    </a:lnTo>
                    <a:lnTo>
                      <a:pt x="219" y="101"/>
                    </a:lnTo>
                    <a:lnTo>
                      <a:pt x="230" y="118"/>
                    </a:lnTo>
                    <a:lnTo>
                      <a:pt x="243" y="131"/>
                    </a:lnTo>
                    <a:lnTo>
                      <a:pt x="255" y="138"/>
                    </a:lnTo>
                    <a:lnTo>
                      <a:pt x="263" y="140"/>
                    </a:lnTo>
                    <a:lnTo>
                      <a:pt x="275" y="141"/>
                    </a:lnTo>
                    <a:lnTo>
                      <a:pt x="283" y="143"/>
                    </a:lnTo>
                    <a:lnTo>
                      <a:pt x="369" y="130"/>
                    </a:lnTo>
                    <a:lnTo>
                      <a:pt x="522" y="108"/>
                    </a:lnTo>
                    <a:lnTo>
                      <a:pt x="522" y="101"/>
                    </a:lnTo>
                    <a:lnTo>
                      <a:pt x="525" y="101"/>
                    </a:lnTo>
                    <a:lnTo>
                      <a:pt x="532" y="99"/>
                    </a:lnTo>
                    <a:lnTo>
                      <a:pt x="540" y="99"/>
                    </a:lnTo>
                    <a:lnTo>
                      <a:pt x="553" y="98"/>
                    </a:lnTo>
                    <a:lnTo>
                      <a:pt x="577" y="93"/>
                    </a:lnTo>
                    <a:lnTo>
                      <a:pt x="600" y="91"/>
                    </a:lnTo>
                    <a:lnTo>
                      <a:pt x="612" y="89"/>
                    </a:lnTo>
                    <a:lnTo>
                      <a:pt x="644" y="84"/>
                    </a:lnTo>
                    <a:lnTo>
                      <a:pt x="664" y="81"/>
                    </a:lnTo>
                    <a:lnTo>
                      <a:pt x="681" y="86"/>
                    </a:lnTo>
                    <a:lnTo>
                      <a:pt x="688" y="88"/>
                    </a:lnTo>
                    <a:lnTo>
                      <a:pt x="693" y="91"/>
                    </a:lnTo>
                    <a:lnTo>
                      <a:pt x="701" y="94"/>
                    </a:lnTo>
                    <a:lnTo>
                      <a:pt x="710" y="101"/>
                    </a:lnTo>
                    <a:lnTo>
                      <a:pt x="716" y="101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233" name="Freeform 25"/>
              <p:cNvSpPr>
                <a:spLocks/>
              </p:cNvSpPr>
              <p:nvPr/>
            </p:nvSpPr>
            <p:spPr bwMode="auto">
              <a:xfrm>
                <a:off x="2257" y="2270"/>
                <a:ext cx="267" cy="165"/>
              </a:xfrm>
              <a:custGeom>
                <a:avLst/>
                <a:gdLst/>
                <a:ahLst/>
                <a:cxnLst>
                  <a:cxn ang="0">
                    <a:pos x="262" y="118"/>
                  </a:cxn>
                  <a:cxn ang="0">
                    <a:pos x="256" y="119"/>
                  </a:cxn>
                  <a:cxn ang="0">
                    <a:pos x="240" y="123"/>
                  </a:cxn>
                  <a:cxn ang="0">
                    <a:pos x="229" y="128"/>
                  </a:cxn>
                  <a:cxn ang="0">
                    <a:pos x="222" y="133"/>
                  </a:cxn>
                  <a:cxn ang="0">
                    <a:pos x="220" y="143"/>
                  </a:cxn>
                  <a:cxn ang="0">
                    <a:pos x="214" y="146"/>
                  </a:cxn>
                  <a:cxn ang="0">
                    <a:pos x="200" y="148"/>
                  </a:cxn>
                  <a:cxn ang="0">
                    <a:pos x="190" y="154"/>
                  </a:cxn>
                  <a:cxn ang="0">
                    <a:pos x="180" y="159"/>
                  </a:cxn>
                  <a:cxn ang="0">
                    <a:pos x="172" y="156"/>
                  </a:cxn>
                  <a:cxn ang="0">
                    <a:pos x="162" y="156"/>
                  </a:cxn>
                  <a:cxn ang="0">
                    <a:pos x="153" y="159"/>
                  </a:cxn>
                  <a:cxn ang="0">
                    <a:pos x="148" y="163"/>
                  </a:cxn>
                  <a:cxn ang="0">
                    <a:pos x="131" y="165"/>
                  </a:cxn>
                  <a:cxn ang="0">
                    <a:pos x="66" y="128"/>
                  </a:cxn>
                  <a:cxn ang="0">
                    <a:pos x="32" y="104"/>
                  </a:cxn>
                  <a:cxn ang="0">
                    <a:pos x="21" y="82"/>
                  </a:cxn>
                  <a:cxn ang="0">
                    <a:pos x="12" y="64"/>
                  </a:cxn>
                  <a:cxn ang="0">
                    <a:pos x="7" y="42"/>
                  </a:cxn>
                  <a:cxn ang="0">
                    <a:pos x="14" y="37"/>
                  </a:cxn>
                  <a:cxn ang="0">
                    <a:pos x="21" y="32"/>
                  </a:cxn>
                  <a:cxn ang="0">
                    <a:pos x="26" y="18"/>
                  </a:cxn>
                  <a:cxn ang="0">
                    <a:pos x="21" y="10"/>
                  </a:cxn>
                  <a:cxn ang="0">
                    <a:pos x="27" y="5"/>
                  </a:cxn>
                  <a:cxn ang="0">
                    <a:pos x="37" y="7"/>
                  </a:cxn>
                  <a:cxn ang="0">
                    <a:pos x="49" y="2"/>
                  </a:cxn>
                  <a:cxn ang="0">
                    <a:pos x="64" y="0"/>
                  </a:cxn>
                  <a:cxn ang="0">
                    <a:pos x="78" y="8"/>
                  </a:cxn>
                  <a:cxn ang="0">
                    <a:pos x="86" y="22"/>
                  </a:cxn>
                  <a:cxn ang="0">
                    <a:pos x="103" y="22"/>
                  </a:cxn>
                  <a:cxn ang="0">
                    <a:pos x="116" y="15"/>
                  </a:cxn>
                  <a:cxn ang="0">
                    <a:pos x="128" y="7"/>
                  </a:cxn>
                  <a:cxn ang="0">
                    <a:pos x="140" y="12"/>
                  </a:cxn>
                  <a:cxn ang="0">
                    <a:pos x="141" y="25"/>
                  </a:cxn>
                  <a:cxn ang="0">
                    <a:pos x="135" y="35"/>
                  </a:cxn>
                  <a:cxn ang="0">
                    <a:pos x="140" y="44"/>
                  </a:cxn>
                  <a:cxn ang="0">
                    <a:pos x="150" y="47"/>
                  </a:cxn>
                  <a:cxn ang="0">
                    <a:pos x="160" y="57"/>
                  </a:cxn>
                  <a:cxn ang="0">
                    <a:pos x="170" y="64"/>
                  </a:cxn>
                  <a:cxn ang="0">
                    <a:pos x="178" y="74"/>
                  </a:cxn>
                  <a:cxn ang="0">
                    <a:pos x="200" y="86"/>
                  </a:cxn>
                  <a:cxn ang="0">
                    <a:pos x="217" y="86"/>
                  </a:cxn>
                  <a:cxn ang="0">
                    <a:pos x="232" y="86"/>
                  </a:cxn>
                  <a:cxn ang="0">
                    <a:pos x="244" y="89"/>
                  </a:cxn>
                  <a:cxn ang="0">
                    <a:pos x="256" y="102"/>
                  </a:cxn>
                  <a:cxn ang="0">
                    <a:pos x="267" y="109"/>
                  </a:cxn>
                </a:cxnLst>
                <a:rect l="0" t="0" r="r" b="b"/>
                <a:pathLst>
                  <a:path w="267" h="165">
                    <a:moveTo>
                      <a:pt x="267" y="109"/>
                    </a:moveTo>
                    <a:lnTo>
                      <a:pt x="262" y="118"/>
                    </a:lnTo>
                    <a:lnTo>
                      <a:pt x="259" y="119"/>
                    </a:lnTo>
                    <a:lnTo>
                      <a:pt x="256" y="119"/>
                    </a:lnTo>
                    <a:lnTo>
                      <a:pt x="251" y="123"/>
                    </a:lnTo>
                    <a:lnTo>
                      <a:pt x="240" y="123"/>
                    </a:lnTo>
                    <a:lnTo>
                      <a:pt x="235" y="126"/>
                    </a:lnTo>
                    <a:lnTo>
                      <a:pt x="229" y="128"/>
                    </a:lnTo>
                    <a:lnTo>
                      <a:pt x="225" y="129"/>
                    </a:lnTo>
                    <a:lnTo>
                      <a:pt x="222" y="133"/>
                    </a:lnTo>
                    <a:lnTo>
                      <a:pt x="222" y="139"/>
                    </a:lnTo>
                    <a:lnTo>
                      <a:pt x="220" y="143"/>
                    </a:lnTo>
                    <a:lnTo>
                      <a:pt x="217" y="144"/>
                    </a:lnTo>
                    <a:lnTo>
                      <a:pt x="214" y="146"/>
                    </a:lnTo>
                    <a:lnTo>
                      <a:pt x="210" y="148"/>
                    </a:lnTo>
                    <a:lnTo>
                      <a:pt x="200" y="148"/>
                    </a:lnTo>
                    <a:lnTo>
                      <a:pt x="195" y="151"/>
                    </a:lnTo>
                    <a:lnTo>
                      <a:pt x="190" y="154"/>
                    </a:lnTo>
                    <a:lnTo>
                      <a:pt x="183" y="158"/>
                    </a:lnTo>
                    <a:lnTo>
                      <a:pt x="180" y="159"/>
                    </a:lnTo>
                    <a:lnTo>
                      <a:pt x="177" y="156"/>
                    </a:lnTo>
                    <a:lnTo>
                      <a:pt x="172" y="156"/>
                    </a:lnTo>
                    <a:lnTo>
                      <a:pt x="165" y="158"/>
                    </a:lnTo>
                    <a:lnTo>
                      <a:pt x="162" y="156"/>
                    </a:lnTo>
                    <a:lnTo>
                      <a:pt x="157" y="156"/>
                    </a:lnTo>
                    <a:lnTo>
                      <a:pt x="153" y="159"/>
                    </a:lnTo>
                    <a:lnTo>
                      <a:pt x="150" y="163"/>
                    </a:lnTo>
                    <a:lnTo>
                      <a:pt x="148" y="163"/>
                    </a:lnTo>
                    <a:lnTo>
                      <a:pt x="141" y="165"/>
                    </a:lnTo>
                    <a:lnTo>
                      <a:pt x="131" y="165"/>
                    </a:lnTo>
                    <a:lnTo>
                      <a:pt x="101" y="148"/>
                    </a:lnTo>
                    <a:lnTo>
                      <a:pt x="66" y="128"/>
                    </a:lnTo>
                    <a:lnTo>
                      <a:pt x="46" y="116"/>
                    </a:lnTo>
                    <a:lnTo>
                      <a:pt x="32" y="104"/>
                    </a:lnTo>
                    <a:lnTo>
                      <a:pt x="26" y="94"/>
                    </a:lnTo>
                    <a:lnTo>
                      <a:pt x="21" y="82"/>
                    </a:lnTo>
                    <a:lnTo>
                      <a:pt x="15" y="71"/>
                    </a:lnTo>
                    <a:lnTo>
                      <a:pt x="12" y="64"/>
                    </a:lnTo>
                    <a:lnTo>
                      <a:pt x="0" y="44"/>
                    </a:lnTo>
                    <a:lnTo>
                      <a:pt x="7" y="42"/>
                    </a:lnTo>
                    <a:lnTo>
                      <a:pt x="10" y="39"/>
                    </a:lnTo>
                    <a:lnTo>
                      <a:pt x="14" y="37"/>
                    </a:lnTo>
                    <a:lnTo>
                      <a:pt x="17" y="34"/>
                    </a:lnTo>
                    <a:lnTo>
                      <a:pt x="21" y="32"/>
                    </a:lnTo>
                    <a:lnTo>
                      <a:pt x="22" y="25"/>
                    </a:lnTo>
                    <a:lnTo>
                      <a:pt x="26" y="18"/>
                    </a:lnTo>
                    <a:lnTo>
                      <a:pt x="22" y="15"/>
                    </a:lnTo>
                    <a:lnTo>
                      <a:pt x="21" y="10"/>
                    </a:lnTo>
                    <a:lnTo>
                      <a:pt x="21" y="7"/>
                    </a:lnTo>
                    <a:lnTo>
                      <a:pt x="27" y="5"/>
                    </a:lnTo>
                    <a:lnTo>
                      <a:pt x="32" y="7"/>
                    </a:lnTo>
                    <a:lnTo>
                      <a:pt x="37" y="7"/>
                    </a:lnTo>
                    <a:lnTo>
                      <a:pt x="42" y="3"/>
                    </a:lnTo>
                    <a:lnTo>
                      <a:pt x="49" y="2"/>
                    </a:lnTo>
                    <a:lnTo>
                      <a:pt x="57" y="0"/>
                    </a:lnTo>
                    <a:lnTo>
                      <a:pt x="64" y="0"/>
                    </a:lnTo>
                    <a:lnTo>
                      <a:pt x="74" y="3"/>
                    </a:lnTo>
                    <a:lnTo>
                      <a:pt x="78" y="8"/>
                    </a:lnTo>
                    <a:lnTo>
                      <a:pt x="79" y="17"/>
                    </a:lnTo>
                    <a:lnTo>
                      <a:pt x="86" y="22"/>
                    </a:lnTo>
                    <a:lnTo>
                      <a:pt x="96" y="24"/>
                    </a:lnTo>
                    <a:lnTo>
                      <a:pt x="103" y="22"/>
                    </a:lnTo>
                    <a:lnTo>
                      <a:pt x="106" y="20"/>
                    </a:lnTo>
                    <a:lnTo>
                      <a:pt x="116" y="15"/>
                    </a:lnTo>
                    <a:lnTo>
                      <a:pt x="121" y="8"/>
                    </a:lnTo>
                    <a:lnTo>
                      <a:pt x="128" y="7"/>
                    </a:lnTo>
                    <a:lnTo>
                      <a:pt x="135" y="7"/>
                    </a:lnTo>
                    <a:lnTo>
                      <a:pt x="140" y="12"/>
                    </a:lnTo>
                    <a:lnTo>
                      <a:pt x="141" y="18"/>
                    </a:lnTo>
                    <a:lnTo>
                      <a:pt x="141" y="25"/>
                    </a:lnTo>
                    <a:lnTo>
                      <a:pt x="138" y="29"/>
                    </a:lnTo>
                    <a:lnTo>
                      <a:pt x="135" y="35"/>
                    </a:lnTo>
                    <a:lnTo>
                      <a:pt x="136" y="42"/>
                    </a:lnTo>
                    <a:lnTo>
                      <a:pt x="140" y="44"/>
                    </a:lnTo>
                    <a:lnTo>
                      <a:pt x="145" y="45"/>
                    </a:lnTo>
                    <a:lnTo>
                      <a:pt x="150" y="47"/>
                    </a:lnTo>
                    <a:lnTo>
                      <a:pt x="157" y="52"/>
                    </a:lnTo>
                    <a:lnTo>
                      <a:pt x="160" y="57"/>
                    </a:lnTo>
                    <a:lnTo>
                      <a:pt x="163" y="60"/>
                    </a:lnTo>
                    <a:lnTo>
                      <a:pt x="170" y="64"/>
                    </a:lnTo>
                    <a:lnTo>
                      <a:pt x="175" y="69"/>
                    </a:lnTo>
                    <a:lnTo>
                      <a:pt x="178" y="74"/>
                    </a:lnTo>
                    <a:lnTo>
                      <a:pt x="188" y="79"/>
                    </a:lnTo>
                    <a:lnTo>
                      <a:pt x="200" y="86"/>
                    </a:lnTo>
                    <a:lnTo>
                      <a:pt x="210" y="87"/>
                    </a:lnTo>
                    <a:lnTo>
                      <a:pt x="217" y="86"/>
                    </a:lnTo>
                    <a:lnTo>
                      <a:pt x="224" y="84"/>
                    </a:lnTo>
                    <a:lnTo>
                      <a:pt x="232" y="86"/>
                    </a:lnTo>
                    <a:lnTo>
                      <a:pt x="239" y="86"/>
                    </a:lnTo>
                    <a:lnTo>
                      <a:pt x="244" y="89"/>
                    </a:lnTo>
                    <a:lnTo>
                      <a:pt x="249" y="97"/>
                    </a:lnTo>
                    <a:lnTo>
                      <a:pt x="256" y="102"/>
                    </a:lnTo>
                    <a:lnTo>
                      <a:pt x="261" y="107"/>
                    </a:lnTo>
                    <a:lnTo>
                      <a:pt x="267" y="109"/>
                    </a:lnTo>
                    <a:close/>
                  </a:path>
                </a:pathLst>
              </a:custGeom>
              <a:solidFill>
                <a:srgbClr val="F5DEB3"/>
              </a:solidFill>
              <a:ln w="0">
                <a:solidFill>
                  <a:srgbClr val="F5DEB3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234" name="Freeform 26"/>
              <p:cNvSpPr>
                <a:spLocks/>
              </p:cNvSpPr>
              <p:nvPr/>
            </p:nvSpPr>
            <p:spPr bwMode="auto">
              <a:xfrm>
                <a:off x="2257" y="2270"/>
                <a:ext cx="267" cy="165"/>
              </a:xfrm>
              <a:custGeom>
                <a:avLst/>
                <a:gdLst/>
                <a:ahLst/>
                <a:cxnLst>
                  <a:cxn ang="0">
                    <a:pos x="262" y="118"/>
                  </a:cxn>
                  <a:cxn ang="0">
                    <a:pos x="256" y="119"/>
                  </a:cxn>
                  <a:cxn ang="0">
                    <a:pos x="240" y="123"/>
                  </a:cxn>
                  <a:cxn ang="0">
                    <a:pos x="229" y="128"/>
                  </a:cxn>
                  <a:cxn ang="0">
                    <a:pos x="222" y="133"/>
                  </a:cxn>
                  <a:cxn ang="0">
                    <a:pos x="220" y="143"/>
                  </a:cxn>
                  <a:cxn ang="0">
                    <a:pos x="214" y="146"/>
                  </a:cxn>
                  <a:cxn ang="0">
                    <a:pos x="200" y="148"/>
                  </a:cxn>
                  <a:cxn ang="0">
                    <a:pos x="190" y="154"/>
                  </a:cxn>
                  <a:cxn ang="0">
                    <a:pos x="180" y="159"/>
                  </a:cxn>
                  <a:cxn ang="0">
                    <a:pos x="172" y="156"/>
                  </a:cxn>
                  <a:cxn ang="0">
                    <a:pos x="162" y="156"/>
                  </a:cxn>
                  <a:cxn ang="0">
                    <a:pos x="153" y="159"/>
                  </a:cxn>
                  <a:cxn ang="0">
                    <a:pos x="148" y="163"/>
                  </a:cxn>
                  <a:cxn ang="0">
                    <a:pos x="131" y="165"/>
                  </a:cxn>
                  <a:cxn ang="0">
                    <a:pos x="66" y="128"/>
                  </a:cxn>
                  <a:cxn ang="0">
                    <a:pos x="32" y="104"/>
                  </a:cxn>
                  <a:cxn ang="0">
                    <a:pos x="21" y="82"/>
                  </a:cxn>
                  <a:cxn ang="0">
                    <a:pos x="12" y="64"/>
                  </a:cxn>
                  <a:cxn ang="0">
                    <a:pos x="7" y="42"/>
                  </a:cxn>
                  <a:cxn ang="0">
                    <a:pos x="14" y="37"/>
                  </a:cxn>
                  <a:cxn ang="0">
                    <a:pos x="21" y="32"/>
                  </a:cxn>
                  <a:cxn ang="0">
                    <a:pos x="26" y="18"/>
                  </a:cxn>
                  <a:cxn ang="0">
                    <a:pos x="21" y="10"/>
                  </a:cxn>
                  <a:cxn ang="0">
                    <a:pos x="27" y="5"/>
                  </a:cxn>
                  <a:cxn ang="0">
                    <a:pos x="37" y="7"/>
                  </a:cxn>
                  <a:cxn ang="0">
                    <a:pos x="49" y="2"/>
                  </a:cxn>
                  <a:cxn ang="0">
                    <a:pos x="64" y="0"/>
                  </a:cxn>
                  <a:cxn ang="0">
                    <a:pos x="78" y="8"/>
                  </a:cxn>
                  <a:cxn ang="0">
                    <a:pos x="86" y="22"/>
                  </a:cxn>
                  <a:cxn ang="0">
                    <a:pos x="103" y="22"/>
                  </a:cxn>
                  <a:cxn ang="0">
                    <a:pos x="116" y="15"/>
                  </a:cxn>
                  <a:cxn ang="0">
                    <a:pos x="128" y="7"/>
                  </a:cxn>
                  <a:cxn ang="0">
                    <a:pos x="140" y="12"/>
                  </a:cxn>
                  <a:cxn ang="0">
                    <a:pos x="141" y="25"/>
                  </a:cxn>
                  <a:cxn ang="0">
                    <a:pos x="135" y="35"/>
                  </a:cxn>
                  <a:cxn ang="0">
                    <a:pos x="140" y="44"/>
                  </a:cxn>
                  <a:cxn ang="0">
                    <a:pos x="150" y="47"/>
                  </a:cxn>
                  <a:cxn ang="0">
                    <a:pos x="160" y="57"/>
                  </a:cxn>
                  <a:cxn ang="0">
                    <a:pos x="170" y="64"/>
                  </a:cxn>
                  <a:cxn ang="0">
                    <a:pos x="178" y="74"/>
                  </a:cxn>
                  <a:cxn ang="0">
                    <a:pos x="200" y="86"/>
                  </a:cxn>
                  <a:cxn ang="0">
                    <a:pos x="217" y="86"/>
                  </a:cxn>
                  <a:cxn ang="0">
                    <a:pos x="232" y="86"/>
                  </a:cxn>
                  <a:cxn ang="0">
                    <a:pos x="244" y="89"/>
                  </a:cxn>
                  <a:cxn ang="0">
                    <a:pos x="256" y="102"/>
                  </a:cxn>
                  <a:cxn ang="0">
                    <a:pos x="267" y="109"/>
                  </a:cxn>
                </a:cxnLst>
                <a:rect l="0" t="0" r="r" b="b"/>
                <a:pathLst>
                  <a:path w="267" h="165">
                    <a:moveTo>
                      <a:pt x="267" y="109"/>
                    </a:moveTo>
                    <a:lnTo>
                      <a:pt x="262" y="118"/>
                    </a:lnTo>
                    <a:lnTo>
                      <a:pt x="259" y="119"/>
                    </a:lnTo>
                    <a:lnTo>
                      <a:pt x="256" y="119"/>
                    </a:lnTo>
                    <a:lnTo>
                      <a:pt x="251" y="123"/>
                    </a:lnTo>
                    <a:lnTo>
                      <a:pt x="240" y="123"/>
                    </a:lnTo>
                    <a:lnTo>
                      <a:pt x="235" y="126"/>
                    </a:lnTo>
                    <a:lnTo>
                      <a:pt x="229" y="128"/>
                    </a:lnTo>
                    <a:lnTo>
                      <a:pt x="225" y="129"/>
                    </a:lnTo>
                    <a:lnTo>
                      <a:pt x="222" y="133"/>
                    </a:lnTo>
                    <a:lnTo>
                      <a:pt x="222" y="139"/>
                    </a:lnTo>
                    <a:lnTo>
                      <a:pt x="220" y="143"/>
                    </a:lnTo>
                    <a:lnTo>
                      <a:pt x="217" y="144"/>
                    </a:lnTo>
                    <a:lnTo>
                      <a:pt x="214" y="146"/>
                    </a:lnTo>
                    <a:lnTo>
                      <a:pt x="210" y="148"/>
                    </a:lnTo>
                    <a:lnTo>
                      <a:pt x="200" y="148"/>
                    </a:lnTo>
                    <a:lnTo>
                      <a:pt x="195" y="151"/>
                    </a:lnTo>
                    <a:lnTo>
                      <a:pt x="190" y="154"/>
                    </a:lnTo>
                    <a:lnTo>
                      <a:pt x="183" y="158"/>
                    </a:lnTo>
                    <a:lnTo>
                      <a:pt x="180" y="159"/>
                    </a:lnTo>
                    <a:lnTo>
                      <a:pt x="177" y="156"/>
                    </a:lnTo>
                    <a:lnTo>
                      <a:pt x="172" y="156"/>
                    </a:lnTo>
                    <a:lnTo>
                      <a:pt x="165" y="158"/>
                    </a:lnTo>
                    <a:lnTo>
                      <a:pt x="162" y="156"/>
                    </a:lnTo>
                    <a:lnTo>
                      <a:pt x="157" y="156"/>
                    </a:lnTo>
                    <a:lnTo>
                      <a:pt x="153" y="159"/>
                    </a:lnTo>
                    <a:lnTo>
                      <a:pt x="150" y="163"/>
                    </a:lnTo>
                    <a:lnTo>
                      <a:pt x="148" y="163"/>
                    </a:lnTo>
                    <a:lnTo>
                      <a:pt x="141" y="165"/>
                    </a:lnTo>
                    <a:lnTo>
                      <a:pt x="131" y="165"/>
                    </a:lnTo>
                    <a:lnTo>
                      <a:pt x="101" y="148"/>
                    </a:lnTo>
                    <a:lnTo>
                      <a:pt x="66" y="128"/>
                    </a:lnTo>
                    <a:lnTo>
                      <a:pt x="46" y="116"/>
                    </a:lnTo>
                    <a:lnTo>
                      <a:pt x="32" y="104"/>
                    </a:lnTo>
                    <a:lnTo>
                      <a:pt x="26" y="94"/>
                    </a:lnTo>
                    <a:lnTo>
                      <a:pt x="21" y="82"/>
                    </a:lnTo>
                    <a:lnTo>
                      <a:pt x="15" y="71"/>
                    </a:lnTo>
                    <a:lnTo>
                      <a:pt x="12" y="64"/>
                    </a:lnTo>
                    <a:lnTo>
                      <a:pt x="0" y="44"/>
                    </a:lnTo>
                    <a:lnTo>
                      <a:pt x="7" y="42"/>
                    </a:lnTo>
                    <a:lnTo>
                      <a:pt x="10" y="39"/>
                    </a:lnTo>
                    <a:lnTo>
                      <a:pt x="14" y="37"/>
                    </a:lnTo>
                    <a:lnTo>
                      <a:pt x="17" y="34"/>
                    </a:lnTo>
                    <a:lnTo>
                      <a:pt x="21" y="32"/>
                    </a:lnTo>
                    <a:lnTo>
                      <a:pt x="22" y="25"/>
                    </a:lnTo>
                    <a:lnTo>
                      <a:pt x="26" y="18"/>
                    </a:lnTo>
                    <a:lnTo>
                      <a:pt x="22" y="15"/>
                    </a:lnTo>
                    <a:lnTo>
                      <a:pt x="21" y="10"/>
                    </a:lnTo>
                    <a:lnTo>
                      <a:pt x="21" y="7"/>
                    </a:lnTo>
                    <a:lnTo>
                      <a:pt x="27" y="5"/>
                    </a:lnTo>
                    <a:lnTo>
                      <a:pt x="32" y="7"/>
                    </a:lnTo>
                    <a:lnTo>
                      <a:pt x="37" y="7"/>
                    </a:lnTo>
                    <a:lnTo>
                      <a:pt x="42" y="3"/>
                    </a:lnTo>
                    <a:lnTo>
                      <a:pt x="49" y="2"/>
                    </a:lnTo>
                    <a:lnTo>
                      <a:pt x="57" y="0"/>
                    </a:lnTo>
                    <a:lnTo>
                      <a:pt x="64" y="0"/>
                    </a:lnTo>
                    <a:lnTo>
                      <a:pt x="74" y="3"/>
                    </a:lnTo>
                    <a:lnTo>
                      <a:pt x="78" y="8"/>
                    </a:lnTo>
                    <a:lnTo>
                      <a:pt x="79" y="17"/>
                    </a:lnTo>
                    <a:lnTo>
                      <a:pt x="86" y="22"/>
                    </a:lnTo>
                    <a:lnTo>
                      <a:pt x="96" y="24"/>
                    </a:lnTo>
                    <a:lnTo>
                      <a:pt x="103" y="22"/>
                    </a:lnTo>
                    <a:lnTo>
                      <a:pt x="106" y="20"/>
                    </a:lnTo>
                    <a:lnTo>
                      <a:pt x="116" y="15"/>
                    </a:lnTo>
                    <a:lnTo>
                      <a:pt x="121" y="8"/>
                    </a:lnTo>
                    <a:lnTo>
                      <a:pt x="128" y="7"/>
                    </a:lnTo>
                    <a:lnTo>
                      <a:pt x="135" y="7"/>
                    </a:lnTo>
                    <a:lnTo>
                      <a:pt x="140" y="12"/>
                    </a:lnTo>
                    <a:lnTo>
                      <a:pt x="141" y="18"/>
                    </a:lnTo>
                    <a:lnTo>
                      <a:pt x="141" y="25"/>
                    </a:lnTo>
                    <a:lnTo>
                      <a:pt x="138" y="29"/>
                    </a:lnTo>
                    <a:lnTo>
                      <a:pt x="135" y="35"/>
                    </a:lnTo>
                    <a:lnTo>
                      <a:pt x="136" y="42"/>
                    </a:lnTo>
                    <a:lnTo>
                      <a:pt x="140" y="44"/>
                    </a:lnTo>
                    <a:lnTo>
                      <a:pt x="145" y="45"/>
                    </a:lnTo>
                    <a:lnTo>
                      <a:pt x="150" y="47"/>
                    </a:lnTo>
                    <a:lnTo>
                      <a:pt x="157" y="52"/>
                    </a:lnTo>
                    <a:lnTo>
                      <a:pt x="160" y="57"/>
                    </a:lnTo>
                    <a:lnTo>
                      <a:pt x="163" y="60"/>
                    </a:lnTo>
                    <a:lnTo>
                      <a:pt x="170" y="64"/>
                    </a:lnTo>
                    <a:lnTo>
                      <a:pt x="175" y="69"/>
                    </a:lnTo>
                    <a:lnTo>
                      <a:pt x="178" y="74"/>
                    </a:lnTo>
                    <a:lnTo>
                      <a:pt x="188" y="79"/>
                    </a:lnTo>
                    <a:lnTo>
                      <a:pt x="200" y="86"/>
                    </a:lnTo>
                    <a:lnTo>
                      <a:pt x="210" y="87"/>
                    </a:lnTo>
                    <a:lnTo>
                      <a:pt x="217" y="86"/>
                    </a:lnTo>
                    <a:lnTo>
                      <a:pt x="224" y="84"/>
                    </a:lnTo>
                    <a:lnTo>
                      <a:pt x="232" y="86"/>
                    </a:lnTo>
                    <a:lnTo>
                      <a:pt x="239" y="86"/>
                    </a:lnTo>
                    <a:lnTo>
                      <a:pt x="244" y="89"/>
                    </a:lnTo>
                    <a:lnTo>
                      <a:pt x="249" y="97"/>
                    </a:lnTo>
                    <a:lnTo>
                      <a:pt x="256" y="102"/>
                    </a:lnTo>
                    <a:lnTo>
                      <a:pt x="261" y="107"/>
                    </a:lnTo>
                    <a:lnTo>
                      <a:pt x="267" y="109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235" name="Freeform 27"/>
              <p:cNvSpPr>
                <a:spLocks/>
              </p:cNvSpPr>
              <p:nvPr/>
            </p:nvSpPr>
            <p:spPr bwMode="auto">
              <a:xfrm>
                <a:off x="2682" y="1471"/>
                <a:ext cx="497" cy="344"/>
              </a:xfrm>
              <a:custGeom>
                <a:avLst/>
                <a:gdLst/>
                <a:ahLst/>
                <a:cxnLst>
                  <a:cxn ang="0">
                    <a:pos x="477" y="57"/>
                  </a:cxn>
                  <a:cxn ang="0">
                    <a:pos x="443" y="55"/>
                  </a:cxn>
                  <a:cxn ang="0">
                    <a:pos x="413" y="60"/>
                  </a:cxn>
                  <a:cxn ang="0">
                    <a:pos x="396" y="69"/>
                  </a:cxn>
                  <a:cxn ang="0">
                    <a:pos x="391" y="91"/>
                  </a:cxn>
                  <a:cxn ang="0">
                    <a:pos x="379" y="91"/>
                  </a:cxn>
                  <a:cxn ang="0">
                    <a:pos x="364" y="96"/>
                  </a:cxn>
                  <a:cxn ang="0">
                    <a:pos x="341" y="101"/>
                  </a:cxn>
                  <a:cxn ang="0">
                    <a:pos x="316" y="106"/>
                  </a:cxn>
                  <a:cxn ang="0">
                    <a:pos x="294" y="106"/>
                  </a:cxn>
                  <a:cxn ang="0">
                    <a:pos x="277" y="119"/>
                  </a:cxn>
                  <a:cxn ang="0">
                    <a:pos x="260" y="133"/>
                  </a:cxn>
                  <a:cxn ang="0">
                    <a:pos x="242" y="143"/>
                  </a:cxn>
                  <a:cxn ang="0">
                    <a:pos x="233" y="156"/>
                  </a:cxn>
                  <a:cxn ang="0">
                    <a:pos x="223" y="173"/>
                  </a:cxn>
                  <a:cxn ang="0">
                    <a:pos x="213" y="200"/>
                  </a:cxn>
                  <a:cxn ang="0">
                    <a:pos x="207" y="243"/>
                  </a:cxn>
                  <a:cxn ang="0">
                    <a:pos x="196" y="269"/>
                  </a:cxn>
                  <a:cxn ang="0">
                    <a:pos x="193" y="292"/>
                  </a:cxn>
                  <a:cxn ang="0">
                    <a:pos x="168" y="319"/>
                  </a:cxn>
                  <a:cxn ang="0">
                    <a:pos x="144" y="331"/>
                  </a:cxn>
                  <a:cxn ang="0">
                    <a:pos x="124" y="200"/>
                  </a:cxn>
                  <a:cxn ang="0">
                    <a:pos x="119" y="175"/>
                  </a:cxn>
                  <a:cxn ang="0">
                    <a:pos x="94" y="148"/>
                  </a:cxn>
                  <a:cxn ang="0">
                    <a:pos x="59" y="148"/>
                  </a:cxn>
                  <a:cxn ang="0">
                    <a:pos x="24" y="141"/>
                  </a:cxn>
                  <a:cxn ang="0">
                    <a:pos x="7" y="131"/>
                  </a:cxn>
                  <a:cxn ang="0">
                    <a:pos x="32" y="54"/>
                  </a:cxn>
                  <a:cxn ang="0">
                    <a:pos x="52" y="59"/>
                  </a:cxn>
                  <a:cxn ang="0">
                    <a:pos x="74" y="64"/>
                  </a:cxn>
                  <a:cxn ang="0">
                    <a:pos x="87" y="79"/>
                  </a:cxn>
                  <a:cxn ang="0">
                    <a:pos x="108" y="60"/>
                  </a:cxn>
                  <a:cxn ang="0">
                    <a:pos x="121" y="67"/>
                  </a:cxn>
                  <a:cxn ang="0">
                    <a:pos x="143" y="67"/>
                  </a:cxn>
                  <a:cxn ang="0">
                    <a:pos x="158" y="69"/>
                  </a:cxn>
                  <a:cxn ang="0">
                    <a:pos x="168" y="57"/>
                  </a:cxn>
                  <a:cxn ang="0">
                    <a:pos x="195" y="44"/>
                  </a:cxn>
                  <a:cxn ang="0">
                    <a:pos x="223" y="40"/>
                  </a:cxn>
                  <a:cxn ang="0">
                    <a:pos x="259" y="50"/>
                  </a:cxn>
                  <a:cxn ang="0">
                    <a:pos x="275" y="54"/>
                  </a:cxn>
                  <a:cxn ang="0">
                    <a:pos x="304" y="47"/>
                  </a:cxn>
                  <a:cxn ang="0">
                    <a:pos x="319" y="39"/>
                  </a:cxn>
                  <a:cxn ang="0">
                    <a:pos x="331" y="27"/>
                  </a:cxn>
                  <a:cxn ang="0">
                    <a:pos x="339" y="18"/>
                  </a:cxn>
                  <a:cxn ang="0">
                    <a:pos x="349" y="17"/>
                  </a:cxn>
                  <a:cxn ang="0">
                    <a:pos x="368" y="24"/>
                  </a:cxn>
                  <a:cxn ang="0">
                    <a:pos x="390" y="17"/>
                  </a:cxn>
                  <a:cxn ang="0">
                    <a:pos x="410" y="8"/>
                  </a:cxn>
                  <a:cxn ang="0">
                    <a:pos x="438" y="5"/>
                  </a:cxn>
                  <a:cxn ang="0">
                    <a:pos x="452" y="17"/>
                  </a:cxn>
                  <a:cxn ang="0">
                    <a:pos x="480" y="27"/>
                  </a:cxn>
                  <a:cxn ang="0">
                    <a:pos x="495" y="44"/>
                  </a:cxn>
                </a:cxnLst>
                <a:rect l="0" t="0" r="r" b="b"/>
                <a:pathLst>
                  <a:path w="497" h="344">
                    <a:moveTo>
                      <a:pt x="497" y="47"/>
                    </a:moveTo>
                    <a:lnTo>
                      <a:pt x="490" y="49"/>
                    </a:lnTo>
                    <a:lnTo>
                      <a:pt x="484" y="50"/>
                    </a:lnTo>
                    <a:lnTo>
                      <a:pt x="480" y="54"/>
                    </a:lnTo>
                    <a:lnTo>
                      <a:pt x="477" y="57"/>
                    </a:lnTo>
                    <a:lnTo>
                      <a:pt x="468" y="54"/>
                    </a:lnTo>
                    <a:lnTo>
                      <a:pt x="462" y="50"/>
                    </a:lnTo>
                    <a:lnTo>
                      <a:pt x="455" y="50"/>
                    </a:lnTo>
                    <a:lnTo>
                      <a:pt x="448" y="52"/>
                    </a:lnTo>
                    <a:lnTo>
                      <a:pt x="443" y="55"/>
                    </a:lnTo>
                    <a:lnTo>
                      <a:pt x="437" y="59"/>
                    </a:lnTo>
                    <a:lnTo>
                      <a:pt x="430" y="62"/>
                    </a:lnTo>
                    <a:lnTo>
                      <a:pt x="423" y="64"/>
                    </a:lnTo>
                    <a:lnTo>
                      <a:pt x="418" y="64"/>
                    </a:lnTo>
                    <a:lnTo>
                      <a:pt x="413" y="60"/>
                    </a:lnTo>
                    <a:lnTo>
                      <a:pt x="405" y="59"/>
                    </a:lnTo>
                    <a:lnTo>
                      <a:pt x="405" y="62"/>
                    </a:lnTo>
                    <a:lnTo>
                      <a:pt x="401" y="65"/>
                    </a:lnTo>
                    <a:lnTo>
                      <a:pt x="400" y="67"/>
                    </a:lnTo>
                    <a:lnTo>
                      <a:pt x="396" y="69"/>
                    </a:lnTo>
                    <a:lnTo>
                      <a:pt x="390" y="72"/>
                    </a:lnTo>
                    <a:lnTo>
                      <a:pt x="388" y="76"/>
                    </a:lnTo>
                    <a:lnTo>
                      <a:pt x="390" y="82"/>
                    </a:lnTo>
                    <a:lnTo>
                      <a:pt x="390" y="86"/>
                    </a:lnTo>
                    <a:lnTo>
                      <a:pt x="391" y="91"/>
                    </a:lnTo>
                    <a:lnTo>
                      <a:pt x="391" y="94"/>
                    </a:lnTo>
                    <a:lnTo>
                      <a:pt x="388" y="96"/>
                    </a:lnTo>
                    <a:lnTo>
                      <a:pt x="385" y="96"/>
                    </a:lnTo>
                    <a:lnTo>
                      <a:pt x="383" y="94"/>
                    </a:lnTo>
                    <a:lnTo>
                      <a:pt x="379" y="91"/>
                    </a:lnTo>
                    <a:lnTo>
                      <a:pt x="376" y="92"/>
                    </a:lnTo>
                    <a:lnTo>
                      <a:pt x="371" y="94"/>
                    </a:lnTo>
                    <a:lnTo>
                      <a:pt x="368" y="94"/>
                    </a:lnTo>
                    <a:lnTo>
                      <a:pt x="366" y="94"/>
                    </a:lnTo>
                    <a:lnTo>
                      <a:pt x="364" y="96"/>
                    </a:lnTo>
                    <a:lnTo>
                      <a:pt x="361" y="97"/>
                    </a:lnTo>
                    <a:lnTo>
                      <a:pt x="358" y="101"/>
                    </a:lnTo>
                    <a:lnTo>
                      <a:pt x="353" y="102"/>
                    </a:lnTo>
                    <a:lnTo>
                      <a:pt x="348" y="102"/>
                    </a:lnTo>
                    <a:lnTo>
                      <a:pt x="341" y="101"/>
                    </a:lnTo>
                    <a:lnTo>
                      <a:pt x="336" y="101"/>
                    </a:lnTo>
                    <a:lnTo>
                      <a:pt x="331" y="102"/>
                    </a:lnTo>
                    <a:lnTo>
                      <a:pt x="324" y="106"/>
                    </a:lnTo>
                    <a:lnTo>
                      <a:pt x="321" y="107"/>
                    </a:lnTo>
                    <a:lnTo>
                      <a:pt x="316" y="106"/>
                    </a:lnTo>
                    <a:lnTo>
                      <a:pt x="314" y="104"/>
                    </a:lnTo>
                    <a:lnTo>
                      <a:pt x="309" y="102"/>
                    </a:lnTo>
                    <a:lnTo>
                      <a:pt x="304" y="102"/>
                    </a:lnTo>
                    <a:lnTo>
                      <a:pt x="297" y="104"/>
                    </a:lnTo>
                    <a:lnTo>
                      <a:pt x="294" y="106"/>
                    </a:lnTo>
                    <a:lnTo>
                      <a:pt x="294" y="111"/>
                    </a:lnTo>
                    <a:lnTo>
                      <a:pt x="291" y="114"/>
                    </a:lnTo>
                    <a:lnTo>
                      <a:pt x="287" y="116"/>
                    </a:lnTo>
                    <a:lnTo>
                      <a:pt x="284" y="118"/>
                    </a:lnTo>
                    <a:lnTo>
                      <a:pt x="277" y="119"/>
                    </a:lnTo>
                    <a:lnTo>
                      <a:pt x="269" y="118"/>
                    </a:lnTo>
                    <a:lnTo>
                      <a:pt x="265" y="121"/>
                    </a:lnTo>
                    <a:lnTo>
                      <a:pt x="264" y="124"/>
                    </a:lnTo>
                    <a:lnTo>
                      <a:pt x="264" y="129"/>
                    </a:lnTo>
                    <a:lnTo>
                      <a:pt x="260" y="133"/>
                    </a:lnTo>
                    <a:lnTo>
                      <a:pt x="257" y="139"/>
                    </a:lnTo>
                    <a:lnTo>
                      <a:pt x="255" y="141"/>
                    </a:lnTo>
                    <a:lnTo>
                      <a:pt x="250" y="143"/>
                    </a:lnTo>
                    <a:lnTo>
                      <a:pt x="245" y="143"/>
                    </a:lnTo>
                    <a:lnTo>
                      <a:pt x="242" y="143"/>
                    </a:lnTo>
                    <a:lnTo>
                      <a:pt x="240" y="146"/>
                    </a:lnTo>
                    <a:lnTo>
                      <a:pt x="240" y="149"/>
                    </a:lnTo>
                    <a:lnTo>
                      <a:pt x="240" y="156"/>
                    </a:lnTo>
                    <a:lnTo>
                      <a:pt x="237" y="154"/>
                    </a:lnTo>
                    <a:lnTo>
                      <a:pt x="233" y="156"/>
                    </a:lnTo>
                    <a:lnTo>
                      <a:pt x="235" y="159"/>
                    </a:lnTo>
                    <a:lnTo>
                      <a:pt x="235" y="161"/>
                    </a:lnTo>
                    <a:lnTo>
                      <a:pt x="235" y="166"/>
                    </a:lnTo>
                    <a:lnTo>
                      <a:pt x="230" y="170"/>
                    </a:lnTo>
                    <a:lnTo>
                      <a:pt x="223" y="173"/>
                    </a:lnTo>
                    <a:lnTo>
                      <a:pt x="222" y="183"/>
                    </a:lnTo>
                    <a:lnTo>
                      <a:pt x="220" y="186"/>
                    </a:lnTo>
                    <a:lnTo>
                      <a:pt x="217" y="190"/>
                    </a:lnTo>
                    <a:lnTo>
                      <a:pt x="213" y="196"/>
                    </a:lnTo>
                    <a:lnTo>
                      <a:pt x="213" y="200"/>
                    </a:lnTo>
                    <a:lnTo>
                      <a:pt x="208" y="208"/>
                    </a:lnTo>
                    <a:lnTo>
                      <a:pt x="220" y="227"/>
                    </a:lnTo>
                    <a:lnTo>
                      <a:pt x="213" y="235"/>
                    </a:lnTo>
                    <a:lnTo>
                      <a:pt x="208" y="240"/>
                    </a:lnTo>
                    <a:lnTo>
                      <a:pt x="207" y="243"/>
                    </a:lnTo>
                    <a:lnTo>
                      <a:pt x="208" y="248"/>
                    </a:lnTo>
                    <a:lnTo>
                      <a:pt x="207" y="252"/>
                    </a:lnTo>
                    <a:lnTo>
                      <a:pt x="202" y="257"/>
                    </a:lnTo>
                    <a:lnTo>
                      <a:pt x="198" y="262"/>
                    </a:lnTo>
                    <a:lnTo>
                      <a:pt x="196" y="269"/>
                    </a:lnTo>
                    <a:lnTo>
                      <a:pt x="196" y="272"/>
                    </a:lnTo>
                    <a:lnTo>
                      <a:pt x="198" y="287"/>
                    </a:lnTo>
                    <a:lnTo>
                      <a:pt x="200" y="292"/>
                    </a:lnTo>
                    <a:lnTo>
                      <a:pt x="196" y="294"/>
                    </a:lnTo>
                    <a:lnTo>
                      <a:pt x="193" y="292"/>
                    </a:lnTo>
                    <a:lnTo>
                      <a:pt x="188" y="295"/>
                    </a:lnTo>
                    <a:lnTo>
                      <a:pt x="185" y="300"/>
                    </a:lnTo>
                    <a:lnTo>
                      <a:pt x="176" y="309"/>
                    </a:lnTo>
                    <a:lnTo>
                      <a:pt x="173" y="314"/>
                    </a:lnTo>
                    <a:lnTo>
                      <a:pt x="168" y="319"/>
                    </a:lnTo>
                    <a:lnTo>
                      <a:pt x="165" y="322"/>
                    </a:lnTo>
                    <a:lnTo>
                      <a:pt x="160" y="322"/>
                    </a:lnTo>
                    <a:lnTo>
                      <a:pt x="155" y="324"/>
                    </a:lnTo>
                    <a:lnTo>
                      <a:pt x="149" y="327"/>
                    </a:lnTo>
                    <a:lnTo>
                      <a:pt x="144" y="331"/>
                    </a:lnTo>
                    <a:lnTo>
                      <a:pt x="138" y="344"/>
                    </a:lnTo>
                    <a:lnTo>
                      <a:pt x="133" y="319"/>
                    </a:lnTo>
                    <a:lnTo>
                      <a:pt x="126" y="208"/>
                    </a:lnTo>
                    <a:lnTo>
                      <a:pt x="124" y="203"/>
                    </a:lnTo>
                    <a:lnTo>
                      <a:pt x="124" y="200"/>
                    </a:lnTo>
                    <a:lnTo>
                      <a:pt x="124" y="196"/>
                    </a:lnTo>
                    <a:lnTo>
                      <a:pt x="124" y="191"/>
                    </a:lnTo>
                    <a:lnTo>
                      <a:pt x="124" y="186"/>
                    </a:lnTo>
                    <a:lnTo>
                      <a:pt x="123" y="178"/>
                    </a:lnTo>
                    <a:lnTo>
                      <a:pt x="119" y="175"/>
                    </a:lnTo>
                    <a:lnTo>
                      <a:pt x="116" y="165"/>
                    </a:lnTo>
                    <a:lnTo>
                      <a:pt x="111" y="159"/>
                    </a:lnTo>
                    <a:lnTo>
                      <a:pt x="102" y="153"/>
                    </a:lnTo>
                    <a:lnTo>
                      <a:pt x="97" y="149"/>
                    </a:lnTo>
                    <a:lnTo>
                      <a:pt x="94" y="148"/>
                    </a:lnTo>
                    <a:lnTo>
                      <a:pt x="89" y="148"/>
                    </a:lnTo>
                    <a:lnTo>
                      <a:pt x="81" y="146"/>
                    </a:lnTo>
                    <a:lnTo>
                      <a:pt x="74" y="146"/>
                    </a:lnTo>
                    <a:lnTo>
                      <a:pt x="66" y="148"/>
                    </a:lnTo>
                    <a:lnTo>
                      <a:pt x="59" y="148"/>
                    </a:lnTo>
                    <a:lnTo>
                      <a:pt x="52" y="149"/>
                    </a:lnTo>
                    <a:lnTo>
                      <a:pt x="47" y="149"/>
                    </a:lnTo>
                    <a:lnTo>
                      <a:pt x="42" y="148"/>
                    </a:lnTo>
                    <a:lnTo>
                      <a:pt x="35" y="144"/>
                    </a:lnTo>
                    <a:lnTo>
                      <a:pt x="24" y="141"/>
                    </a:lnTo>
                    <a:lnTo>
                      <a:pt x="20" y="139"/>
                    </a:lnTo>
                    <a:lnTo>
                      <a:pt x="17" y="139"/>
                    </a:lnTo>
                    <a:lnTo>
                      <a:pt x="14" y="136"/>
                    </a:lnTo>
                    <a:lnTo>
                      <a:pt x="10" y="134"/>
                    </a:lnTo>
                    <a:lnTo>
                      <a:pt x="7" y="131"/>
                    </a:lnTo>
                    <a:lnTo>
                      <a:pt x="0" y="126"/>
                    </a:lnTo>
                    <a:lnTo>
                      <a:pt x="3" y="116"/>
                    </a:lnTo>
                    <a:lnTo>
                      <a:pt x="7" y="106"/>
                    </a:lnTo>
                    <a:lnTo>
                      <a:pt x="19" y="81"/>
                    </a:lnTo>
                    <a:lnTo>
                      <a:pt x="32" y="54"/>
                    </a:lnTo>
                    <a:lnTo>
                      <a:pt x="37" y="55"/>
                    </a:lnTo>
                    <a:lnTo>
                      <a:pt x="39" y="55"/>
                    </a:lnTo>
                    <a:lnTo>
                      <a:pt x="44" y="54"/>
                    </a:lnTo>
                    <a:lnTo>
                      <a:pt x="49" y="55"/>
                    </a:lnTo>
                    <a:lnTo>
                      <a:pt x="52" y="59"/>
                    </a:lnTo>
                    <a:lnTo>
                      <a:pt x="59" y="59"/>
                    </a:lnTo>
                    <a:lnTo>
                      <a:pt x="62" y="60"/>
                    </a:lnTo>
                    <a:lnTo>
                      <a:pt x="67" y="64"/>
                    </a:lnTo>
                    <a:lnTo>
                      <a:pt x="71" y="65"/>
                    </a:lnTo>
                    <a:lnTo>
                      <a:pt x="74" y="64"/>
                    </a:lnTo>
                    <a:lnTo>
                      <a:pt x="76" y="65"/>
                    </a:lnTo>
                    <a:lnTo>
                      <a:pt x="74" y="71"/>
                    </a:lnTo>
                    <a:lnTo>
                      <a:pt x="79" y="76"/>
                    </a:lnTo>
                    <a:lnTo>
                      <a:pt x="82" y="74"/>
                    </a:lnTo>
                    <a:lnTo>
                      <a:pt x="87" y="79"/>
                    </a:lnTo>
                    <a:lnTo>
                      <a:pt x="92" y="81"/>
                    </a:lnTo>
                    <a:lnTo>
                      <a:pt x="97" y="79"/>
                    </a:lnTo>
                    <a:lnTo>
                      <a:pt x="101" y="69"/>
                    </a:lnTo>
                    <a:lnTo>
                      <a:pt x="104" y="64"/>
                    </a:lnTo>
                    <a:lnTo>
                      <a:pt x="108" y="60"/>
                    </a:lnTo>
                    <a:lnTo>
                      <a:pt x="111" y="59"/>
                    </a:lnTo>
                    <a:lnTo>
                      <a:pt x="113" y="62"/>
                    </a:lnTo>
                    <a:lnTo>
                      <a:pt x="116" y="65"/>
                    </a:lnTo>
                    <a:lnTo>
                      <a:pt x="119" y="69"/>
                    </a:lnTo>
                    <a:lnTo>
                      <a:pt x="121" y="67"/>
                    </a:lnTo>
                    <a:lnTo>
                      <a:pt x="124" y="64"/>
                    </a:lnTo>
                    <a:lnTo>
                      <a:pt x="129" y="62"/>
                    </a:lnTo>
                    <a:lnTo>
                      <a:pt x="133" y="64"/>
                    </a:lnTo>
                    <a:lnTo>
                      <a:pt x="139" y="67"/>
                    </a:lnTo>
                    <a:lnTo>
                      <a:pt x="143" y="67"/>
                    </a:lnTo>
                    <a:lnTo>
                      <a:pt x="146" y="64"/>
                    </a:lnTo>
                    <a:lnTo>
                      <a:pt x="149" y="64"/>
                    </a:lnTo>
                    <a:lnTo>
                      <a:pt x="153" y="65"/>
                    </a:lnTo>
                    <a:lnTo>
                      <a:pt x="155" y="67"/>
                    </a:lnTo>
                    <a:lnTo>
                      <a:pt x="158" y="69"/>
                    </a:lnTo>
                    <a:lnTo>
                      <a:pt x="160" y="67"/>
                    </a:lnTo>
                    <a:lnTo>
                      <a:pt x="161" y="64"/>
                    </a:lnTo>
                    <a:lnTo>
                      <a:pt x="163" y="62"/>
                    </a:lnTo>
                    <a:lnTo>
                      <a:pt x="166" y="62"/>
                    </a:lnTo>
                    <a:lnTo>
                      <a:pt x="168" y="57"/>
                    </a:lnTo>
                    <a:lnTo>
                      <a:pt x="173" y="52"/>
                    </a:lnTo>
                    <a:lnTo>
                      <a:pt x="178" y="49"/>
                    </a:lnTo>
                    <a:lnTo>
                      <a:pt x="186" y="47"/>
                    </a:lnTo>
                    <a:lnTo>
                      <a:pt x="190" y="45"/>
                    </a:lnTo>
                    <a:lnTo>
                      <a:pt x="195" y="44"/>
                    </a:lnTo>
                    <a:lnTo>
                      <a:pt x="202" y="42"/>
                    </a:lnTo>
                    <a:lnTo>
                      <a:pt x="208" y="40"/>
                    </a:lnTo>
                    <a:lnTo>
                      <a:pt x="212" y="39"/>
                    </a:lnTo>
                    <a:lnTo>
                      <a:pt x="218" y="40"/>
                    </a:lnTo>
                    <a:lnTo>
                      <a:pt x="223" y="40"/>
                    </a:lnTo>
                    <a:lnTo>
                      <a:pt x="228" y="42"/>
                    </a:lnTo>
                    <a:lnTo>
                      <a:pt x="240" y="45"/>
                    </a:lnTo>
                    <a:lnTo>
                      <a:pt x="247" y="49"/>
                    </a:lnTo>
                    <a:lnTo>
                      <a:pt x="250" y="50"/>
                    </a:lnTo>
                    <a:lnTo>
                      <a:pt x="259" y="50"/>
                    </a:lnTo>
                    <a:lnTo>
                      <a:pt x="264" y="49"/>
                    </a:lnTo>
                    <a:lnTo>
                      <a:pt x="267" y="49"/>
                    </a:lnTo>
                    <a:lnTo>
                      <a:pt x="269" y="52"/>
                    </a:lnTo>
                    <a:lnTo>
                      <a:pt x="270" y="54"/>
                    </a:lnTo>
                    <a:lnTo>
                      <a:pt x="275" y="54"/>
                    </a:lnTo>
                    <a:lnTo>
                      <a:pt x="277" y="52"/>
                    </a:lnTo>
                    <a:lnTo>
                      <a:pt x="280" y="50"/>
                    </a:lnTo>
                    <a:lnTo>
                      <a:pt x="284" y="49"/>
                    </a:lnTo>
                    <a:lnTo>
                      <a:pt x="289" y="50"/>
                    </a:lnTo>
                    <a:lnTo>
                      <a:pt x="304" y="47"/>
                    </a:lnTo>
                    <a:lnTo>
                      <a:pt x="306" y="47"/>
                    </a:lnTo>
                    <a:lnTo>
                      <a:pt x="309" y="40"/>
                    </a:lnTo>
                    <a:lnTo>
                      <a:pt x="311" y="40"/>
                    </a:lnTo>
                    <a:lnTo>
                      <a:pt x="316" y="39"/>
                    </a:lnTo>
                    <a:lnTo>
                      <a:pt x="319" y="39"/>
                    </a:lnTo>
                    <a:lnTo>
                      <a:pt x="324" y="35"/>
                    </a:lnTo>
                    <a:lnTo>
                      <a:pt x="327" y="30"/>
                    </a:lnTo>
                    <a:lnTo>
                      <a:pt x="331" y="32"/>
                    </a:lnTo>
                    <a:lnTo>
                      <a:pt x="334" y="30"/>
                    </a:lnTo>
                    <a:lnTo>
                      <a:pt x="331" y="27"/>
                    </a:lnTo>
                    <a:lnTo>
                      <a:pt x="332" y="22"/>
                    </a:lnTo>
                    <a:lnTo>
                      <a:pt x="336" y="25"/>
                    </a:lnTo>
                    <a:lnTo>
                      <a:pt x="341" y="25"/>
                    </a:lnTo>
                    <a:lnTo>
                      <a:pt x="341" y="22"/>
                    </a:lnTo>
                    <a:lnTo>
                      <a:pt x="339" y="18"/>
                    </a:lnTo>
                    <a:lnTo>
                      <a:pt x="338" y="17"/>
                    </a:lnTo>
                    <a:lnTo>
                      <a:pt x="339" y="12"/>
                    </a:lnTo>
                    <a:lnTo>
                      <a:pt x="344" y="10"/>
                    </a:lnTo>
                    <a:lnTo>
                      <a:pt x="348" y="13"/>
                    </a:lnTo>
                    <a:lnTo>
                      <a:pt x="349" y="17"/>
                    </a:lnTo>
                    <a:lnTo>
                      <a:pt x="353" y="20"/>
                    </a:lnTo>
                    <a:lnTo>
                      <a:pt x="358" y="20"/>
                    </a:lnTo>
                    <a:lnTo>
                      <a:pt x="361" y="22"/>
                    </a:lnTo>
                    <a:lnTo>
                      <a:pt x="364" y="24"/>
                    </a:lnTo>
                    <a:lnTo>
                      <a:pt x="368" y="24"/>
                    </a:lnTo>
                    <a:lnTo>
                      <a:pt x="369" y="18"/>
                    </a:lnTo>
                    <a:lnTo>
                      <a:pt x="373" y="17"/>
                    </a:lnTo>
                    <a:lnTo>
                      <a:pt x="378" y="15"/>
                    </a:lnTo>
                    <a:lnTo>
                      <a:pt x="385" y="13"/>
                    </a:lnTo>
                    <a:lnTo>
                      <a:pt x="390" y="17"/>
                    </a:lnTo>
                    <a:lnTo>
                      <a:pt x="395" y="17"/>
                    </a:lnTo>
                    <a:lnTo>
                      <a:pt x="398" y="15"/>
                    </a:lnTo>
                    <a:lnTo>
                      <a:pt x="400" y="13"/>
                    </a:lnTo>
                    <a:lnTo>
                      <a:pt x="403" y="10"/>
                    </a:lnTo>
                    <a:lnTo>
                      <a:pt x="410" y="8"/>
                    </a:lnTo>
                    <a:lnTo>
                      <a:pt x="415" y="7"/>
                    </a:lnTo>
                    <a:lnTo>
                      <a:pt x="418" y="3"/>
                    </a:lnTo>
                    <a:lnTo>
                      <a:pt x="426" y="0"/>
                    </a:lnTo>
                    <a:lnTo>
                      <a:pt x="433" y="0"/>
                    </a:lnTo>
                    <a:lnTo>
                      <a:pt x="438" y="5"/>
                    </a:lnTo>
                    <a:lnTo>
                      <a:pt x="440" y="10"/>
                    </a:lnTo>
                    <a:lnTo>
                      <a:pt x="443" y="12"/>
                    </a:lnTo>
                    <a:lnTo>
                      <a:pt x="447" y="12"/>
                    </a:lnTo>
                    <a:lnTo>
                      <a:pt x="450" y="12"/>
                    </a:lnTo>
                    <a:lnTo>
                      <a:pt x="452" y="17"/>
                    </a:lnTo>
                    <a:lnTo>
                      <a:pt x="453" y="20"/>
                    </a:lnTo>
                    <a:lnTo>
                      <a:pt x="460" y="22"/>
                    </a:lnTo>
                    <a:lnTo>
                      <a:pt x="470" y="24"/>
                    </a:lnTo>
                    <a:lnTo>
                      <a:pt x="473" y="25"/>
                    </a:lnTo>
                    <a:lnTo>
                      <a:pt x="480" y="27"/>
                    </a:lnTo>
                    <a:lnTo>
                      <a:pt x="484" y="27"/>
                    </a:lnTo>
                    <a:lnTo>
                      <a:pt x="487" y="30"/>
                    </a:lnTo>
                    <a:lnTo>
                      <a:pt x="490" y="34"/>
                    </a:lnTo>
                    <a:lnTo>
                      <a:pt x="492" y="37"/>
                    </a:lnTo>
                    <a:lnTo>
                      <a:pt x="495" y="44"/>
                    </a:lnTo>
                    <a:lnTo>
                      <a:pt x="497" y="47"/>
                    </a:lnTo>
                    <a:close/>
                  </a:path>
                </a:pathLst>
              </a:custGeom>
              <a:solidFill>
                <a:srgbClr val="DEB887"/>
              </a:solidFill>
              <a:ln w="0">
                <a:solidFill>
                  <a:srgbClr val="DEB887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236" name="Freeform 28"/>
              <p:cNvSpPr>
                <a:spLocks/>
              </p:cNvSpPr>
              <p:nvPr/>
            </p:nvSpPr>
            <p:spPr bwMode="auto">
              <a:xfrm>
                <a:off x="2682" y="1471"/>
                <a:ext cx="497" cy="344"/>
              </a:xfrm>
              <a:custGeom>
                <a:avLst/>
                <a:gdLst/>
                <a:ahLst/>
                <a:cxnLst>
                  <a:cxn ang="0">
                    <a:pos x="477" y="57"/>
                  </a:cxn>
                  <a:cxn ang="0">
                    <a:pos x="443" y="55"/>
                  </a:cxn>
                  <a:cxn ang="0">
                    <a:pos x="413" y="60"/>
                  </a:cxn>
                  <a:cxn ang="0">
                    <a:pos x="396" y="69"/>
                  </a:cxn>
                  <a:cxn ang="0">
                    <a:pos x="391" y="91"/>
                  </a:cxn>
                  <a:cxn ang="0">
                    <a:pos x="379" y="91"/>
                  </a:cxn>
                  <a:cxn ang="0">
                    <a:pos x="364" y="96"/>
                  </a:cxn>
                  <a:cxn ang="0">
                    <a:pos x="341" y="101"/>
                  </a:cxn>
                  <a:cxn ang="0">
                    <a:pos x="316" y="106"/>
                  </a:cxn>
                  <a:cxn ang="0">
                    <a:pos x="294" y="106"/>
                  </a:cxn>
                  <a:cxn ang="0">
                    <a:pos x="277" y="119"/>
                  </a:cxn>
                  <a:cxn ang="0">
                    <a:pos x="260" y="133"/>
                  </a:cxn>
                  <a:cxn ang="0">
                    <a:pos x="242" y="143"/>
                  </a:cxn>
                  <a:cxn ang="0">
                    <a:pos x="233" y="156"/>
                  </a:cxn>
                  <a:cxn ang="0">
                    <a:pos x="223" y="173"/>
                  </a:cxn>
                  <a:cxn ang="0">
                    <a:pos x="213" y="200"/>
                  </a:cxn>
                  <a:cxn ang="0">
                    <a:pos x="207" y="243"/>
                  </a:cxn>
                  <a:cxn ang="0">
                    <a:pos x="196" y="269"/>
                  </a:cxn>
                  <a:cxn ang="0">
                    <a:pos x="193" y="292"/>
                  </a:cxn>
                  <a:cxn ang="0">
                    <a:pos x="168" y="319"/>
                  </a:cxn>
                  <a:cxn ang="0">
                    <a:pos x="144" y="331"/>
                  </a:cxn>
                  <a:cxn ang="0">
                    <a:pos x="124" y="200"/>
                  </a:cxn>
                  <a:cxn ang="0">
                    <a:pos x="119" y="175"/>
                  </a:cxn>
                  <a:cxn ang="0">
                    <a:pos x="94" y="148"/>
                  </a:cxn>
                  <a:cxn ang="0">
                    <a:pos x="59" y="148"/>
                  </a:cxn>
                  <a:cxn ang="0">
                    <a:pos x="24" y="141"/>
                  </a:cxn>
                  <a:cxn ang="0">
                    <a:pos x="7" y="131"/>
                  </a:cxn>
                  <a:cxn ang="0">
                    <a:pos x="32" y="54"/>
                  </a:cxn>
                  <a:cxn ang="0">
                    <a:pos x="52" y="59"/>
                  </a:cxn>
                  <a:cxn ang="0">
                    <a:pos x="74" y="64"/>
                  </a:cxn>
                  <a:cxn ang="0">
                    <a:pos x="87" y="79"/>
                  </a:cxn>
                  <a:cxn ang="0">
                    <a:pos x="108" y="60"/>
                  </a:cxn>
                  <a:cxn ang="0">
                    <a:pos x="121" y="67"/>
                  </a:cxn>
                  <a:cxn ang="0">
                    <a:pos x="143" y="67"/>
                  </a:cxn>
                  <a:cxn ang="0">
                    <a:pos x="158" y="69"/>
                  </a:cxn>
                  <a:cxn ang="0">
                    <a:pos x="168" y="57"/>
                  </a:cxn>
                  <a:cxn ang="0">
                    <a:pos x="195" y="44"/>
                  </a:cxn>
                  <a:cxn ang="0">
                    <a:pos x="223" y="40"/>
                  </a:cxn>
                  <a:cxn ang="0">
                    <a:pos x="259" y="50"/>
                  </a:cxn>
                  <a:cxn ang="0">
                    <a:pos x="275" y="54"/>
                  </a:cxn>
                  <a:cxn ang="0">
                    <a:pos x="304" y="47"/>
                  </a:cxn>
                  <a:cxn ang="0">
                    <a:pos x="319" y="39"/>
                  </a:cxn>
                  <a:cxn ang="0">
                    <a:pos x="331" y="27"/>
                  </a:cxn>
                  <a:cxn ang="0">
                    <a:pos x="339" y="18"/>
                  </a:cxn>
                  <a:cxn ang="0">
                    <a:pos x="349" y="17"/>
                  </a:cxn>
                  <a:cxn ang="0">
                    <a:pos x="368" y="24"/>
                  </a:cxn>
                  <a:cxn ang="0">
                    <a:pos x="390" y="17"/>
                  </a:cxn>
                  <a:cxn ang="0">
                    <a:pos x="410" y="8"/>
                  </a:cxn>
                  <a:cxn ang="0">
                    <a:pos x="438" y="5"/>
                  </a:cxn>
                  <a:cxn ang="0">
                    <a:pos x="452" y="17"/>
                  </a:cxn>
                  <a:cxn ang="0">
                    <a:pos x="480" y="27"/>
                  </a:cxn>
                  <a:cxn ang="0">
                    <a:pos x="495" y="44"/>
                  </a:cxn>
                </a:cxnLst>
                <a:rect l="0" t="0" r="r" b="b"/>
                <a:pathLst>
                  <a:path w="497" h="344">
                    <a:moveTo>
                      <a:pt x="497" y="47"/>
                    </a:moveTo>
                    <a:lnTo>
                      <a:pt x="490" y="49"/>
                    </a:lnTo>
                    <a:lnTo>
                      <a:pt x="484" y="50"/>
                    </a:lnTo>
                    <a:lnTo>
                      <a:pt x="480" y="54"/>
                    </a:lnTo>
                    <a:lnTo>
                      <a:pt x="477" y="57"/>
                    </a:lnTo>
                    <a:lnTo>
                      <a:pt x="468" y="54"/>
                    </a:lnTo>
                    <a:lnTo>
                      <a:pt x="462" y="50"/>
                    </a:lnTo>
                    <a:lnTo>
                      <a:pt x="455" y="50"/>
                    </a:lnTo>
                    <a:lnTo>
                      <a:pt x="448" y="52"/>
                    </a:lnTo>
                    <a:lnTo>
                      <a:pt x="443" y="55"/>
                    </a:lnTo>
                    <a:lnTo>
                      <a:pt x="437" y="59"/>
                    </a:lnTo>
                    <a:lnTo>
                      <a:pt x="430" y="62"/>
                    </a:lnTo>
                    <a:lnTo>
                      <a:pt x="423" y="64"/>
                    </a:lnTo>
                    <a:lnTo>
                      <a:pt x="418" y="64"/>
                    </a:lnTo>
                    <a:lnTo>
                      <a:pt x="413" y="60"/>
                    </a:lnTo>
                    <a:lnTo>
                      <a:pt x="405" y="59"/>
                    </a:lnTo>
                    <a:lnTo>
                      <a:pt x="405" y="62"/>
                    </a:lnTo>
                    <a:lnTo>
                      <a:pt x="401" y="65"/>
                    </a:lnTo>
                    <a:lnTo>
                      <a:pt x="400" y="67"/>
                    </a:lnTo>
                    <a:lnTo>
                      <a:pt x="396" y="69"/>
                    </a:lnTo>
                    <a:lnTo>
                      <a:pt x="390" y="72"/>
                    </a:lnTo>
                    <a:lnTo>
                      <a:pt x="388" y="76"/>
                    </a:lnTo>
                    <a:lnTo>
                      <a:pt x="390" y="82"/>
                    </a:lnTo>
                    <a:lnTo>
                      <a:pt x="390" y="86"/>
                    </a:lnTo>
                    <a:lnTo>
                      <a:pt x="391" y="91"/>
                    </a:lnTo>
                    <a:lnTo>
                      <a:pt x="391" y="94"/>
                    </a:lnTo>
                    <a:lnTo>
                      <a:pt x="388" y="96"/>
                    </a:lnTo>
                    <a:lnTo>
                      <a:pt x="385" y="96"/>
                    </a:lnTo>
                    <a:lnTo>
                      <a:pt x="383" y="94"/>
                    </a:lnTo>
                    <a:lnTo>
                      <a:pt x="379" y="91"/>
                    </a:lnTo>
                    <a:lnTo>
                      <a:pt x="376" y="92"/>
                    </a:lnTo>
                    <a:lnTo>
                      <a:pt x="371" y="94"/>
                    </a:lnTo>
                    <a:lnTo>
                      <a:pt x="368" y="94"/>
                    </a:lnTo>
                    <a:lnTo>
                      <a:pt x="366" y="94"/>
                    </a:lnTo>
                    <a:lnTo>
                      <a:pt x="364" y="96"/>
                    </a:lnTo>
                    <a:lnTo>
                      <a:pt x="361" y="97"/>
                    </a:lnTo>
                    <a:lnTo>
                      <a:pt x="358" y="101"/>
                    </a:lnTo>
                    <a:lnTo>
                      <a:pt x="353" y="102"/>
                    </a:lnTo>
                    <a:lnTo>
                      <a:pt x="348" y="102"/>
                    </a:lnTo>
                    <a:lnTo>
                      <a:pt x="341" y="101"/>
                    </a:lnTo>
                    <a:lnTo>
                      <a:pt x="336" y="101"/>
                    </a:lnTo>
                    <a:lnTo>
                      <a:pt x="331" y="102"/>
                    </a:lnTo>
                    <a:lnTo>
                      <a:pt x="324" y="106"/>
                    </a:lnTo>
                    <a:lnTo>
                      <a:pt x="321" y="107"/>
                    </a:lnTo>
                    <a:lnTo>
                      <a:pt x="316" y="106"/>
                    </a:lnTo>
                    <a:lnTo>
                      <a:pt x="314" y="104"/>
                    </a:lnTo>
                    <a:lnTo>
                      <a:pt x="309" y="102"/>
                    </a:lnTo>
                    <a:lnTo>
                      <a:pt x="304" y="102"/>
                    </a:lnTo>
                    <a:lnTo>
                      <a:pt x="297" y="104"/>
                    </a:lnTo>
                    <a:lnTo>
                      <a:pt x="294" y="106"/>
                    </a:lnTo>
                    <a:lnTo>
                      <a:pt x="294" y="111"/>
                    </a:lnTo>
                    <a:lnTo>
                      <a:pt x="291" y="114"/>
                    </a:lnTo>
                    <a:lnTo>
                      <a:pt x="287" y="116"/>
                    </a:lnTo>
                    <a:lnTo>
                      <a:pt x="284" y="118"/>
                    </a:lnTo>
                    <a:lnTo>
                      <a:pt x="277" y="119"/>
                    </a:lnTo>
                    <a:lnTo>
                      <a:pt x="269" y="118"/>
                    </a:lnTo>
                    <a:lnTo>
                      <a:pt x="265" y="121"/>
                    </a:lnTo>
                    <a:lnTo>
                      <a:pt x="264" y="124"/>
                    </a:lnTo>
                    <a:lnTo>
                      <a:pt x="264" y="129"/>
                    </a:lnTo>
                    <a:lnTo>
                      <a:pt x="260" y="133"/>
                    </a:lnTo>
                    <a:lnTo>
                      <a:pt x="257" y="139"/>
                    </a:lnTo>
                    <a:lnTo>
                      <a:pt x="255" y="141"/>
                    </a:lnTo>
                    <a:lnTo>
                      <a:pt x="250" y="143"/>
                    </a:lnTo>
                    <a:lnTo>
                      <a:pt x="245" y="143"/>
                    </a:lnTo>
                    <a:lnTo>
                      <a:pt x="242" y="143"/>
                    </a:lnTo>
                    <a:lnTo>
                      <a:pt x="240" y="146"/>
                    </a:lnTo>
                    <a:lnTo>
                      <a:pt x="240" y="149"/>
                    </a:lnTo>
                    <a:lnTo>
                      <a:pt x="240" y="156"/>
                    </a:lnTo>
                    <a:lnTo>
                      <a:pt x="237" y="154"/>
                    </a:lnTo>
                    <a:lnTo>
                      <a:pt x="233" y="156"/>
                    </a:lnTo>
                    <a:lnTo>
                      <a:pt x="235" y="159"/>
                    </a:lnTo>
                    <a:lnTo>
                      <a:pt x="235" y="161"/>
                    </a:lnTo>
                    <a:lnTo>
                      <a:pt x="235" y="166"/>
                    </a:lnTo>
                    <a:lnTo>
                      <a:pt x="230" y="170"/>
                    </a:lnTo>
                    <a:lnTo>
                      <a:pt x="223" y="173"/>
                    </a:lnTo>
                    <a:lnTo>
                      <a:pt x="222" y="183"/>
                    </a:lnTo>
                    <a:lnTo>
                      <a:pt x="220" y="186"/>
                    </a:lnTo>
                    <a:lnTo>
                      <a:pt x="217" y="190"/>
                    </a:lnTo>
                    <a:lnTo>
                      <a:pt x="213" y="196"/>
                    </a:lnTo>
                    <a:lnTo>
                      <a:pt x="213" y="200"/>
                    </a:lnTo>
                    <a:lnTo>
                      <a:pt x="208" y="208"/>
                    </a:lnTo>
                    <a:lnTo>
                      <a:pt x="220" y="227"/>
                    </a:lnTo>
                    <a:lnTo>
                      <a:pt x="213" y="235"/>
                    </a:lnTo>
                    <a:lnTo>
                      <a:pt x="208" y="240"/>
                    </a:lnTo>
                    <a:lnTo>
                      <a:pt x="207" y="243"/>
                    </a:lnTo>
                    <a:lnTo>
                      <a:pt x="208" y="248"/>
                    </a:lnTo>
                    <a:lnTo>
                      <a:pt x="207" y="252"/>
                    </a:lnTo>
                    <a:lnTo>
                      <a:pt x="202" y="257"/>
                    </a:lnTo>
                    <a:lnTo>
                      <a:pt x="198" y="262"/>
                    </a:lnTo>
                    <a:lnTo>
                      <a:pt x="196" y="269"/>
                    </a:lnTo>
                    <a:lnTo>
                      <a:pt x="196" y="272"/>
                    </a:lnTo>
                    <a:lnTo>
                      <a:pt x="198" y="287"/>
                    </a:lnTo>
                    <a:lnTo>
                      <a:pt x="200" y="292"/>
                    </a:lnTo>
                    <a:lnTo>
                      <a:pt x="196" y="294"/>
                    </a:lnTo>
                    <a:lnTo>
                      <a:pt x="193" y="292"/>
                    </a:lnTo>
                    <a:lnTo>
                      <a:pt x="188" y="295"/>
                    </a:lnTo>
                    <a:lnTo>
                      <a:pt x="185" y="300"/>
                    </a:lnTo>
                    <a:lnTo>
                      <a:pt x="176" y="309"/>
                    </a:lnTo>
                    <a:lnTo>
                      <a:pt x="173" y="314"/>
                    </a:lnTo>
                    <a:lnTo>
                      <a:pt x="168" y="319"/>
                    </a:lnTo>
                    <a:lnTo>
                      <a:pt x="165" y="322"/>
                    </a:lnTo>
                    <a:lnTo>
                      <a:pt x="160" y="322"/>
                    </a:lnTo>
                    <a:lnTo>
                      <a:pt x="155" y="324"/>
                    </a:lnTo>
                    <a:lnTo>
                      <a:pt x="149" y="327"/>
                    </a:lnTo>
                    <a:lnTo>
                      <a:pt x="144" y="331"/>
                    </a:lnTo>
                    <a:lnTo>
                      <a:pt x="138" y="344"/>
                    </a:lnTo>
                    <a:lnTo>
                      <a:pt x="133" y="319"/>
                    </a:lnTo>
                    <a:lnTo>
                      <a:pt x="126" y="208"/>
                    </a:lnTo>
                    <a:lnTo>
                      <a:pt x="124" y="203"/>
                    </a:lnTo>
                    <a:lnTo>
                      <a:pt x="124" y="200"/>
                    </a:lnTo>
                    <a:lnTo>
                      <a:pt x="124" y="196"/>
                    </a:lnTo>
                    <a:lnTo>
                      <a:pt x="124" y="191"/>
                    </a:lnTo>
                    <a:lnTo>
                      <a:pt x="124" y="186"/>
                    </a:lnTo>
                    <a:lnTo>
                      <a:pt x="123" y="178"/>
                    </a:lnTo>
                    <a:lnTo>
                      <a:pt x="119" y="175"/>
                    </a:lnTo>
                    <a:lnTo>
                      <a:pt x="116" y="165"/>
                    </a:lnTo>
                    <a:lnTo>
                      <a:pt x="111" y="159"/>
                    </a:lnTo>
                    <a:lnTo>
                      <a:pt x="102" y="153"/>
                    </a:lnTo>
                    <a:lnTo>
                      <a:pt x="97" y="149"/>
                    </a:lnTo>
                    <a:lnTo>
                      <a:pt x="94" y="148"/>
                    </a:lnTo>
                    <a:lnTo>
                      <a:pt x="89" y="148"/>
                    </a:lnTo>
                    <a:lnTo>
                      <a:pt x="81" y="146"/>
                    </a:lnTo>
                    <a:lnTo>
                      <a:pt x="74" y="146"/>
                    </a:lnTo>
                    <a:lnTo>
                      <a:pt x="66" y="148"/>
                    </a:lnTo>
                    <a:lnTo>
                      <a:pt x="59" y="148"/>
                    </a:lnTo>
                    <a:lnTo>
                      <a:pt x="52" y="149"/>
                    </a:lnTo>
                    <a:lnTo>
                      <a:pt x="47" y="149"/>
                    </a:lnTo>
                    <a:lnTo>
                      <a:pt x="42" y="148"/>
                    </a:lnTo>
                    <a:lnTo>
                      <a:pt x="35" y="144"/>
                    </a:lnTo>
                    <a:lnTo>
                      <a:pt x="24" y="141"/>
                    </a:lnTo>
                    <a:lnTo>
                      <a:pt x="20" y="139"/>
                    </a:lnTo>
                    <a:lnTo>
                      <a:pt x="17" y="139"/>
                    </a:lnTo>
                    <a:lnTo>
                      <a:pt x="14" y="136"/>
                    </a:lnTo>
                    <a:lnTo>
                      <a:pt x="10" y="134"/>
                    </a:lnTo>
                    <a:lnTo>
                      <a:pt x="7" y="131"/>
                    </a:lnTo>
                    <a:lnTo>
                      <a:pt x="0" y="126"/>
                    </a:lnTo>
                    <a:lnTo>
                      <a:pt x="3" y="116"/>
                    </a:lnTo>
                    <a:lnTo>
                      <a:pt x="7" y="106"/>
                    </a:lnTo>
                    <a:lnTo>
                      <a:pt x="19" y="81"/>
                    </a:lnTo>
                    <a:lnTo>
                      <a:pt x="32" y="54"/>
                    </a:lnTo>
                    <a:lnTo>
                      <a:pt x="37" y="55"/>
                    </a:lnTo>
                    <a:lnTo>
                      <a:pt x="39" y="55"/>
                    </a:lnTo>
                    <a:lnTo>
                      <a:pt x="44" y="54"/>
                    </a:lnTo>
                    <a:lnTo>
                      <a:pt x="49" y="55"/>
                    </a:lnTo>
                    <a:lnTo>
                      <a:pt x="52" y="59"/>
                    </a:lnTo>
                    <a:lnTo>
                      <a:pt x="59" y="59"/>
                    </a:lnTo>
                    <a:lnTo>
                      <a:pt x="62" y="60"/>
                    </a:lnTo>
                    <a:lnTo>
                      <a:pt x="67" y="64"/>
                    </a:lnTo>
                    <a:lnTo>
                      <a:pt x="71" y="65"/>
                    </a:lnTo>
                    <a:lnTo>
                      <a:pt x="74" y="64"/>
                    </a:lnTo>
                    <a:lnTo>
                      <a:pt x="76" y="65"/>
                    </a:lnTo>
                    <a:lnTo>
                      <a:pt x="74" y="71"/>
                    </a:lnTo>
                    <a:lnTo>
                      <a:pt x="79" y="76"/>
                    </a:lnTo>
                    <a:lnTo>
                      <a:pt x="82" y="74"/>
                    </a:lnTo>
                    <a:lnTo>
                      <a:pt x="87" y="79"/>
                    </a:lnTo>
                    <a:lnTo>
                      <a:pt x="92" y="81"/>
                    </a:lnTo>
                    <a:lnTo>
                      <a:pt x="97" y="79"/>
                    </a:lnTo>
                    <a:lnTo>
                      <a:pt x="101" y="69"/>
                    </a:lnTo>
                    <a:lnTo>
                      <a:pt x="104" y="64"/>
                    </a:lnTo>
                    <a:lnTo>
                      <a:pt x="108" y="60"/>
                    </a:lnTo>
                    <a:lnTo>
                      <a:pt x="111" y="59"/>
                    </a:lnTo>
                    <a:lnTo>
                      <a:pt x="113" y="62"/>
                    </a:lnTo>
                    <a:lnTo>
                      <a:pt x="116" y="65"/>
                    </a:lnTo>
                    <a:lnTo>
                      <a:pt x="119" y="69"/>
                    </a:lnTo>
                    <a:lnTo>
                      <a:pt x="121" y="67"/>
                    </a:lnTo>
                    <a:lnTo>
                      <a:pt x="124" y="64"/>
                    </a:lnTo>
                    <a:lnTo>
                      <a:pt x="129" y="62"/>
                    </a:lnTo>
                    <a:lnTo>
                      <a:pt x="133" y="64"/>
                    </a:lnTo>
                    <a:lnTo>
                      <a:pt x="139" y="67"/>
                    </a:lnTo>
                    <a:lnTo>
                      <a:pt x="143" y="67"/>
                    </a:lnTo>
                    <a:lnTo>
                      <a:pt x="146" y="64"/>
                    </a:lnTo>
                    <a:lnTo>
                      <a:pt x="149" y="64"/>
                    </a:lnTo>
                    <a:lnTo>
                      <a:pt x="153" y="65"/>
                    </a:lnTo>
                    <a:lnTo>
                      <a:pt x="155" y="67"/>
                    </a:lnTo>
                    <a:lnTo>
                      <a:pt x="158" y="69"/>
                    </a:lnTo>
                    <a:lnTo>
                      <a:pt x="160" y="67"/>
                    </a:lnTo>
                    <a:lnTo>
                      <a:pt x="161" y="64"/>
                    </a:lnTo>
                    <a:lnTo>
                      <a:pt x="163" y="62"/>
                    </a:lnTo>
                    <a:lnTo>
                      <a:pt x="166" y="62"/>
                    </a:lnTo>
                    <a:lnTo>
                      <a:pt x="168" y="57"/>
                    </a:lnTo>
                    <a:lnTo>
                      <a:pt x="173" y="52"/>
                    </a:lnTo>
                    <a:lnTo>
                      <a:pt x="178" y="49"/>
                    </a:lnTo>
                    <a:lnTo>
                      <a:pt x="186" y="47"/>
                    </a:lnTo>
                    <a:lnTo>
                      <a:pt x="190" y="45"/>
                    </a:lnTo>
                    <a:lnTo>
                      <a:pt x="195" y="44"/>
                    </a:lnTo>
                    <a:lnTo>
                      <a:pt x="202" y="42"/>
                    </a:lnTo>
                    <a:lnTo>
                      <a:pt x="208" y="40"/>
                    </a:lnTo>
                    <a:lnTo>
                      <a:pt x="212" y="39"/>
                    </a:lnTo>
                    <a:lnTo>
                      <a:pt x="218" y="40"/>
                    </a:lnTo>
                    <a:lnTo>
                      <a:pt x="223" y="40"/>
                    </a:lnTo>
                    <a:lnTo>
                      <a:pt x="228" y="42"/>
                    </a:lnTo>
                    <a:lnTo>
                      <a:pt x="240" y="45"/>
                    </a:lnTo>
                    <a:lnTo>
                      <a:pt x="247" y="49"/>
                    </a:lnTo>
                    <a:lnTo>
                      <a:pt x="250" y="50"/>
                    </a:lnTo>
                    <a:lnTo>
                      <a:pt x="259" y="50"/>
                    </a:lnTo>
                    <a:lnTo>
                      <a:pt x="264" y="49"/>
                    </a:lnTo>
                    <a:lnTo>
                      <a:pt x="267" y="49"/>
                    </a:lnTo>
                    <a:lnTo>
                      <a:pt x="269" y="52"/>
                    </a:lnTo>
                    <a:lnTo>
                      <a:pt x="270" y="54"/>
                    </a:lnTo>
                    <a:lnTo>
                      <a:pt x="275" y="54"/>
                    </a:lnTo>
                    <a:lnTo>
                      <a:pt x="277" y="52"/>
                    </a:lnTo>
                    <a:lnTo>
                      <a:pt x="280" y="50"/>
                    </a:lnTo>
                    <a:lnTo>
                      <a:pt x="284" y="49"/>
                    </a:lnTo>
                    <a:lnTo>
                      <a:pt x="289" y="50"/>
                    </a:lnTo>
                    <a:lnTo>
                      <a:pt x="304" y="47"/>
                    </a:lnTo>
                    <a:lnTo>
                      <a:pt x="306" y="47"/>
                    </a:lnTo>
                    <a:lnTo>
                      <a:pt x="309" y="40"/>
                    </a:lnTo>
                    <a:lnTo>
                      <a:pt x="311" y="40"/>
                    </a:lnTo>
                    <a:lnTo>
                      <a:pt x="316" y="39"/>
                    </a:lnTo>
                    <a:lnTo>
                      <a:pt x="319" y="39"/>
                    </a:lnTo>
                    <a:lnTo>
                      <a:pt x="324" y="35"/>
                    </a:lnTo>
                    <a:lnTo>
                      <a:pt x="327" y="30"/>
                    </a:lnTo>
                    <a:lnTo>
                      <a:pt x="331" y="32"/>
                    </a:lnTo>
                    <a:lnTo>
                      <a:pt x="334" y="30"/>
                    </a:lnTo>
                    <a:lnTo>
                      <a:pt x="331" y="27"/>
                    </a:lnTo>
                    <a:lnTo>
                      <a:pt x="332" y="22"/>
                    </a:lnTo>
                    <a:lnTo>
                      <a:pt x="336" y="25"/>
                    </a:lnTo>
                    <a:lnTo>
                      <a:pt x="341" y="25"/>
                    </a:lnTo>
                    <a:lnTo>
                      <a:pt x="341" y="22"/>
                    </a:lnTo>
                    <a:lnTo>
                      <a:pt x="339" y="18"/>
                    </a:lnTo>
                    <a:lnTo>
                      <a:pt x="338" y="17"/>
                    </a:lnTo>
                    <a:lnTo>
                      <a:pt x="339" y="12"/>
                    </a:lnTo>
                    <a:lnTo>
                      <a:pt x="344" y="10"/>
                    </a:lnTo>
                    <a:lnTo>
                      <a:pt x="348" y="13"/>
                    </a:lnTo>
                    <a:lnTo>
                      <a:pt x="349" y="17"/>
                    </a:lnTo>
                    <a:lnTo>
                      <a:pt x="353" y="20"/>
                    </a:lnTo>
                    <a:lnTo>
                      <a:pt x="358" y="20"/>
                    </a:lnTo>
                    <a:lnTo>
                      <a:pt x="361" y="22"/>
                    </a:lnTo>
                    <a:lnTo>
                      <a:pt x="364" y="24"/>
                    </a:lnTo>
                    <a:lnTo>
                      <a:pt x="368" y="24"/>
                    </a:lnTo>
                    <a:lnTo>
                      <a:pt x="369" y="18"/>
                    </a:lnTo>
                    <a:lnTo>
                      <a:pt x="373" y="17"/>
                    </a:lnTo>
                    <a:lnTo>
                      <a:pt x="378" y="15"/>
                    </a:lnTo>
                    <a:lnTo>
                      <a:pt x="385" y="13"/>
                    </a:lnTo>
                    <a:lnTo>
                      <a:pt x="390" y="17"/>
                    </a:lnTo>
                    <a:lnTo>
                      <a:pt x="395" y="17"/>
                    </a:lnTo>
                    <a:lnTo>
                      <a:pt x="398" y="15"/>
                    </a:lnTo>
                    <a:lnTo>
                      <a:pt x="400" y="13"/>
                    </a:lnTo>
                    <a:lnTo>
                      <a:pt x="403" y="10"/>
                    </a:lnTo>
                    <a:lnTo>
                      <a:pt x="410" y="8"/>
                    </a:lnTo>
                    <a:lnTo>
                      <a:pt x="415" y="7"/>
                    </a:lnTo>
                    <a:lnTo>
                      <a:pt x="418" y="3"/>
                    </a:lnTo>
                    <a:lnTo>
                      <a:pt x="426" y="0"/>
                    </a:lnTo>
                    <a:lnTo>
                      <a:pt x="433" y="0"/>
                    </a:lnTo>
                    <a:lnTo>
                      <a:pt x="438" y="5"/>
                    </a:lnTo>
                    <a:lnTo>
                      <a:pt x="440" y="10"/>
                    </a:lnTo>
                    <a:lnTo>
                      <a:pt x="443" y="12"/>
                    </a:lnTo>
                    <a:lnTo>
                      <a:pt x="447" y="12"/>
                    </a:lnTo>
                    <a:lnTo>
                      <a:pt x="450" y="12"/>
                    </a:lnTo>
                    <a:lnTo>
                      <a:pt x="452" y="17"/>
                    </a:lnTo>
                    <a:lnTo>
                      <a:pt x="453" y="20"/>
                    </a:lnTo>
                    <a:lnTo>
                      <a:pt x="460" y="22"/>
                    </a:lnTo>
                    <a:lnTo>
                      <a:pt x="470" y="24"/>
                    </a:lnTo>
                    <a:lnTo>
                      <a:pt x="473" y="25"/>
                    </a:lnTo>
                    <a:lnTo>
                      <a:pt x="480" y="27"/>
                    </a:lnTo>
                    <a:lnTo>
                      <a:pt x="484" y="27"/>
                    </a:lnTo>
                    <a:lnTo>
                      <a:pt x="487" y="30"/>
                    </a:lnTo>
                    <a:lnTo>
                      <a:pt x="490" y="34"/>
                    </a:lnTo>
                    <a:lnTo>
                      <a:pt x="492" y="37"/>
                    </a:lnTo>
                    <a:lnTo>
                      <a:pt x="495" y="44"/>
                    </a:lnTo>
                    <a:lnTo>
                      <a:pt x="497" y="47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237" name="Freeform 29"/>
              <p:cNvSpPr>
                <a:spLocks/>
              </p:cNvSpPr>
              <p:nvPr/>
            </p:nvSpPr>
            <p:spPr bwMode="auto">
              <a:xfrm>
                <a:off x="2878" y="1567"/>
                <a:ext cx="168" cy="196"/>
              </a:xfrm>
              <a:custGeom>
                <a:avLst/>
                <a:gdLst/>
                <a:ahLst/>
                <a:cxnLst>
                  <a:cxn ang="0">
                    <a:pos x="21" y="94"/>
                  </a:cxn>
                  <a:cxn ang="0">
                    <a:pos x="26" y="87"/>
                  </a:cxn>
                  <a:cxn ang="0">
                    <a:pos x="34" y="74"/>
                  </a:cxn>
                  <a:cxn ang="0">
                    <a:pos x="39" y="65"/>
                  </a:cxn>
                  <a:cxn ang="0">
                    <a:pos x="37" y="60"/>
                  </a:cxn>
                  <a:cxn ang="0">
                    <a:pos x="44" y="60"/>
                  </a:cxn>
                  <a:cxn ang="0">
                    <a:pos x="44" y="50"/>
                  </a:cxn>
                  <a:cxn ang="0">
                    <a:pos x="49" y="47"/>
                  </a:cxn>
                  <a:cxn ang="0">
                    <a:pos x="59" y="45"/>
                  </a:cxn>
                  <a:cxn ang="0">
                    <a:pos x="64" y="37"/>
                  </a:cxn>
                  <a:cxn ang="0">
                    <a:pos x="68" y="28"/>
                  </a:cxn>
                  <a:cxn ang="0">
                    <a:pos x="73" y="22"/>
                  </a:cxn>
                  <a:cxn ang="0">
                    <a:pos x="88" y="22"/>
                  </a:cxn>
                  <a:cxn ang="0">
                    <a:pos x="95" y="18"/>
                  </a:cxn>
                  <a:cxn ang="0">
                    <a:pos x="98" y="10"/>
                  </a:cxn>
                  <a:cxn ang="0">
                    <a:pos x="108" y="6"/>
                  </a:cxn>
                  <a:cxn ang="0">
                    <a:pos x="118" y="8"/>
                  </a:cxn>
                  <a:cxn ang="0">
                    <a:pos x="125" y="11"/>
                  </a:cxn>
                  <a:cxn ang="0">
                    <a:pos x="135" y="6"/>
                  </a:cxn>
                  <a:cxn ang="0">
                    <a:pos x="145" y="5"/>
                  </a:cxn>
                  <a:cxn ang="0">
                    <a:pos x="157" y="6"/>
                  </a:cxn>
                  <a:cxn ang="0">
                    <a:pos x="165" y="1"/>
                  </a:cxn>
                  <a:cxn ang="0">
                    <a:pos x="165" y="6"/>
                  </a:cxn>
                  <a:cxn ang="0">
                    <a:pos x="162" y="10"/>
                  </a:cxn>
                  <a:cxn ang="0">
                    <a:pos x="152" y="13"/>
                  </a:cxn>
                  <a:cxn ang="0">
                    <a:pos x="136" y="16"/>
                  </a:cxn>
                  <a:cxn ang="0">
                    <a:pos x="126" y="18"/>
                  </a:cxn>
                  <a:cxn ang="0">
                    <a:pos x="125" y="25"/>
                  </a:cxn>
                  <a:cxn ang="0">
                    <a:pos x="128" y="35"/>
                  </a:cxn>
                  <a:cxn ang="0">
                    <a:pos x="120" y="40"/>
                  </a:cxn>
                  <a:cxn ang="0">
                    <a:pos x="116" y="45"/>
                  </a:cxn>
                  <a:cxn ang="0">
                    <a:pos x="116" y="58"/>
                  </a:cxn>
                  <a:cxn ang="0">
                    <a:pos x="113" y="63"/>
                  </a:cxn>
                  <a:cxn ang="0">
                    <a:pos x="106" y="65"/>
                  </a:cxn>
                  <a:cxn ang="0">
                    <a:pos x="98" y="74"/>
                  </a:cxn>
                  <a:cxn ang="0">
                    <a:pos x="95" y="79"/>
                  </a:cxn>
                  <a:cxn ang="0">
                    <a:pos x="89" y="87"/>
                  </a:cxn>
                  <a:cxn ang="0">
                    <a:pos x="93" y="100"/>
                  </a:cxn>
                  <a:cxn ang="0">
                    <a:pos x="93" y="116"/>
                  </a:cxn>
                  <a:cxn ang="0">
                    <a:pos x="84" y="121"/>
                  </a:cxn>
                  <a:cxn ang="0">
                    <a:pos x="76" y="114"/>
                  </a:cxn>
                  <a:cxn ang="0">
                    <a:pos x="69" y="117"/>
                  </a:cxn>
                  <a:cxn ang="0">
                    <a:pos x="64" y="127"/>
                  </a:cxn>
                  <a:cxn ang="0">
                    <a:pos x="53" y="136"/>
                  </a:cxn>
                  <a:cxn ang="0">
                    <a:pos x="44" y="139"/>
                  </a:cxn>
                  <a:cxn ang="0">
                    <a:pos x="37" y="147"/>
                  </a:cxn>
                  <a:cxn ang="0">
                    <a:pos x="31" y="152"/>
                  </a:cxn>
                  <a:cxn ang="0">
                    <a:pos x="24" y="157"/>
                  </a:cxn>
                  <a:cxn ang="0">
                    <a:pos x="22" y="169"/>
                  </a:cxn>
                  <a:cxn ang="0">
                    <a:pos x="16" y="173"/>
                  </a:cxn>
                  <a:cxn ang="0">
                    <a:pos x="7" y="181"/>
                  </a:cxn>
                  <a:cxn ang="0">
                    <a:pos x="11" y="186"/>
                  </a:cxn>
                  <a:cxn ang="0">
                    <a:pos x="6" y="196"/>
                  </a:cxn>
                  <a:cxn ang="0">
                    <a:pos x="2" y="191"/>
                  </a:cxn>
                  <a:cxn ang="0">
                    <a:pos x="0" y="173"/>
                  </a:cxn>
                  <a:cxn ang="0">
                    <a:pos x="6" y="161"/>
                  </a:cxn>
                  <a:cxn ang="0">
                    <a:pos x="12" y="152"/>
                  </a:cxn>
                  <a:cxn ang="0">
                    <a:pos x="12" y="144"/>
                  </a:cxn>
                  <a:cxn ang="0">
                    <a:pos x="24" y="131"/>
                  </a:cxn>
                  <a:cxn ang="0">
                    <a:pos x="17" y="104"/>
                  </a:cxn>
                </a:cxnLst>
                <a:rect l="0" t="0" r="r" b="b"/>
                <a:pathLst>
                  <a:path w="168" h="196">
                    <a:moveTo>
                      <a:pt x="17" y="100"/>
                    </a:moveTo>
                    <a:lnTo>
                      <a:pt x="21" y="94"/>
                    </a:lnTo>
                    <a:lnTo>
                      <a:pt x="24" y="90"/>
                    </a:lnTo>
                    <a:lnTo>
                      <a:pt x="26" y="87"/>
                    </a:lnTo>
                    <a:lnTo>
                      <a:pt x="27" y="77"/>
                    </a:lnTo>
                    <a:lnTo>
                      <a:pt x="34" y="74"/>
                    </a:lnTo>
                    <a:lnTo>
                      <a:pt x="39" y="70"/>
                    </a:lnTo>
                    <a:lnTo>
                      <a:pt x="39" y="65"/>
                    </a:lnTo>
                    <a:lnTo>
                      <a:pt x="39" y="63"/>
                    </a:lnTo>
                    <a:lnTo>
                      <a:pt x="37" y="60"/>
                    </a:lnTo>
                    <a:lnTo>
                      <a:pt x="41" y="58"/>
                    </a:lnTo>
                    <a:lnTo>
                      <a:pt x="44" y="60"/>
                    </a:lnTo>
                    <a:lnTo>
                      <a:pt x="44" y="53"/>
                    </a:lnTo>
                    <a:lnTo>
                      <a:pt x="44" y="50"/>
                    </a:lnTo>
                    <a:lnTo>
                      <a:pt x="46" y="47"/>
                    </a:lnTo>
                    <a:lnTo>
                      <a:pt x="49" y="47"/>
                    </a:lnTo>
                    <a:lnTo>
                      <a:pt x="54" y="47"/>
                    </a:lnTo>
                    <a:lnTo>
                      <a:pt x="59" y="45"/>
                    </a:lnTo>
                    <a:lnTo>
                      <a:pt x="61" y="43"/>
                    </a:lnTo>
                    <a:lnTo>
                      <a:pt x="64" y="37"/>
                    </a:lnTo>
                    <a:lnTo>
                      <a:pt x="68" y="33"/>
                    </a:lnTo>
                    <a:lnTo>
                      <a:pt x="68" y="28"/>
                    </a:lnTo>
                    <a:lnTo>
                      <a:pt x="69" y="25"/>
                    </a:lnTo>
                    <a:lnTo>
                      <a:pt x="73" y="22"/>
                    </a:lnTo>
                    <a:lnTo>
                      <a:pt x="81" y="23"/>
                    </a:lnTo>
                    <a:lnTo>
                      <a:pt x="88" y="22"/>
                    </a:lnTo>
                    <a:lnTo>
                      <a:pt x="91" y="20"/>
                    </a:lnTo>
                    <a:lnTo>
                      <a:pt x="95" y="18"/>
                    </a:lnTo>
                    <a:lnTo>
                      <a:pt x="98" y="15"/>
                    </a:lnTo>
                    <a:lnTo>
                      <a:pt x="98" y="10"/>
                    </a:lnTo>
                    <a:lnTo>
                      <a:pt x="101" y="8"/>
                    </a:lnTo>
                    <a:lnTo>
                      <a:pt x="108" y="6"/>
                    </a:lnTo>
                    <a:lnTo>
                      <a:pt x="113" y="6"/>
                    </a:lnTo>
                    <a:lnTo>
                      <a:pt x="118" y="8"/>
                    </a:lnTo>
                    <a:lnTo>
                      <a:pt x="120" y="10"/>
                    </a:lnTo>
                    <a:lnTo>
                      <a:pt x="125" y="11"/>
                    </a:lnTo>
                    <a:lnTo>
                      <a:pt x="128" y="10"/>
                    </a:lnTo>
                    <a:lnTo>
                      <a:pt x="135" y="6"/>
                    </a:lnTo>
                    <a:lnTo>
                      <a:pt x="140" y="5"/>
                    </a:lnTo>
                    <a:lnTo>
                      <a:pt x="145" y="5"/>
                    </a:lnTo>
                    <a:lnTo>
                      <a:pt x="152" y="6"/>
                    </a:lnTo>
                    <a:lnTo>
                      <a:pt x="157" y="6"/>
                    </a:lnTo>
                    <a:lnTo>
                      <a:pt x="162" y="5"/>
                    </a:lnTo>
                    <a:lnTo>
                      <a:pt x="165" y="1"/>
                    </a:lnTo>
                    <a:lnTo>
                      <a:pt x="168" y="0"/>
                    </a:lnTo>
                    <a:lnTo>
                      <a:pt x="165" y="6"/>
                    </a:lnTo>
                    <a:lnTo>
                      <a:pt x="165" y="8"/>
                    </a:lnTo>
                    <a:lnTo>
                      <a:pt x="162" y="10"/>
                    </a:lnTo>
                    <a:lnTo>
                      <a:pt x="157" y="11"/>
                    </a:lnTo>
                    <a:lnTo>
                      <a:pt x="152" y="13"/>
                    </a:lnTo>
                    <a:lnTo>
                      <a:pt x="145" y="15"/>
                    </a:lnTo>
                    <a:lnTo>
                      <a:pt x="136" y="16"/>
                    </a:lnTo>
                    <a:lnTo>
                      <a:pt x="130" y="16"/>
                    </a:lnTo>
                    <a:lnTo>
                      <a:pt x="126" y="18"/>
                    </a:lnTo>
                    <a:lnTo>
                      <a:pt x="125" y="20"/>
                    </a:lnTo>
                    <a:lnTo>
                      <a:pt x="125" y="25"/>
                    </a:lnTo>
                    <a:lnTo>
                      <a:pt x="126" y="33"/>
                    </a:lnTo>
                    <a:lnTo>
                      <a:pt x="128" y="35"/>
                    </a:lnTo>
                    <a:lnTo>
                      <a:pt x="125" y="42"/>
                    </a:lnTo>
                    <a:lnTo>
                      <a:pt x="120" y="40"/>
                    </a:lnTo>
                    <a:lnTo>
                      <a:pt x="116" y="42"/>
                    </a:lnTo>
                    <a:lnTo>
                      <a:pt x="116" y="45"/>
                    </a:lnTo>
                    <a:lnTo>
                      <a:pt x="118" y="52"/>
                    </a:lnTo>
                    <a:lnTo>
                      <a:pt x="116" y="58"/>
                    </a:lnTo>
                    <a:lnTo>
                      <a:pt x="116" y="62"/>
                    </a:lnTo>
                    <a:lnTo>
                      <a:pt x="113" y="63"/>
                    </a:lnTo>
                    <a:lnTo>
                      <a:pt x="108" y="65"/>
                    </a:lnTo>
                    <a:lnTo>
                      <a:pt x="106" y="65"/>
                    </a:lnTo>
                    <a:lnTo>
                      <a:pt x="101" y="69"/>
                    </a:lnTo>
                    <a:lnTo>
                      <a:pt x="98" y="74"/>
                    </a:lnTo>
                    <a:lnTo>
                      <a:pt x="96" y="75"/>
                    </a:lnTo>
                    <a:lnTo>
                      <a:pt x="95" y="79"/>
                    </a:lnTo>
                    <a:lnTo>
                      <a:pt x="91" y="82"/>
                    </a:lnTo>
                    <a:lnTo>
                      <a:pt x="89" y="87"/>
                    </a:lnTo>
                    <a:lnTo>
                      <a:pt x="93" y="95"/>
                    </a:lnTo>
                    <a:lnTo>
                      <a:pt x="93" y="100"/>
                    </a:lnTo>
                    <a:lnTo>
                      <a:pt x="95" y="104"/>
                    </a:lnTo>
                    <a:lnTo>
                      <a:pt x="93" y="116"/>
                    </a:lnTo>
                    <a:lnTo>
                      <a:pt x="89" y="119"/>
                    </a:lnTo>
                    <a:lnTo>
                      <a:pt x="84" y="121"/>
                    </a:lnTo>
                    <a:lnTo>
                      <a:pt x="81" y="117"/>
                    </a:lnTo>
                    <a:lnTo>
                      <a:pt x="76" y="114"/>
                    </a:lnTo>
                    <a:lnTo>
                      <a:pt x="73" y="114"/>
                    </a:lnTo>
                    <a:lnTo>
                      <a:pt x="69" y="117"/>
                    </a:lnTo>
                    <a:lnTo>
                      <a:pt x="66" y="122"/>
                    </a:lnTo>
                    <a:lnTo>
                      <a:pt x="64" y="127"/>
                    </a:lnTo>
                    <a:lnTo>
                      <a:pt x="59" y="132"/>
                    </a:lnTo>
                    <a:lnTo>
                      <a:pt x="53" y="136"/>
                    </a:lnTo>
                    <a:lnTo>
                      <a:pt x="48" y="137"/>
                    </a:lnTo>
                    <a:lnTo>
                      <a:pt x="44" y="139"/>
                    </a:lnTo>
                    <a:lnTo>
                      <a:pt x="39" y="144"/>
                    </a:lnTo>
                    <a:lnTo>
                      <a:pt x="37" y="147"/>
                    </a:lnTo>
                    <a:lnTo>
                      <a:pt x="36" y="151"/>
                    </a:lnTo>
                    <a:lnTo>
                      <a:pt x="31" y="152"/>
                    </a:lnTo>
                    <a:lnTo>
                      <a:pt x="27" y="154"/>
                    </a:lnTo>
                    <a:lnTo>
                      <a:pt x="24" y="157"/>
                    </a:lnTo>
                    <a:lnTo>
                      <a:pt x="22" y="163"/>
                    </a:lnTo>
                    <a:lnTo>
                      <a:pt x="22" y="169"/>
                    </a:lnTo>
                    <a:lnTo>
                      <a:pt x="21" y="171"/>
                    </a:lnTo>
                    <a:lnTo>
                      <a:pt x="16" y="173"/>
                    </a:lnTo>
                    <a:lnTo>
                      <a:pt x="12" y="176"/>
                    </a:lnTo>
                    <a:lnTo>
                      <a:pt x="7" y="181"/>
                    </a:lnTo>
                    <a:lnTo>
                      <a:pt x="9" y="184"/>
                    </a:lnTo>
                    <a:lnTo>
                      <a:pt x="11" y="186"/>
                    </a:lnTo>
                    <a:lnTo>
                      <a:pt x="9" y="193"/>
                    </a:lnTo>
                    <a:lnTo>
                      <a:pt x="6" y="196"/>
                    </a:lnTo>
                    <a:lnTo>
                      <a:pt x="4" y="196"/>
                    </a:lnTo>
                    <a:lnTo>
                      <a:pt x="2" y="191"/>
                    </a:lnTo>
                    <a:lnTo>
                      <a:pt x="0" y="176"/>
                    </a:lnTo>
                    <a:lnTo>
                      <a:pt x="0" y="173"/>
                    </a:lnTo>
                    <a:lnTo>
                      <a:pt x="2" y="166"/>
                    </a:lnTo>
                    <a:lnTo>
                      <a:pt x="6" y="161"/>
                    </a:lnTo>
                    <a:lnTo>
                      <a:pt x="11" y="156"/>
                    </a:lnTo>
                    <a:lnTo>
                      <a:pt x="12" y="152"/>
                    </a:lnTo>
                    <a:lnTo>
                      <a:pt x="11" y="147"/>
                    </a:lnTo>
                    <a:lnTo>
                      <a:pt x="12" y="144"/>
                    </a:lnTo>
                    <a:lnTo>
                      <a:pt x="17" y="139"/>
                    </a:lnTo>
                    <a:lnTo>
                      <a:pt x="24" y="131"/>
                    </a:lnTo>
                    <a:lnTo>
                      <a:pt x="12" y="112"/>
                    </a:lnTo>
                    <a:lnTo>
                      <a:pt x="17" y="104"/>
                    </a:lnTo>
                    <a:lnTo>
                      <a:pt x="17" y="100"/>
                    </a:lnTo>
                    <a:close/>
                  </a:path>
                </a:pathLst>
              </a:custGeom>
              <a:solidFill>
                <a:srgbClr val="DEB887"/>
              </a:solidFill>
              <a:ln w="0">
                <a:solidFill>
                  <a:srgbClr val="DEB887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238" name="Freeform 30"/>
              <p:cNvSpPr>
                <a:spLocks/>
              </p:cNvSpPr>
              <p:nvPr/>
            </p:nvSpPr>
            <p:spPr bwMode="auto">
              <a:xfrm>
                <a:off x="2878" y="1567"/>
                <a:ext cx="168" cy="196"/>
              </a:xfrm>
              <a:custGeom>
                <a:avLst/>
                <a:gdLst/>
                <a:ahLst/>
                <a:cxnLst>
                  <a:cxn ang="0">
                    <a:pos x="21" y="94"/>
                  </a:cxn>
                  <a:cxn ang="0">
                    <a:pos x="26" y="87"/>
                  </a:cxn>
                  <a:cxn ang="0">
                    <a:pos x="34" y="74"/>
                  </a:cxn>
                  <a:cxn ang="0">
                    <a:pos x="39" y="65"/>
                  </a:cxn>
                  <a:cxn ang="0">
                    <a:pos x="37" y="60"/>
                  </a:cxn>
                  <a:cxn ang="0">
                    <a:pos x="44" y="60"/>
                  </a:cxn>
                  <a:cxn ang="0">
                    <a:pos x="44" y="50"/>
                  </a:cxn>
                  <a:cxn ang="0">
                    <a:pos x="49" y="47"/>
                  </a:cxn>
                  <a:cxn ang="0">
                    <a:pos x="59" y="45"/>
                  </a:cxn>
                  <a:cxn ang="0">
                    <a:pos x="64" y="37"/>
                  </a:cxn>
                  <a:cxn ang="0">
                    <a:pos x="68" y="28"/>
                  </a:cxn>
                  <a:cxn ang="0">
                    <a:pos x="73" y="22"/>
                  </a:cxn>
                  <a:cxn ang="0">
                    <a:pos x="88" y="22"/>
                  </a:cxn>
                  <a:cxn ang="0">
                    <a:pos x="95" y="18"/>
                  </a:cxn>
                  <a:cxn ang="0">
                    <a:pos x="98" y="10"/>
                  </a:cxn>
                  <a:cxn ang="0">
                    <a:pos x="108" y="6"/>
                  </a:cxn>
                  <a:cxn ang="0">
                    <a:pos x="118" y="8"/>
                  </a:cxn>
                  <a:cxn ang="0">
                    <a:pos x="125" y="11"/>
                  </a:cxn>
                  <a:cxn ang="0">
                    <a:pos x="135" y="6"/>
                  </a:cxn>
                  <a:cxn ang="0">
                    <a:pos x="145" y="5"/>
                  </a:cxn>
                  <a:cxn ang="0">
                    <a:pos x="157" y="6"/>
                  </a:cxn>
                  <a:cxn ang="0">
                    <a:pos x="165" y="1"/>
                  </a:cxn>
                  <a:cxn ang="0">
                    <a:pos x="165" y="6"/>
                  </a:cxn>
                  <a:cxn ang="0">
                    <a:pos x="162" y="10"/>
                  </a:cxn>
                  <a:cxn ang="0">
                    <a:pos x="152" y="13"/>
                  </a:cxn>
                  <a:cxn ang="0">
                    <a:pos x="136" y="16"/>
                  </a:cxn>
                  <a:cxn ang="0">
                    <a:pos x="126" y="18"/>
                  </a:cxn>
                  <a:cxn ang="0">
                    <a:pos x="125" y="25"/>
                  </a:cxn>
                  <a:cxn ang="0">
                    <a:pos x="128" y="35"/>
                  </a:cxn>
                  <a:cxn ang="0">
                    <a:pos x="120" y="40"/>
                  </a:cxn>
                  <a:cxn ang="0">
                    <a:pos x="116" y="45"/>
                  </a:cxn>
                  <a:cxn ang="0">
                    <a:pos x="116" y="58"/>
                  </a:cxn>
                  <a:cxn ang="0">
                    <a:pos x="113" y="63"/>
                  </a:cxn>
                  <a:cxn ang="0">
                    <a:pos x="106" y="65"/>
                  </a:cxn>
                  <a:cxn ang="0">
                    <a:pos x="98" y="74"/>
                  </a:cxn>
                  <a:cxn ang="0">
                    <a:pos x="95" y="79"/>
                  </a:cxn>
                  <a:cxn ang="0">
                    <a:pos x="89" y="87"/>
                  </a:cxn>
                  <a:cxn ang="0">
                    <a:pos x="93" y="100"/>
                  </a:cxn>
                  <a:cxn ang="0">
                    <a:pos x="93" y="116"/>
                  </a:cxn>
                  <a:cxn ang="0">
                    <a:pos x="84" y="121"/>
                  </a:cxn>
                  <a:cxn ang="0">
                    <a:pos x="76" y="114"/>
                  </a:cxn>
                  <a:cxn ang="0">
                    <a:pos x="69" y="117"/>
                  </a:cxn>
                  <a:cxn ang="0">
                    <a:pos x="64" y="127"/>
                  </a:cxn>
                  <a:cxn ang="0">
                    <a:pos x="53" y="136"/>
                  </a:cxn>
                  <a:cxn ang="0">
                    <a:pos x="44" y="139"/>
                  </a:cxn>
                  <a:cxn ang="0">
                    <a:pos x="37" y="147"/>
                  </a:cxn>
                  <a:cxn ang="0">
                    <a:pos x="31" y="152"/>
                  </a:cxn>
                  <a:cxn ang="0">
                    <a:pos x="24" y="157"/>
                  </a:cxn>
                  <a:cxn ang="0">
                    <a:pos x="22" y="169"/>
                  </a:cxn>
                  <a:cxn ang="0">
                    <a:pos x="16" y="173"/>
                  </a:cxn>
                  <a:cxn ang="0">
                    <a:pos x="7" y="181"/>
                  </a:cxn>
                  <a:cxn ang="0">
                    <a:pos x="11" y="186"/>
                  </a:cxn>
                  <a:cxn ang="0">
                    <a:pos x="6" y="196"/>
                  </a:cxn>
                  <a:cxn ang="0">
                    <a:pos x="2" y="191"/>
                  </a:cxn>
                  <a:cxn ang="0">
                    <a:pos x="0" y="173"/>
                  </a:cxn>
                  <a:cxn ang="0">
                    <a:pos x="6" y="161"/>
                  </a:cxn>
                  <a:cxn ang="0">
                    <a:pos x="12" y="152"/>
                  </a:cxn>
                  <a:cxn ang="0">
                    <a:pos x="12" y="144"/>
                  </a:cxn>
                  <a:cxn ang="0">
                    <a:pos x="24" y="131"/>
                  </a:cxn>
                  <a:cxn ang="0">
                    <a:pos x="17" y="104"/>
                  </a:cxn>
                </a:cxnLst>
                <a:rect l="0" t="0" r="r" b="b"/>
                <a:pathLst>
                  <a:path w="168" h="196">
                    <a:moveTo>
                      <a:pt x="17" y="100"/>
                    </a:moveTo>
                    <a:lnTo>
                      <a:pt x="21" y="94"/>
                    </a:lnTo>
                    <a:lnTo>
                      <a:pt x="24" y="90"/>
                    </a:lnTo>
                    <a:lnTo>
                      <a:pt x="26" y="87"/>
                    </a:lnTo>
                    <a:lnTo>
                      <a:pt x="27" y="77"/>
                    </a:lnTo>
                    <a:lnTo>
                      <a:pt x="34" y="74"/>
                    </a:lnTo>
                    <a:lnTo>
                      <a:pt x="39" y="70"/>
                    </a:lnTo>
                    <a:lnTo>
                      <a:pt x="39" y="65"/>
                    </a:lnTo>
                    <a:lnTo>
                      <a:pt x="39" y="63"/>
                    </a:lnTo>
                    <a:lnTo>
                      <a:pt x="37" y="60"/>
                    </a:lnTo>
                    <a:lnTo>
                      <a:pt x="41" y="58"/>
                    </a:lnTo>
                    <a:lnTo>
                      <a:pt x="44" y="60"/>
                    </a:lnTo>
                    <a:lnTo>
                      <a:pt x="44" y="53"/>
                    </a:lnTo>
                    <a:lnTo>
                      <a:pt x="44" y="50"/>
                    </a:lnTo>
                    <a:lnTo>
                      <a:pt x="46" y="47"/>
                    </a:lnTo>
                    <a:lnTo>
                      <a:pt x="49" y="47"/>
                    </a:lnTo>
                    <a:lnTo>
                      <a:pt x="54" y="47"/>
                    </a:lnTo>
                    <a:lnTo>
                      <a:pt x="59" y="45"/>
                    </a:lnTo>
                    <a:lnTo>
                      <a:pt x="61" y="43"/>
                    </a:lnTo>
                    <a:lnTo>
                      <a:pt x="64" y="37"/>
                    </a:lnTo>
                    <a:lnTo>
                      <a:pt x="68" y="33"/>
                    </a:lnTo>
                    <a:lnTo>
                      <a:pt x="68" y="28"/>
                    </a:lnTo>
                    <a:lnTo>
                      <a:pt x="69" y="25"/>
                    </a:lnTo>
                    <a:lnTo>
                      <a:pt x="73" y="22"/>
                    </a:lnTo>
                    <a:lnTo>
                      <a:pt x="81" y="23"/>
                    </a:lnTo>
                    <a:lnTo>
                      <a:pt x="88" y="22"/>
                    </a:lnTo>
                    <a:lnTo>
                      <a:pt x="91" y="20"/>
                    </a:lnTo>
                    <a:lnTo>
                      <a:pt x="95" y="18"/>
                    </a:lnTo>
                    <a:lnTo>
                      <a:pt x="98" y="15"/>
                    </a:lnTo>
                    <a:lnTo>
                      <a:pt x="98" y="10"/>
                    </a:lnTo>
                    <a:lnTo>
                      <a:pt x="101" y="8"/>
                    </a:lnTo>
                    <a:lnTo>
                      <a:pt x="108" y="6"/>
                    </a:lnTo>
                    <a:lnTo>
                      <a:pt x="113" y="6"/>
                    </a:lnTo>
                    <a:lnTo>
                      <a:pt x="118" y="8"/>
                    </a:lnTo>
                    <a:lnTo>
                      <a:pt x="120" y="10"/>
                    </a:lnTo>
                    <a:lnTo>
                      <a:pt x="125" y="11"/>
                    </a:lnTo>
                    <a:lnTo>
                      <a:pt x="128" y="10"/>
                    </a:lnTo>
                    <a:lnTo>
                      <a:pt x="135" y="6"/>
                    </a:lnTo>
                    <a:lnTo>
                      <a:pt x="140" y="5"/>
                    </a:lnTo>
                    <a:lnTo>
                      <a:pt x="145" y="5"/>
                    </a:lnTo>
                    <a:lnTo>
                      <a:pt x="152" y="6"/>
                    </a:lnTo>
                    <a:lnTo>
                      <a:pt x="157" y="6"/>
                    </a:lnTo>
                    <a:lnTo>
                      <a:pt x="162" y="5"/>
                    </a:lnTo>
                    <a:lnTo>
                      <a:pt x="165" y="1"/>
                    </a:lnTo>
                    <a:lnTo>
                      <a:pt x="168" y="0"/>
                    </a:lnTo>
                    <a:lnTo>
                      <a:pt x="165" y="6"/>
                    </a:lnTo>
                    <a:lnTo>
                      <a:pt x="165" y="8"/>
                    </a:lnTo>
                    <a:lnTo>
                      <a:pt x="162" y="10"/>
                    </a:lnTo>
                    <a:lnTo>
                      <a:pt x="157" y="11"/>
                    </a:lnTo>
                    <a:lnTo>
                      <a:pt x="152" y="13"/>
                    </a:lnTo>
                    <a:lnTo>
                      <a:pt x="145" y="15"/>
                    </a:lnTo>
                    <a:lnTo>
                      <a:pt x="136" y="16"/>
                    </a:lnTo>
                    <a:lnTo>
                      <a:pt x="130" y="16"/>
                    </a:lnTo>
                    <a:lnTo>
                      <a:pt x="126" y="18"/>
                    </a:lnTo>
                    <a:lnTo>
                      <a:pt x="125" y="20"/>
                    </a:lnTo>
                    <a:lnTo>
                      <a:pt x="125" y="25"/>
                    </a:lnTo>
                    <a:lnTo>
                      <a:pt x="126" y="33"/>
                    </a:lnTo>
                    <a:lnTo>
                      <a:pt x="128" y="35"/>
                    </a:lnTo>
                    <a:lnTo>
                      <a:pt x="125" y="42"/>
                    </a:lnTo>
                    <a:lnTo>
                      <a:pt x="120" y="40"/>
                    </a:lnTo>
                    <a:lnTo>
                      <a:pt x="116" y="42"/>
                    </a:lnTo>
                    <a:lnTo>
                      <a:pt x="116" y="45"/>
                    </a:lnTo>
                    <a:lnTo>
                      <a:pt x="118" y="52"/>
                    </a:lnTo>
                    <a:lnTo>
                      <a:pt x="116" y="58"/>
                    </a:lnTo>
                    <a:lnTo>
                      <a:pt x="116" y="62"/>
                    </a:lnTo>
                    <a:lnTo>
                      <a:pt x="113" y="63"/>
                    </a:lnTo>
                    <a:lnTo>
                      <a:pt x="108" y="65"/>
                    </a:lnTo>
                    <a:lnTo>
                      <a:pt x="106" y="65"/>
                    </a:lnTo>
                    <a:lnTo>
                      <a:pt x="101" y="69"/>
                    </a:lnTo>
                    <a:lnTo>
                      <a:pt x="98" y="74"/>
                    </a:lnTo>
                    <a:lnTo>
                      <a:pt x="96" y="75"/>
                    </a:lnTo>
                    <a:lnTo>
                      <a:pt x="95" y="79"/>
                    </a:lnTo>
                    <a:lnTo>
                      <a:pt x="91" y="82"/>
                    </a:lnTo>
                    <a:lnTo>
                      <a:pt x="89" y="87"/>
                    </a:lnTo>
                    <a:lnTo>
                      <a:pt x="93" y="95"/>
                    </a:lnTo>
                    <a:lnTo>
                      <a:pt x="93" y="100"/>
                    </a:lnTo>
                    <a:lnTo>
                      <a:pt x="95" y="104"/>
                    </a:lnTo>
                    <a:lnTo>
                      <a:pt x="93" y="116"/>
                    </a:lnTo>
                    <a:lnTo>
                      <a:pt x="89" y="119"/>
                    </a:lnTo>
                    <a:lnTo>
                      <a:pt x="84" y="121"/>
                    </a:lnTo>
                    <a:lnTo>
                      <a:pt x="81" y="117"/>
                    </a:lnTo>
                    <a:lnTo>
                      <a:pt x="76" y="114"/>
                    </a:lnTo>
                    <a:lnTo>
                      <a:pt x="73" y="114"/>
                    </a:lnTo>
                    <a:lnTo>
                      <a:pt x="69" y="117"/>
                    </a:lnTo>
                    <a:lnTo>
                      <a:pt x="66" y="122"/>
                    </a:lnTo>
                    <a:lnTo>
                      <a:pt x="64" y="127"/>
                    </a:lnTo>
                    <a:lnTo>
                      <a:pt x="59" y="132"/>
                    </a:lnTo>
                    <a:lnTo>
                      <a:pt x="53" y="136"/>
                    </a:lnTo>
                    <a:lnTo>
                      <a:pt x="48" y="137"/>
                    </a:lnTo>
                    <a:lnTo>
                      <a:pt x="44" y="139"/>
                    </a:lnTo>
                    <a:lnTo>
                      <a:pt x="39" y="144"/>
                    </a:lnTo>
                    <a:lnTo>
                      <a:pt x="37" y="147"/>
                    </a:lnTo>
                    <a:lnTo>
                      <a:pt x="36" y="151"/>
                    </a:lnTo>
                    <a:lnTo>
                      <a:pt x="31" y="152"/>
                    </a:lnTo>
                    <a:lnTo>
                      <a:pt x="27" y="154"/>
                    </a:lnTo>
                    <a:lnTo>
                      <a:pt x="24" y="157"/>
                    </a:lnTo>
                    <a:lnTo>
                      <a:pt x="22" y="163"/>
                    </a:lnTo>
                    <a:lnTo>
                      <a:pt x="22" y="169"/>
                    </a:lnTo>
                    <a:lnTo>
                      <a:pt x="21" y="171"/>
                    </a:lnTo>
                    <a:lnTo>
                      <a:pt x="16" y="173"/>
                    </a:lnTo>
                    <a:lnTo>
                      <a:pt x="12" y="176"/>
                    </a:lnTo>
                    <a:lnTo>
                      <a:pt x="7" y="181"/>
                    </a:lnTo>
                    <a:lnTo>
                      <a:pt x="9" y="184"/>
                    </a:lnTo>
                    <a:lnTo>
                      <a:pt x="11" y="186"/>
                    </a:lnTo>
                    <a:lnTo>
                      <a:pt x="9" y="193"/>
                    </a:lnTo>
                    <a:lnTo>
                      <a:pt x="6" y="196"/>
                    </a:lnTo>
                    <a:lnTo>
                      <a:pt x="4" y="196"/>
                    </a:lnTo>
                    <a:lnTo>
                      <a:pt x="2" y="191"/>
                    </a:lnTo>
                    <a:lnTo>
                      <a:pt x="0" y="176"/>
                    </a:lnTo>
                    <a:lnTo>
                      <a:pt x="0" y="173"/>
                    </a:lnTo>
                    <a:lnTo>
                      <a:pt x="2" y="166"/>
                    </a:lnTo>
                    <a:lnTo>
                      <a:pt x="6" y="161"/>
                    </a:lnTo>
                    <a:lnTo>
                      <a:pt x="11" y="156"/>
                    </a:lnTo>
                    <a:lnTo>
                      <a:pt x="12" y="152"/>
                    </a:lnTo>
                    <a:lnTo>
                      <a:pt x="11" y="147"/>
                    </a:lnTo>
                    <a:lnTo>
                      <a:pt x="12" y="144"/>
                    </a:lnTo>
                    <a:lnTo>
                      <a:pt x="17" y="139"/>
                    </a:lnTo>
                    <a:lnTo>
                      <a:pt x="24" y="131"/>
                    </a:lnTo>
                    <a:lnTo>
                      <a:pt x="12" y="112"/>
                    </a:lnTo>
                    <a:lnTo>
                      <a:pt x="17" y="104"/>
                    </a:lnTo>
                    <a:lnTo>
                      <a:pt x="17" y="10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239" name="Freeform 31"/>
              <p:cNvSpPr>
                <a:spLocks/>
              </p:cNvSpPr>
              <p:nvPr/>
            </p:nvSpPr>
            <p:spPr bwMode="auto">
              <a:xfrm>
                <a:off x="2922" y="665"/>
                <a:ext cx="589" cy="425"/>
              </a:xfrm>
              <a:custGeom>
                <a:avLst/>
                <a:gdLst/>
                <a:ahLst/>
                <a:cxnLst>
                  <a:cxn ang="0">
                    <a:pos x="573" y="182"/>
                  </a:cxn>
                  <a:cxn ang="0">
                    <a:pos x="557" y="212"/>
                  </a:cxn>
                  <a:cxn ang="0">
                    <a:pos x="532" y="240"/>
                  </a:cxn>
                  <a:cxn ang="0">
                    <a:pos x="487" y="287"/>
                  </a:cxn>
                  <a:cxn ang="0">
                    <a:pos x="374" y="398"/>
                  </a:cxn>
                  <a:cxn ang="0">
                    <a:pos x="346" y="423"/>
                  </a:cxn>
                  <a:cxn ang="0">
                    <a:pos x="322" y="422"/>
                  </a:cxn>
                  <a:cxn ang="0">
                    <a:pos x="312" y="425"/>
                  </a:cxn>
                  <a:cxn ang="0">
                    <a:pos x="306" y="415"/>
                  </a:cxn>
                  <a:cxn ang="0">
                    <a:pos x="289" y="403"/>
                  </a:cxn>
                  <a:cxn ang="0">
                    <a:pos x="275" y="398"/>
                  </a:cxn>
                  <a:cxn ang="0">
                    <a:pos x="269" y="380"/>
                  </a:cxn>
                  <a:cxn ang="0">
                    <a:pos x="259" y="363"/>
                  </a:cxn>
                  <a:cxn ang="0">
                    <a:pos x="242" y="346"/>
                  </a:cxn>
                  <a:cxn ang="0">
                    <a:pos x="227" y="328"/>
                  </a:cxn>
                  <a:cxn ang="0">
                    <a:pos x="208" y="324"/>
                  </a:cxn>
                  <a:cxn ang="0">
                    <a:pos x="198" y="323"/>
                  </a:cxn>
                  <a:cxn ang="0">
                    <a:pos x="175" y="318"/>
                  </a:cxn>
                  <a:cxn ang="0">
                    <a:pos x="153" y="313"/>
                  </a:cxn>
                  <a:cxn ang="0">
                    <a:pos x="133" y="301"/>
                  </a:cxn>
                  <a:cxn ang="0">
                    <a:pos x="109" y="294"/>
                  </a:cxn>
                  <a:cxn ang="0">
                    <a:pos x="84" y="284"/>
                  </a:cxn>
                  <a:cxn ang="0">
                    <a:pos x="76" y="267"/>
                  </a:cxn>
                  <a:cxn ang="0">
                    <a:pos x="61" y="239"/>
                  </a:cxn>
                  <a:cxn ang="0">
                    <a:pos x="19" y="130"/>
                  </a:cxn>
                  <a:cxn ang="0">
                    <a:pos x="56" y="104"/>
                  </a:cxn>
                  <a:cxn ang="0">
                    <a:pos x="91" y="37"/>
                  </a:cxn>
                  <a:cxn ang="0">
                    <a:pos x="116" y="10"/>
                  </a:cxn>
                  <a:cxn ang="0">
                    <a:pos x="129" y="7"/>
                  </a:cxn>
                  <a:cxn ang="0">
                    <a:pos x="148" y="0"/>
                  </a:cxn>
                  <a:cxn ang="0">
                    <a:pos x="176" y="4"/>
                  </a:cxn>
                  <a:cxn ang="0">
                    <a:pos x="203" y="14"/>
                  </a:cxn>
                  <a:cxn ang="0">
                    <a:pos x="233" y="15"/>
                  </a:cxn>
                  <a:cxn ang="0">
                    <a:pos x="259" y="10"/>
                  </a:cxn>
                  <a:cxn ang="0">
                    <a:pos x="282" y="12"/>
                  </a:cxn>
                  <a:cxn ang="0">
                    <a:pos x="314" y="15"/>
                  </a:cxn>
                  <a:cxn ang="0">
                    <a:pos x="334" y="22"/>
                  </a:cxn>
                  <a:cxn ang="0">
                    <a:pos x="354" y="29"/>
                  </a:cxn>
                  <a:cxn ang="0">
                    <a:pos x="358" y="42"/>
                  </a:cxn>
                  <a:cxn ang="0">
                    <a:pos x="366" y="51"/>
                  </a:cxn>
                  <a:cxn ang="0">
                    <a:pos x="378" y="59"/>
                  </a:cxn>
                  <a:cxn ang="0">
                    <a:pos x="393" y="57"/>
                  </a:cxn>
                  <a:cxn ang="0">
                    <a:pos x="406" y="71"/>
                  </a:cxn>
                  <a:cxn ang="0">
                    <a:pos x="410" y="83"/>
                  </a:cxn>
                  <a:cxn ang="0">
                    <a:pos x="421" y="86"/>
                  </a:cxn>
                  <a:cxn ang="0">
                    <a:pos x="438" y="96"/>
                  </a:cxn>
                  <a:cxn ang="0">
                    <a:pos x="450" y="91"/>
                  </a:cxn>
                  <a:cxn ang="0">
                    <a:pos x="468" y="93"/>
                  </a:cxn>
                  <a:cxn ang="0">
                    <a:pos x="500" y="104"/>
                  </a:cxn>
                  <a:cxn ang="0">
                    <a:pos x="521" y="116"/>
                  </a:cxn>
                  <a:cxn ang="0">
                    <a:pos x="537" y="125"/>
                  </a:cxn>
                  <a:cxn ang="0">
                    <a:pos x="557" y="131"/>
                  </a:cxn>
                  <a:cxn ang="0">
                    <a:pos x="568" y="141"/>
                  </a:cxn>
                  <a:cxn ang="0">
                    <a:pos x="578" y="151"/>
                  </a:cxn>
                </a:cxnLst>
                <a:rect l="0" t="0" r="r" b="b"/>
                <a:pathLst>
                  <a:path w="589" h="425">
                    <a:moveTo>
                      <a:pt x="589" y="158"/>
                    </a:moveTo>
                    <a:lnTo>
                      <a:pt x="579" y="170"/>
                    </a:lnTo>
                    <a:lnTo>
                      <a:pt x="573" y="182"/>
                    </a:lnTo>
                    <a:lnTo>
                      <a:pt x="568" y="195"/>
                    </a:lnTo>
                    <a:lnTo>
                      <a:pt x="564" y="202"/>
                    </a:lnTo>
                    <a:lnTo>
                      <a:pt x="557" y="212"/>
                    </a:lnTo>
                    <a:lnTo>
                      <a:pt x="549" y="222"/>
                    </a:lnTo>
                    <a:lnTo>
                      <a:pt x="542" y="230"/>
                    </a:lnTo>
                    <a:lnTo>
                      <a:pt x="532" y="240"/>
                    </a:lnTo>
                    <a:lnTo>
                      <a:pt x="517" y="254"/>
                    </a:lnTo>
                    <a:lnTo>
                      <a:pt x="505" y="267"/>
                    </a:lnTo>
                    <a:lnTo>
                      <a:pt x="487" y="287"/>
                    </a:lnTo>
                    <a:lnTo>
                      <a:pt x="416" y="360"/>
                    </a:lnTo>
                    <a:lnTo>
                      <a:pt x="395" y="376"/>
                    </a:lnTo>
                    <a:lnTo>
                      <a:pt x="374" y="398"/>
                    </a:lnTo>
                    <a:lnTo>
                      <a:pt x="361" y="413"/>
                    </a:lnTo>
                    <a:lnTo>
                      <a:pt x="351" y="423"/>
                    </a:lnTo>
                    <a:lnTo>
                      <a:pt x="346" y="423"/>
                    </a:lnTo>
                    <a:lnTo>
                      <a:pt x="336" y="422"/>
                    </a:lnTo>
                    <a:lnTo>
                      <a:pt x="327" y="422"/>
                    </a:lnTo>
                    <a:lnTo>
                      <a:pt x="322" y="422"/>
                    </a:lnTo>
                    <a:lnTo>
                      <a:pt x="319" y="423"/>
                    </a:lnTo>
                    <a:lnTo>
                      <a:pt x="316" y="423"/>
                    </a:lnTo>
                    <a:lnTo>
                      <a:pt x="312" y="425"/>
                    </a:lnTo>
                    <a:lnTo>
                      <a:pt x="311" y="420"/>
                    </a:lnTo>
                    <a:lnTo>
                      <a:pt x="309" y="417"/>
                    </a:lnTo>
                    <a:lnTo>
                      <a:pt x="306" y="415"/>
                    </a:lnTo>
                    <a:lnTo>
                      <a:pt x="304" y="412"/>
                    </a:lnTo>
                    <a:lnTo>
                      <a:pt x="299" y="405"/>
                    </a:lnTo>
                    <a:lnTo>
                      <a:pt x="289" y="403"/>
                    </a:lnTo>
                    <a:lnTo>
                      <a:pt x="284" y="403"/>
                    </a:lnTo>
                    <a:lnTo>
                      <a:pt x="280" y="403"/>
                    </a:lnTo>
                    <a:lnTo>
                      <a:pt x="275" y="398"/>
                    </a:lnTo>
                    <a:lnTo>
                      <a:pt x="272" y="391"/>
                    </a:lnTo>
                    <a:lnTo>
                      <a:pt x="270" y="388"/>
                    </a:lnTo>
                    <a:lnTo>
                      <a:pt x="269" y="380"/>
                    </a:lnTo>
                    <a:lnTo>
                      <a:pt x="267" y="373"/>
                    </a:lnTo>
                    <a:lnTo>
                      <a:pt x="264" y="366"/>
                    </a:lnTo>
                    <a:lnTo>
                      <a:pt x="259" y="363"/>
                    </a:lnTo>
                    <a:lnTo>
                      <a:pt x="254" y="360"/>
                    </a:lnTo>
                    <a:lnTo>
                      <a:pt x="247" y="354"/>
                    </a:lnTo>
                    <a:lnTo>
                      <a:pt x="242" y="346"/>
                    </a:lnTo>
                    <a:lnTo>
                      <a:pt x="239" y="343"/>
                    </a:lnTo>
                    <a:lnTo>
                      <a:pt x="237" y="336"/>
                    </a:lnTo>
                    <a:lnTo>
                      <a:pt x="227" y="328"/>
                    </a:lnTo>
                    <a:lnTo>
                      <a:pt x="222" y="326"/>
                    </a:lnTo>
                    <a:lnTo>
                      <a:pt x="213" y="324"/>
                    </a:lnTo>
                    <a:lnTo>
                      <a:pt x="208" y="324"/>
                    </a:lnTo>
                    <a:lnTo>
                      <a:pt x="205" y="324"/>
                    </a:lnTo>
                    <a:lnTo>
                      <a:pt x="202" y="324"/>
                    </a:lnTo>
                    <a:lnTo>
                      <a:pt x="198" y="323"/>
                    </a:lnTo>
                    <a:lnTo>
                      <a:pt x="193" y="321"/>
                    </a:lnTo>
                    <a:lnTo>
                      <a:pt x="183" y="319"/>
                    </a:lnTo>
                    <a:lnTo>
                      <a:pt x="175" y="318"/>
                    </a:lnTo>
                    <a:lnTo>
                      <a:pt x="166" y="316"/>
                    </a:lnTo>
                    <a:lnTo>
                      <a:pt x="160" y="314"/>
                    </a:lnTo>
                    <a:lnTo>
                      <a:pt x="153" y="313"/>
                    </a:lnTo>
                    <a:lnTo>
                      <a:pt x="148" y="309"/>
                    </a:lnTo>
                    <a:lnTo>
                      <a:pt x="141" y="306"/>
                    </a:lnTo>
                    <a:lnTo>
                      <a:pt x="133" y="301"/>
                    </a:lnTo>
                    <a:lnTo>
                      <a:pt x="121" y="297"/>
                    </a:lnTo>
                    <a:lnTo>
                      <a:pt x="118" y="296"/>
                    </a:lnTo>
                    <a:lnTo>
                      <a:pt x="109" y="294"/>
                    </a:lnTo>
                    <a:lnTo>
                      <a:pt x="101" y="291"/>
                    </a:lnTo>
                    <a:lnTo>
                      <a:pt x="89" y="289"/>
                    </a:lnTo>
                    <a:lnTo>
                      <a:pt x="84" y="284"/>
                    </a:lnTo>
                    <a:lnTo>
                      <a:pt x="81" y="281"/>
                    </a:lnTo>
                    <a:lnTo>
                      <a:pt x="77" y="272"/>
                    </a:lnTo>
                    <a:lnTo>
                      <a:pt x="76" y="267"/>
                    </a:lnTo>
                    <a:lnTo>
                      <a:pt x="74" y="262"/>
                    </a:lnTo>
                    <a:lnTo>
                      <a:pt x="71" y="257"/>
                    </a:lnTo>
                    <a:lnTo>
                      <a:pt x="61" y="239"/>
                    </a:lnTo>
                    <a:lnTo>
                      <a:pt x="4" y="153"/>
                    </a:lnTo>
                    <a:lnTo>
                      <a:pt x="0" y="150"/>
                    </a:lnTo>
                    <a:lnTo>
                      <a:pt x="19" y="130"/>
                    </a:lnTo>
                    <a:lnTo>
                      <a:pt x="32" y="121"/>
                    </a:lnTo>
                    <a:lnTo>
                      <a:pt x="44" y="114"/>
                    </a:lnTo>
                    <a:lnTo>
                      <a:pt x="56" y="104"/>
                    </a:lnTo>
                    <a:lnTo>
                      <a:pt x="69" y="81"/>
                    </a:lnTo>
                    <a:lnTo>
                      <a:pt x="81" y="62"/>
                    </a:lnTo>
                    <a:lnTo>
                      <a:pt x="91" y="37"/>
                    </a:lnTo>
                    <a:lnTo>
                      <a:pt x="99" y="22"/>
                    </a:lnTo>
                    <a:lnTo>
                      <a:pt x="106" y="5"/>
                    </a:lnTo>
                    <a:lnTo>
                      <a:pt x="116" y="10"/>
                    </a:lnTo>
                    <a:lnTo>
                      <a:pt x="121" y="10"/>
                    </a:lnTo>
                    <a:lnTo>
                      <a:pt x="126" y="9"/>
                    </a:lnTo>
                    <a:lnTo>
                      <a:pt x="129" y="7"/>
                    </a:lnTo>
                    <a:lnTo>
                      <a:pt x="134" y="4"/>
                    </a:lnTo>
                    <a:lnTo>
                      <a:pt x="141" y="2"/>
                    </a:lnTo>
                    <a:lnTo>
                      <a:pt x="148" y="0"/>
                    </a:lnTo>
                    <a:lnTo>
                      <a:pt x="160" y="0"/>
                    </a:lnTo>
                    <a:lnTo>
                      <a:pt x="166" y="0"/>
                    </a:lnTo>
                    <a:lnTo>
                      <a:pt x="176" y="4"/>
                    </a:lnTo>
                    <a:lnTo>
                      <a:pt x="186" y="7"/>
                    </a:lnTo>
                    <a:lnTo>
                      <a:pt x="197" y="10"/>
                    </a:lnTo>
                    <a:lnTo>
                      <a:pt x="203" y="14"/>
                    </a:lnTo>
                    <a:lnTo>
                      <a:pt x="215" y="15"/>
                    </a:lnTo>
                    <a:lnTo>
                      <a:pt x="227" y="15"/>
                    </a:lnTo>
                    <a:lnTo>
                      <a:pt x="233" y="15"/>
                    </a:lnTo>
                    <a:lnTo>
                      <a:pt x="244" y="12"/>
                    </a:lnTo>
                    <a:lnTo>
                      <a:pt x="250" y="10"/>
                    </a:lnTo>
                    <a:lnTo>
                      <a:pt x="259" y="10"/>
                    </a:lnTo>
                    <a:lnTo>
                      <a:pt x="267" y="12"/>
                    </a:lnTo>
                    <a:lnTo>
                      <a:pt x="275" y="12"/>
                    </a:lnTo>
                    <a:lnTo>
                      <a:pt x="282" y="12"/>
                    </a:lnTo>
                    <a:lnTo>
                      <a:pt x="291" y="12"/>
                    </a:lnTo>
                    <a:lnTo>
                      <a:pt x="299" y="12"/>
                    </a:lnTo>
                    <a:lnTo>
                      <a:pt x="314" y="15"/>
                    </a:lnTo>
                    <a:lnTo>
                      <a:pt x="321" y="17"/>
                    </a:lnTo>
                    <a:lnTo>
                      <a:pt x="326" y="19"/>
                    </a:lnTo>
                    <a:lnTo>
                      <a:pt x="334" y="22"/>
                    </a:lnTo>
                    <a:lnTo>
                      <a:pt x="344" y="24"/>
                    </a:lnTo>
                    <a:lnTo>
                      <a:pt x="351" y="25"/>
                    </a:lnTo>
                    <a:lnTo>
                      <a:pt x="354" y="29"/>
                    </a:lnTo>
                    <a:lnTo>
                      <a:pt x="354" y="37"/>
                    </a:lnTo>
                    <a:lnTo>
                      <a:pt x="356" y="41"/>
                    </a:lnTo>
                    <a:lnTo>
                      <a:pt x="358" y="42"/>
                    </a:lnTo>
                    <a:lnTo>
                      <a:pt x="359" y="49"/>
                    </a:lnTo>
                    <a:lnTo>
                      <a:pt x="363" y="49"/>
                    </a:lnTo>
                    <a:lnTo>
                      <a:pt x="366" y="51"/>
                    </a:lnTo>
                    <a:lnTo>
                      <a:pt x="369" y="52"/>
                    </a:lnTo>
                    <a:lnTo>
                      <a:pt x="373" y="56"/>
                    </a:lnTo>
                    <a:lnTo>
                      <a:pt x="378" y="59"/>
                    </a:lnTo>
                    <a:lnTo>
                      <a:pt x="385" y="59"/>
                    </a:lnTo>
                    <a:lnTo>
                      <a:pt x="390" y="57"/>
                    </a:lnTo>
                    <a:lnTo>
                      <a:pt x="393" y="57"/>
                    </a:lnTo>
                    <a:lnTo>
                      <a:pt x="403" y="66"/>
                    </a:lnTo>
                    <a:lnTo>
                      <a:pt x="405" y="67"/>
                    </a:lnTo>
                    <a:lnTo>
                      <a:pt x="406" y="71"/>
                    </a:lnTo>
                    <a:lnTo>
                      <a:pt x="408" y="76"/>
                    </a:lnTo>
                    <a:lnTo>
                      <a:pt x="408" y="81"/>
                    </a:lnTo>
                    <a:lnTo>
                      <a:pt x="410" y="83"/>
                    </a:lnTo>
                    <a:lnTo>
                      <a:pt x="415" y="83"/>
                    </a:lnTo>
                    <a:lnTo>
                      <a:pt x="418" y="84"/>
                    </a:lnTo>
                    <a:lnTo>
                      <a:pt x="421" y="86"/>
                    </a:lnTo>
                    <a:lnTo>
                      <a:pt x="430" y="93"/>
                    </a:lnTo>
                    <a:lnTo>
                      <a:pt x="433" y="94"/>
                    </a:lnTo>
                    <a:lnTo>
                      <a:pt x="438" y="96"/>
                    </a:lnTo>
                    <a:lnTo>
                      <a:pt x="443" y="96"/>
                    </a:lnTo>
                    <a:lnTo>
                      <a:pt x="443" y="94"/>
                    </a:lnTo>
                    <a:lnTo>
                      <a:pt x="450" y="91"/>
                    </a:lnTo>
                    <a:lnTo>
                      <a:pt x="455" y="93"/>
                    </a:lnTo>
                    <a:lnTo>
                      <a:pt x="458" y="93"/>
                    </a:lnTo>
                    <a:lnTo>
                      <a:pt x="468" y="93"/>
                    </a:lnTo>
                    <a:lnTo>
                      <a:pt x="479" y="96"/>
                    </a:lnTo>
                    <a:lnTo>
                      <a:pt x="485" y="99"/>
                    </a:lnTo>
                    <a:lnTo>
                      <a:pt x="500" y="104"/>
                    </a:lnTo>
                    <a:lnTo>
                      <a:pt x="510" y="109"/>
                    </a:lnTo>
                    <a:lnTo>
                      <a:pt x="517" y="113"/>
                    </a:lnTo>
                    <a:lnTo>
                      <a:pt x="521" y="116"/>
                    </a:lnTo>
                    <a:lnTo>
                      <a:pt x="524" y="119"/>
                    </a:lnTo>
                    <a:lnTo>
                      <a:pt x="529" y="121"/>
                    </a:lnTo>
                    <a:lnTo>
                      <a:pt x="537" y="125"/>
                    </a:lnTo>
                    <a:lnTo>
                      <a:pt x="546" y="126"/>
                    </a:lnTo>
                    <a:lnTo>
                      <a:pt x="554" y="130"/>
                    </a:lnTo>
                    <a:lnTo>
                      <a:pt x="557" y="131"/>
                    </a:lnTo>
                    <a:lnTo>
                      <a:pt x="562" y="133"/>
                    </a:lnTo>
                    <a:lnTo>
                      <a:pt x="564" y="136"/>
                    </a:lnTo>
                    <a:lnTo>
                      <a:pt x="568" y="141"/>
                    </a:lnTo>
                    <a:lnTo>
                      <a:pt x="571" y="146"/>
                    </a:lnTo>
                    <a:lnTo>
                      <a:pt x="574" y="150"/>
                    </a:lnTo>
                    <a:lnTo>
                      <a:pt x="578" y="151"/>
                    </a:lnTo>
                    <a:lnTo>
                      <a:pt x="581" y="153"/>
                    </a:lnTo>
                    <a:lnTo>
                      <a:pt x="589" y="158"/>
                    </a:lnTo>
                    <a:close/>
                  </a:path>
                </a:pathLst>
              </a:custGeom>
              <a:solidFill>
                <a:srgbClr val="CBFECA"/>
              </a:solidFill>
              <a:ln w="0">
                <a:solidFill>
                  <a:srgbClr val="CBFECA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240" name="Freeform 32"/>
              <p:cNvSpPr>
                <a:spLocks/>
              </p:cNvSpPr>
              <p:nvPr/>
            </p:nvSpPr>
            <p:spPr bwMode="auto">
              <a:xfrm>
                <a:off x="2922" y="665"/>
                <a:ext cx="589" cy="425"/>
              </a:xfrm>
              <a:custGeom>
                <a:avLst/>
                <a:gdLst/>
                <a:ahLst/>
                <a:cxnLst>
                  <a:cxn ang="0">
                    <a:pos x="573" y="182"/>
                  </a:cxn>
                  <a:cxn ang="0">
                    <a:pos x="557" y="212"/>
                  </a:cxn>
                  <a:cxn ang="0">
                    <a:pos x="532" y="240"/>
                  </a:cxn>
                  <a:cxn ang="0">
                    <a:pos x="487" y="287"/>
                  </a:cxn>
                  <a:cxn ang="0">
                    <a:pos x="374" y="398"/>
                  </a:cxn>
                  <a:cxn ang="0">
                    <a:pos x="346" y="423"/>
                  </a:cxn>
                  <a:cxn ang="0">
                    <a:pos x="322" y="422"/>
                  </a:cxn>
                  <a:cxn ang="0">
                    <a:pos x="312" y="425"/>
                  </a:cxn>
                  <a:cxn ang="0">
                    <a:pos x="306" y="415"/>
                  </a:cxn>
                  <a:cxn ang="0">
                    <a:pos x="289" y="403"/>
                  </a:cxn>
                  <a:cxn ang="0">
                    <a:pos x="275" y="398"/>
                  </a:cxn>
                  <a:cxn ang="0">
                    <a:pos x="269" y="380"/>
                  </a:cxn>
                  <a:cxn ang="0">
                    <a:pos x="259" y="363"/>
                  </a:cxn>
                  <a:cxn ang="0">
                    <a:pos x="242" y="346"/>
                  </a:cxn>
                  <a:cxn ang="0">
                    <a:pos x="227" y="328"/>
                  </a:cxn>
                  <a:cxn ang="0">
                    <a:pos x="208" y="324"/>
                  </a:cxn>
                  <a:cxn ang="0">
                    <a:pos x="198" y="323"/>
                  </a:cxn>
                  <a:cxn ang="0">
                    <a:pos x="175" y="318"/>
                  </a:cxn>
                  <a:cxn ang="0">
                    <a:pos x="153" y="313"/>
                  </a:cxn>
                  <a:cxn ang="0">
                    <a:pos x="133" y="301"/>
                  </a:cxn>
                  <a:cxn ang="0">
                    <a:pos x="109" y="294"/>
                  </a:cxn>
                  <a:cxn ang="0">
                    <a:pos x="84" y="284"/>
                  </a:cxn>
                  <a:cxn ang="0">
                    <a:pos x="76" y="267"/>
                  </a:cxn>
                  <a:cxn ang="0">
                    <a:pos x="61" y="239"/>
                  </a:cxn>
                  <a:cxn ang="0">
                    <a:pos x="19" y="130"/>
                  </a:cxn>
                  <a:cxn ang="0">
                    <a:pos x="56" y="104"/>
                  </a:cxn>
                  <a:cxn ang="0">
                    <a:pos x="91" y="37"/>
                  </a:cxn>
                  <a:cxn ang="0">
                    <a:pos x="116" y="10"/>
                  </a:cxn>
                  <a:cxn ang="0">
                    <a:pos x="129" y="7"/>
                  </a:cxn>
                  <a:cxn ang="0">
                    <a:pos x="148" y="0"/>
                  </a:cxn>
                  <a:cxn ang="0">
                    <a:pos x="176" y="4"/>
                  </a:cxn>
                  <a:cxn ang="0">
                    <a:pos x="203" y="14"/>
                  </a:cxn>
                  <a:cxn ang="0">
                    <a:pos x="233" y="15"/>
                  </a:cxn>
                  <a:cxn ang="0">
                    <a:pos x="259" y="10"/>
                  </a:cxn>
                  <a:cxn ang="0">
                    <a:pos x="282" y="12"/>
                  </a:cxn>
                  <a:cxn ang="0">
                    <a:pos x="314" y="15"/>
                  </a:cxn>
                  <a:cxn ang="0">
                    <a:pos x="334" y="22"/>
                  </a:cxn>
                  <a:cxn ang="0">
                    <a:pos x="354" y="29"/>
                  </a:cxn>
                  <a:cxn ang="0">
                    <a:pos x="358" y="42"/>
                  </a:cxn>
                  <a:cxn ang="0">
                    <a:pos x="366" y="51"/>
                  </a:cxn>
                  <a:cxn ang="0">
                    <a:pos x="378" y="59"/>
                  </a:cxn>
                  <a:cxn ang="0">
                    <a:pos x="393" y="57"/>
                  </a:cxn>
                  <a:cxn ang="0">
                    <a:pos x="406" y="71"/>
                  </a:cxn>
                  <a:cxn ang="0">
                    <a:pos x="410" y="83"/>
                  </a:cxn>
                  <a:cxn ang="0">
                    <a:pos x="421" y="86"/>
                  </a:cxn>
                  <a:cxn ang="0">
                    <a:pos x="438" y="96"/>
                  </a:cxn>
                  <a:cxn ang="0">
                    <a:pos x="450" y="91"/>
                  </a:cxn>
                  <a:cxn ang="0">
                    <a:pos x="468" y="93"/>
                  </a:cxn>
                  <a:cxn ang="0">
                    <a:pos x="500" y="104"/>
                  </a:cxn>
                  <a:cxn ang="0">
                    <a:pos x="521" y="116"/>
                  </a:cxn>
                  <a:cxn ang="0">
                    <a:pos x="537" y="125"/>
                  </a:cxn>
                  <a:cxn ang="0">
                    <a:pos x="557" y="131"/>
                  </a:cxn>
                  <a:cxn ang="0">
                    <a:pos x="568" y="141"/>
                  </a:cxn>
                  <a:cxn ang="0">
                    <a:pos x="578" y="151"/>
                  </a:cxn>
                </a:cxnLst>
                <a:rect l="0" t="0" r="r" b="b"/>
                <a:pathLst>
                  <a:path w="589" h="425">
                    <a:moveTo>
                      <a:pt x="589" y="158"/>
                    </a:moveTo>
                    <a:lnTo>
                      <a:pt x="579" y="170"/>
                    </a:lnTo>
                    <a:lnTo>
                      <a:pt x="573" y="182"/>
                    </a:lnTo>
                    <a:lnTo>
                      <a:pt x="568" y="195"/>
                    </a:lnTo>
                    <a:lnTo>
                      <a:pt x="564" y="202"/>
                    </a:lnTo>
                    <a:lnTo>
                      <a:pt x="557" y="212"/>
                    </a:lnTo>
                    <a:lnTo>
                      <a:pt x="549" y="222"/>
                    </a:lnTo>
                    <a:lnTo>
                      <a:pt x="542" y="230"/>
                    </a:lnTo>
                    <a:lnTo>
                      <a:pt x="532" y="240"/>
                    </a:lnTo>
                    <a:lnTo>
                      <a:pt x="517" y="254"/>
                    </a:lnTo>
                    <a:lnTo>
                      <a:pt x="505" y="267"/>
                    </a:lnTo>
                    <a:lnTo>
                      <a:pt x="487" y="287"/>
                    </a:lnTo>
                    <a:lnTo>
                      <a:pt x="416" y="360"/>
                    </a:lnTo>
                    <a:lnTo>
                      <a:pt x="395" y="376"/>
                    </a:lnTo>
                    <a:lnTo>
                      <a:pt x="374" y="398"/>
                    </a:lnTo>
                    <a:lnTo>
                      <a:pt x="361" y="413"/>
                    </a:lnTo>
                    <a:lnTo>
                      <a:pt x="351" y="423"/>
                    </a:lnTo>
                    <a:lnTo>
                      <a:pt x="346" y="423"/>
                    </a:lnTo>
                    <a:lnTo>
                      <a:pt x="336" y="422"/>
                    </a:lnTo>
                    <a:lnTo>
                      <a:pt x="327" y="422"/>
                    </a:lnTo>
                    <a:lnTo>
                      <a:pt x="322" y="422"/>
                    </a:lnTo>
                    <a:lnTo>
                      <a:pt x="319" y="423"/>
                    </a:lnTo>
                    <a:lnTo>
                      <a:pt x="316" y="423"/>
                    </a:lnTo>
                    <a:lnTo>
                      <a:pt x="312" y="425"/>
                    </a:lnTo>
                    <a:lnTo>
                      <a:pt x="311" y="420"/>
                    </a:lnTo>
                    <a:lnTo>
                      <a:pt x="309" y="417"/>
                    </a:lnTo>
                    <a:lnTo>
                      <a:pt x="306" y="415"/>
                    </a:lnTo>
                    <a:lnTo>
                      <a:pt x="304" y="412"/>
                    </a:lnTo>
                    <a:lnTo>
                      <a:pt x="299" y="405"/>
                    </a:lnTo>
                    <a:lnTo>
                      <a:pt x="289" y="403"/>
                    </a:lnTo>
                    <a:lnTo>
                      <a:pt x="284" y="403"/>
                    </a:lnTo>
                    <a:lnTo>
                      <a:pt x="280" y="403"/>
                    </a:lnTo>
                    <a:lnTo>
                      <a:pt x="275" y="398"/>
                    </a:lnTo>
                    <a:lnTo>
                      <a:pt x="272" y="391"/>
                    </a:lnTo>
                    <a:lnTo>
                      <a:pt x="270" y="388"/>
                    </a:lnTo>
                    <a:lnTo>
                      <a:pt x="269" y="380"/>
                    </a:lnTo>
                    <a:lnTo>
                      <a:pt x="267" y="373"/>
                    </a:lnTo>
                    <a:lnTo>
                      <a:pt x="264" y="366"/>
                    </a:lnTo>
                    <a:lnTo>
                      <a:pt x="259" y="363"/>
                    </a:lnTo>
                    <a:lnTo>
                      <a:pt x="254" y="360"/>
                    </a:lnTo>
                    <a:lnTo>
                      <a:pt x="247" y="354"/>
                    </a:lnTo>
                    <a:lnTo>
                      <a:pt x="242" y="346"/>
                    </a:lnTo>
                    <a:lnTo>
                      <a:pt x="239" y="343"/>
                    </a:lnTo>
                    <a:lnTo>
                      <a:pt x="237" y="336"/>
                    </a:lnTo>
                    <a:lnTo>
                      <a:pt x="227" y="328"/>
                    </a:lnTo>
                    <a:lnTo>
                      <a:pt x="222" y="326"/>
                    </a:lnTo>
                    <a:lnTo>
                      <a:pt x="213" y="324"/>
                    </a:lnTo>
                    <a:lnTo>
                      <a:pt x="208" y="324"/>
                    </a:lnTo>
                    <a:lnTo>
                      <a:pt x="205" y="324"/>
                    </a:lnTo>
                    <a:lnTo>
                      <a:pt x="202" y="324"/>
                    </a:lnTo>
                    <a:lnTo>
                      <a:pt x="198" y="323"/>
                    </a:lnTo>
                    <a:lnTo>
                      <a:pt x="193" y="321"/>
                    </a:lnTo>
                    <a:lnTo>
                      <a:pt x="183" y="319"/>
                    </a:lnTo>
                    <a:lnTo>
                      <a:pt x="175" y="318"/>
                    </a:lnTo>
                    <a:lnTo>
                      <a:pt x="166" y="316"/>
                    </a:lnTo>
                    <a:lnTo>
                      <a:pt x="160" y="314"/>
                    </a:lnTo>
                    <a:lnTo>
                      <a:pt x="153" y="313"/>
                    </a:lnTo>
                    <a:lnTo>
                      <a:pt x="148" y="309"/>
                    </a:lnTo>
                    <a:lnTo>
                      <a:pt x="141" y="306"/>
                    </a:lnTo>
                    <a:lnTo>
                      <a:pt x="133" y="301"/>
                    </a:lnTo>
                    <a:lnTo>
                      <a:pt x="121" y="297"/>
                    </a:lnTo>
                    <a:lnTo>
                      <a:pt x="118" y="296"/>
                    </a:lnTo>
                    <a:lnTo>
                      <a:pt x="109" y="294"/>
                    </a:lnTo>
                    <a:lnTo>
                      <a:pt x="101" y="291"/>
                    </a:lnTo>
                    <a:lnTo>
                      <a:pt x="89" y="289"/>
                    </a:lnTo>
                    <a:lnTo>
                      <a:pt x="84" y="284"/>
                    </a:lnTo>
                    <a:lnTo>
                      <a:pt x="81" y="281"/>
                    </a:lnTo>
                    <a:lnTo>
                      <a:pt x="77" y="272"/>
                    </a:lnTo>
                    <a:lnTo>
                      <a:pt x="76" y="267"/>
                    </a:lnTo>
                    <a:lnTo>
                      <a:pt x="74" y="262"/>
                    </a:lnTo>
                    <a:lnTo>
                      <a:pt x="71" y="257"/>
                    </a:lnTo>
                    <a:lnTo>
                      <a:pt x="61" y="239"/>
                    </a:lnTo>
                    <a:lnTo>
                      <a:pt x="4" y="153"/>
                    </a:lnTo>
                    <a:lnTo>
                      <a:pt x="0" y="150"/>
                    </a:lnTo>
                    <a:lnTo>
                      <a:pt x="19" y="130"/>
                    </a:lnTo>
                    <a:lnTo>
                      <a:pt x="32" y="121"/>
                    </a:lnTo>
                    <a:lnTo>
                      <a:pt x="44" y="114"/>
                    </a:lnTo>
                    <a:lnTo>
                      <a:pt x="56" y="104"/>
                    </a:lnTo>
                    <a:lnTo>
                      <a:pt x="69" y="81"/>
                    </a:lnTo>
                    <a:lnTo>
                      <a:pt x="81" y="62"/>
                    </a:lnTo>
                    <a:lnTo>
                      <a:pt x="91" y="37"/>
                    </a:lnTo>
                    <a:lnTo>
                      <a:pt x="99" y="22"/>
                    </a:lnTo>
                    <a:lnTo>
                      <a:pt x="106" y="5"/>
                    </a:lnTo>
                    <a:lnTo>
                      <a:pt x="116" y="10"/>
                    </a:lnTo>
                    <a:lnTo>
                      <a:pt x="121" y="10"/>
                    </a:lnTo>
                    <a:lnTo>
                      <a:pt x="126" y="9"/>
                    </a:lnTo>
                    <a:lnTo>
                      <a:pt x="129" y="7"/>
                    </a:lnTo>
                    <a:lnTo>
                      <a:pt x="134" y="4"/>
                    </a:lnTo>
                    <a:lnTo>
                      <a:pt x="141" y="2"/>
                    </a:lnTo>
                    <a:lnTo>
                      <a:pt x="148" y="0"/>
                    </a:lnTo>
                    <a:lnTo>
                      <a:pt x="160" y="0"/>
                    </a:lnTo>
                    <a:lnTo>
                      <a:pt x="166" y="0"/>
                    </a:lnTo>
                    <a:lnTo>
                      <a:pt x="176" y="4"/>
                    </a:lnTo>
                    <a:lnTo>
                      <a:pt x="186" y="7"/>
                    </a:lnTo>
                    <a:lnTo>
                      <a:pt x="197" y="10"/>
                    </a:lnTo>
                    <a:lnTo>
                      <a:pt x="203" y="14"/>
                    </a:lnTo>
                    <a:lnTo>
                      <a:pt x="215" y="15"/>
                    </a:lnTo>
                    <a:lnTo>
                      <a:pt x="227" y="15"/>
                    </a:lnTo>
                    <a:lnTo>
                      <a:pt x="233" y="15"/>
                    </a:lnTo>
                    <a:lnTo>
                      <a:pt x="244" y="12"/>
                    </a:lnTo>
                    <a:lnTo>
                      <a:pt x="250" y="10"/>
                    </a:lnTo>
                    <a:lnTo>
                      <a:pt x="259" y="10"/>
                    </a:lnTo>
                    <a:lnTo>
                      <a:pt x="267" y="12"/>
                    </a:lnTo>
                    <a:lnTo>
                      <a:pt x="275" y="12"/>
                    </a:lnTo>
                    <a:lnTo>
                      <a:pt x="282" y="12"/>
                    </a:lnTo>
                    <a:lnTo>
                      <a:pt x="291" y="12"/>
                    </a:lnTo>
                    <a:lnTo>
                      <a:pt x="299" y="12"/>
                    </a:lnTo>
                    <a:lnTo>
                      <a:pt x="314" y="15"/>
                    </a:lnTo>
                    <a:lnTo>
                      <a:pt x="321" y="17"/>
                    </a:lnTo>
                    <a:lnTo>
                      <a:pt x="326" y="19"/>
                    </a:lnTo>
                    <a:lnTo>
                      <a:pt x="334" y="22"/>
                    </a:lnTo>
                    <a:lnTo>
                      <a:pt x="344" y="24"/>
                    </a:lnTo>
                    <a:lnTo>
                      <a:pt x="351" y="25"/>
                    </a:lnTo>
                    <a:lnTo>
                      <a:pt x="354" y="29"/>
                    </a:lnTo>
                    <a:lnTo>
                      <a:pt x="354" y="37"/>
                    </a:lnTo>
                    <a:lnTo>
                      <a:pt x="356" y="41"/>
                    </a:lnTo>
                    <a:lnTo>
                      <a:pt x="358" y="42"/>
                    </a:lnTo>
                    <a:lnTo>
                      <a:pt x="359" y="49"/>
                    </a:lnTo>
                    <a:lnTo>
                      <a:pt x="363" y="49"/>
                    </a:lnTo>
                    <a:lnTo>
                      <a:pt x="366" y="51"/>
                    </a:lnTo>
                    <a:lnTo>
                      <a:pt x="369" y="52"/>
                    </a:lnTo>
                    <a:lnTo>
                      <a:pt x="373" y="56"/>
                    </a:lnTo>
                    <a:lnTo>
                      <a:pt x="378" y="59"/>
                    </a:lnTo>
                    <a:lnTo>
                      <a:pt x="385" y="59"/>
                    </a:lnTo>
                    <a:lnTo>
                      <a:pt x="390" y="57"/>
                    </a:lnTo>
                    <a:lnTo>
                      <a:pt x="393" y="57"/>
                    </a:lnTo>
                    <a:lnTo>
                      <a:pt x="403" y="66"/>
                    </a:lnTo>
                    <a:lnTo>
                      <a:pt x="405" y="67"/>
                    </a:lnTo>
                    <a:lnTo>
                      <a:pt x="406" y="71"/>
                    </a:lnTo>
                    <a:lnTo>
                      <a:pt x="408" y="76"/>
                    </a:lnTo>
                    <a:lnTo>
                      <a:pt x="408" y="81"/>
                    </a:lnTo>
                    <a:lnTo>
                      <a:pt x="410" y="83"/>
                    </a:lnTo>
                    <a:lnTo>
                      <a:pt x="415" y="83"/>
                    </a:lnTo>
                    <a:lnTo>
                      <a:pt x="418" y="84"/>
                    </a:lnTo>
                    <a:lnTo>
                      <a:pt x="421" y="86"/>
                    </a:lnTo>
                    <a:lnTo>
                      <a:pt x="430" y="93"/>
                    </a:lnTo>
                    <a:lnTo>
                      <a:pt x="433" y="94"/>
                    </a:lnTo>
                    <a:lnTo>
                      <a:pt x="438" y="96"/>
                    </a:lnTo>
                    <a:lnTo>
                      <a:pt x="443" y="96"/>
                    </a:lnTo>
                    <a:lnTo>
                      <a:pt x="443" y="94"/>
                    </a:lnTo>
                    <a:lnTo>
                      <a:pt x="450" y="91"/>
                    </a:lnTo>
                    <a:lnTo>
                      <a:pt x="455" y="93"/>
                    </a:lnTo>
                    <a:lnTo>
                      <a:pt x="458" y="93"/>
                    </a:lnTo>
                    <a:lnTo>
                      <a:pt x="468" y="93"/>
                    </a:lnTo>
                    <a:lnTo>
                      <a:pt x="479" y="96"/>
                    </a:lnTo>
                    <a:lnTo>
                      <a:pt x="485" y="99"/>
                    </a:lnTo>
                    <a:lnTo>
                      <a:pt x="500" y="104"/>
                    </a:lnTo>
                    <a:lnTo>
                      <a:pt x="510" y="109"/>
                    </a:lnTo>
                    <a:lnTo>
                      <a:pt x="517" y="113"/>
                    </a:lnTo>
                    <a:lnTo>
                      <a:pt x="521" y="116"/>
                    </a:lnTo>
                    <a:lnTo>
                      <a:pt x="524" y="119"/>
                    </a:lnTo>
                    <a:lnTo>
                      <a:pt x="529" y="121"/>
                    </a:lnTo>
                    <a:lnTo>
                      <a:pt x="537" y="125"/>
                    </a:lnTo>
                    <a:lnTo>
                      <a:pt x="546" y="126"/>
                    </a:lnTo>
                    <a:lnTo>
                      <a:pt x="554" y="130"/>
                    </a:lnTo>
                    <a:lnTo>
                      <a:pt x="557" y="131"/>
                    </a:lnTo>
                    <a:lnTo>
                      <a:pt x="562" y="133"/>
                    </a:lnTo>
                    <a:lnTo>
                      <a:pt x="564" y="136"/>
                    </a:lnTo>
                    <a:lnTo>
                      <a:pt x="568" y="141"/>
                    </a:lnTo>
                    <a:lnTo>
                      <a:pt x="571" y="146"/>
                    </a:lnTo>
                    <a:lnTo>
                      <a:pt x="574" y="150"/>
                    </a:lnTo>
                    <a:lnTo>
                      <a:pt x="578" y="151"/>
                    </a:lnTo>
                    <a:lnTo>
                      <a:pt x="581" y="153"/>
                    </a:lnTo>
                    <a:lnTo>
                      <a:pt x="589" y="158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241" name="Freeform 33"/>
              <p:cNvSpPr>
                <a:spLocks/>
              </p:cNvSpPr>
              <p:nvPr/>
            </p:nvSpPr>
            <p:spPr bwMode="auto">
              <a:xfrm>
                <a:off x="2947" y="954"/>
                <a:ext cx="326" cy="359"/>
              </a:xfrm>
              <a:custGeom>
                <a:avLst/>
                <a:gdLst/>
                <a:ahLst/>
                <a:cxnLst>
                  <a:cxn ang="0">
                    <a:pos x="314" y="151"/>
                  </a:cxn>
                  <a:cxn ang="0">
                    <a:pos x="299" y="170"/>
                  </a:cxn>
                  <a:cxn ang="0">
                    <a:pos x="291" y="183"/>
                  </a:cxn>
                  <a:cxn ang="0">
                    <a:pos x="281" y="195"/>
                  </a:cxn>
                  <a:cxn ang="0">
                    <a:pos x="266" y="208"/>
                  </a:cxn>
                  <a:cxn ang="0">
                    <a:pos x="255" y="218"/>
                  </a:cxn>
                  <a:cxn ang="0">
                    <a:pos x="249" y="227"/>
                  </a:cxn>
                  <a:cxn ang="0">
                    <a:pos x="244" y="232"/>
                  </a:cxn>
                  <a:cxn ang="0">
                    <a:pos x="229" y="247"/>
                  </a:cxn>
                  <a:cxn ang="0">
                    <a:pos x="214" y="257"/>
                  </a:cxn>
                  <a:cxn ang="0">
                    <a:pos x="182" y="265"/>
                  </a:cxn>
                  <a:cxn ang="0">
                    <a:pos x="146" y="279"/>
                  </a:cxn>
                  <a:cxn ang="0">
                    <a:pos x="113" y="290"/>
                  </a:cxn>
                  <a:cxn ang="0">
                    <a:pos x="76" y="304"/>
                  </a:cxn>
                  <a:cxn ang="0">
                    <a:pos x="54" y="316"/>
                  </a:cxn>
                  <a:cxn ang="0">
                    <a:pos x="34" y="336"/>
                  </a:cxn>
                  <a:cxn ang="0">
                    <a:pos x="15" y="349"/>
                  </a:cxn>
                  <a:cxn ang="0">
                    <a:pos x="2" y="339"/>
                  </a:cxn>
                  <a:cxn ang="0">
                    <a:pos x="15" y="295"/>
                  </a:cxn>
                  <a:cxn ang="0">
                    <a:pos x="27" y="237"/>
                  </a:cxn>
                  <a:cxn ang="0">
                    <a:pos x="36" y="215"/>
                  </a:cxn>
                  <a:cxn ang="0">
                    <a:pos x="44" y="201"/>
                  </a:cxn>
                  <a:cxn ang="0">
                    <a:pos x="56" y="186"/>
                  </a:cxn>
                  <a:cxn ang="0">
                    <a:pos x="62" y="173"/>
                  </a:cxn>
                  <a:cxn ang="0">
                    <a:pos x="69" y="168"/>
                  </a:cxn>
                  <a:cxn ang="0">
                    <a:pos x="81" y="158"/>
                  </a:cxn>
                  <a:cxn ang="0">
                    <a:pos x="93" y="151"/>
                  </a:cxn>
                  <a:cxn ang="0">
                    <a:pos x="106" y="138"/>
                  </a:cxn>
                  <a:cxn ang="0">
                    <a:pos x="118" y="124"/>
                  </a:cxn>
                  <a:cxn ang="0">
                    <a:pos x="121" y="111"/>
                  </a:cxn>
                  <a:cxn ang="0">
                    <a:pos x="114" y="99"/>
                  </a:cxn>
                  <a:cxn ang="0">
                    <a:pos x="101" y="84"/>
                  </a:cxn>
                  <a:cxn ang="0">
                    <a:pos x="93" y="65"/>
                  </a:cxn>
                  <a:cxn ang="0">
                    <a:pos x="79" y="54"/>
                  </a:cxn>
                  <a:cxn ang="0">
                    <a:pos x="67" y="44"/>
                  </a:cxn>
                  <a:cxn ang="0">
                    <a:pos x="61" y="34"/>
                  </a:cxn>
                  <a:cxn ang="0">
                    <a:pos x="56" y="24"/>
                  </a:cxn>
                  <a:cxn ang="0">
                    <a:pos x="56" y="13"/>
                  </a:cxn>
                  <a:cxn ang="0">
                    <a:pos x="61" y="7"/>
                  </a:cxn>
                  <a:cxn ang="0">
                    <a:pos x="76" y="2"/>
                  </a:cxn>
                  <a:cxn ang="0">
                    <a:pos x="93" y="7"/>
                  </a:cxn>
                  <a:cxn ang="0">
                    <a:pos x="108" y="12"/>
                  </a:cxn>
                  <a:cxn ang="0">
                    <a:pos x="123" y="20"/>
                  </a:cxn>
                  <a:cxn ang="0">
                    <a:pos x="135" y="25"/>
                  </a:cxn>
                  <a:cxn ang="0">
                    <a:pos x="150" y="29"/>
                  </a:cxn>
                  <a:cxn ang="0">
                    <a:pos x="168" y="32"/>
                  </a:cxn>
                  <a:cxn ang="0">
                    <a:pos x="177" y="35"/>
                  </a:cxn>
                  <a:cxn ang="0">
                    <a:pos x="183" y="35"/>
                  </a:cxn>
                  <a:cxn ang="0">
                    <a:pos x="197" y="37"/>
                  </a:cxn>
                  <a:cxn ang="0">
                    <a:pos x="212" y="47"/>
                  </a:cxn>
                  <a:cxn ang="0">
                    <a:pos x="217" y="57"/>
                  </a:cxn>
                  <a:cxn ang="0">
                    <a:pos x="229" y="71"/>
                  </a:cxn>
                  <a:cxn ang="0">
                    <a:pos x="239" y="77"/>
                  </a:cxn>
                  <a:cxn ang="0">
                    <a:pos x="244" y="91"/>
                  </a:cxn>
                  <a:cxn ang="0">
                    <a:pos x="247" y="102"/>
                  </a:cxn>
                  <a:cxn ang="0">
                    <a:pos x="255" y="114"/>
                  </a:cxn>
                  <a:cxn ang="0">
                    <a:pos x="264" y="114"/>
                  </a:cxn>
                  <a:cxn ang="0">
                    <a:pos x="279" y="123"/>
                  </a:cxn>
                  <a:cxn ang="0">
                    <a:pos x="284" y="128"/>
                  </a:cxn>
                  <a:cxn ang="0">
                    <a:pos x="287" y="136"/>
                  </a:cxn>
                  <a:cxn ang="0">
                    <a:pos x="294" y="134"/>
                  </a:cxn>
                  <a:cxn ang="0">
                    <a:pos x="302" y="133"/>
                  </a:cxn>
                  <a:cxn ang="0">
                    <a:pos x="321" y="134"/>
                  </a:cxn>
                </a:cxnLst>
                <a:rect l="0" t="0" r="r" b="b"/>
                <a:pathLst>
                  <a:path w="326" h="359">
                    <a:moveTo>
                      <a:pt x="326" y="134"/>
                    </a:moveTo>
                    <a:lnTo>
                      <a:pt x="314" y="151"/>
                    </a:lnTo>
                    <a:lnTo>
                      <a:pt x="306" y="161"/>
                    </a:lnTo>
                    <a:lnTo>
                      <a:pt x="299" y="170"/>
                    </a:lnTo>
                    <a:lnTo>
                      <a:pt x="296" y="178"/>
                    </a:lnTo>
                    <a:lnTo>
                      <a:pt x="291" y="183"/>
                    </a:lnTo>
                    <a:lnTo>
                      <a:pt x="286" y="190"/>
                    </a:lnTo>
                    <a:lnTo>
                      <a:pt x="281" y="195"/>
                    </a:lnTo>
                    <a:lnTo>
                      <a:pt x="272" y="201"/>
                    </a:lnTo>
                    <a:lnTo>
                      <a:pt x="266" y="208"/>
                    </a:lnTo>
                    <a:lnTo>
                      <a:pt x="261" y="213"/>
                    </a:lnTo>
                    <a:lnTo>
                      <a:pt x="255" y="218"/>
                    </a:lnTo>
                    <a:lnTo>
                      <a:pt x="252" y="223"/>
                    </a:lnTo>
                    <a:lnTo>
                      <a:pt x="249" y="227"/>
                    </a:lnTo>
                    <a:lnTo>
                      <a:pt x="245" y="230"/>
                    </a:lnTo>
                    <a:lnTo>
                      <a:pt x="244" y="232"/>
                    </a:lnTo>
                    <a:lnTo>
                      <a:pt x="237" y="238"/>
                    </a:lnTo>
                    <a:lnTo>
                      <a:pt x="229" y="247"/>
                    </a:lnTo>
                    <a:lnTo>
                      <a:pt x="220" y="252"/>
                    </a:lnTo>
                    <a:lnTo>
                      <a:pt x="214" y="257"/>
                    </a:lnTo>
                    <a:lnTo>
                      <a:pt x="203" y="260"/>
                    </a:lnTo>
                    <a:lnTo>
                      <a:pt x="182" y="265"/>
                    </a:lnTo>
                    <a:lnTo>
                      <a:pt x="161" y="274"/>
                    </a:lnTo>
                    <a:lnTo>
                      <a:pt x="146" y="279"/>
                    </a:lnTo>
                    <a:lnTo>
                      <a:pt x="133" y="284"/>
                    </a:lnTo>
                    <a:lnTo>
                      <a:pt x="113" y="290"/>
                    </a:lnTo>
                    <a:lnTo>
                      <a:pt x="96" y="297"/>
                    </a:lnTo>
                    <a:lnTo>
                      <a:pt x="76" y="304"/>
                    </a:lnTo>
                    <a:lnTo>
                      <a:pt x="59" y="309"/>
                    </a:lnTo>
                    <a:lnTo>
                      <a:pt x="54" y="316"/>
                    </a:lnTo>
                    <a:lnTo>
                      <a:pt x="46" y="326"/>
                    </a:lnTo>
                    <a:lnTo>
                      <a:pt x="34" y="336"/>
                    </a:lnTo>
                    <a:lnTo>
                      <a:pt x="24" y="344"/>
                    </a:lnTo>
                    <a:lnTo>
                      <a:pt x="15" y="349"/>
                    </a:lnTo>
                    <a:lnTo>
                      <a:pt x="0" y="359"/>
                    </a:lnTo>
                    <a:lnTo>
                      <a:pt x="2" y="339"/>
                    </a:lnTo>
                    <a:lnTo>
                      <a:pt x="12" y="319"/>
                    </a:lnTo>
                    <a:lnTo>
                      <a:pt x="15" y="295"/>
                    </a:lnTo>
                    <a:lnTo>
                      <a:pt x="20" y="275"/>
                    </a:lnTo>
                    <a:lnTo>
                      <a:pt x="27" y="237"/>
                    </a:lnTo>
                    <a:lnTo>
                      <a:pt x="34" y="222"/>
                    </a:lnTo>
                    <a:lnTo>
                      <a:pt x="36" y="215"/>
                    </a:lnTo>
                    <a:lnTo>
                      <a:pt x="39" y="208"/>
                    </a:lnTo>
                    <a:lnTo>
                      <a:pt x="44" y="201"/>
                    </a:lnTo>
                    <a:lnTo>
                      <a:pt x="49" y="195"/>
                    </a:lnTo>
                    <a:lnTo>
                      <a:pt x="56" y="186"/>
                    </a:lnTo>
                    <a:lnTo>
                      <a:pt x="61" y="176"/>
                    </a:lnTo>
                    <a:lnTo>
                      <a:pt x="62" y="173"/>
                    </a:lnTo>
                    <a:lnTo>
                      <a:pt x="66" y="170"/>
                    </a:lnTo>
                    <a:lnTo>
                      <a:pt x="69" y="168"/>
                    </a:lnTo>
                    <a:lnTo>
                      <a:pt x="78" y="161"/>
                    </a:lnTo>
                    <a:lnTo>
                      <a:pt x="81" y="158"/>
                    </a:lnTo>
                    <a:lnTo>
                      <a:pt x="88" y="154"/>
                    </a:lnTo>
                    <a:lnTo>
                      <a:pt x="93" y="151"/>
                    </a:lnTo>
                    <a:lnTo>
                      <a:pt x="99" y="144"/>
                    </a:lnTo>
                    <a:lnTo>
                      <a:pt x="106" y="138"/>
                    </a:lnTo>
                    <a:lnTo>
                      <a:pt x="113" y="131"/>
                    </a:lnTo>
                    <a:lnTo>
                      <a:pt x="118" y="124"/>
                    </a:lnTo>
                    <a:lnTo>
                      <a:pt x="121" y="116"/>
                    </a:lnTo>
                    <a:lnTo>
                      <a:pt x="121" y="111"/>
                    </a:lnTo>
                    <a:lnTo>
                      <a:pt x="118" y="106"/>
                    </a:lnTo>
                    <a:lnTo>
                      <a:pt x="114" y="99"/>
                    </a:lnTo>
                    <a:lnTo>
                      <a:pt x="109" y="92"/>
                    </a:lnTo>
                    <a:lnTo>
                      <a:pt x="101" y="84"/>
                    </a:lnTo>
                    <a:lnTo>
                      <a:pt x="96" y="76"/>
                    </a:lnTo>
                    <a:lnTo>
                      <a:pt x="93" y="65"/>
                    </a:lnTo>
                    <a:lnTo>
                      <a:pt x="88" y="57"/>
                    </a:lnTo>
                    <a:lnTo>
                      <a:pt x="79" y="54"/>
                    </a:lnTo>
                    <a:lnTo>
                      <a:pt x="73" y="49"/>
                    </a:lnTo>
                    <a:lnTo>
                      <a:pt x="67" y="44"/>
                    </a:lnTo>
                    <a:lnTo>
                      <a:pt x="64" y="39"/>
                    </a:lnTo>
                    <a:lnTo>
                      <a:pt x="61" y="34"/>
                    </a:lnTo>
                    <a:lnTo>
                      <a:pt x="57" y="29"/>
                    </a:lnTo>
                    <a:lnTo>
                      <a:pt x="56" y="24"/>
                    </a:lnTo>
                    <a:lnTo>
                      <a:pt x="54" y="18"/>
                    </a:lnTo>
                    <a:lnTo>
                      <a:pt x="56" y="13"/>
                    </a:lnTo>
                    <a:lnTo>
                      <a:pt x="59" y="10"/>
                    </a:lnTo>
                    <a:lnTo>
                      <a:pt x="61" y="7"/>
                    </a:lnTo>
                    <a:lnTo>
                      <a:pt x="64" y="0"/>
                    </a:lnTo>
                    <a:lnTo>
                      <a:pt x="76" y="2"/>
                    </a:lnTo>
                    <a:lnTo>
                      <a:pt x="84" y="5"/>
                    </a:lnTo>
                    <a:lnTo>
                      <a:pt x="93" y="7"/>
                    </a:lnTo>
                    <a:lnTo>
                      <a:pt x="96" y="8"/>
                    </a:lnTo>
                    <a:lnTo>
                      <a:pt x="108" y="12"/>
                    </a:lnTo>
                    <a:lnTo>
                      <a:pt x="116" y="17"/>
                    </a:lnTo>
                    <a:lnTo>
                      <a:pt x="123" y="20"/>
                    </a:lnTo>
                    <a:lnTo>
                      <a:pt x="128" y="24"/>
                    </a:lnTo>
                    <a:lnTo>
                      <a:pt x="135" y="25"/>
                    </a:lnTo>
                    <a:lnTo>
                      <a:pt x="141" y="27"/>
                    </a:lnTo>
                    <a:lnTo>
                      <a:pt x="150" y="29"/>
                    </a:lnTo>
                    <a:lnTo>
                      <a:pt x="158" y="30"/>
                    </a:lnTo>
                    <a:lnTo>
                      <a:pt x="168" y="32"/>
                    </a:lnTo>
                    <a:lnTo>
                      <a:pt x="173" y="34"/>
                    </a:lnTo>
                    <a:lnTo>
                      <a:pt x="177" y="35"/>
                    </a:lnTo>
                    <a:lnTo>
                      <a:pt x="180" y="35"/>
                    </a:lnTo>
                    <a:lnTo>
                      <a:pt x="183" y="35"/>
                    </a:lnTo>
                    <a:lnTo>
                      <a:pt x="188" y="35"/>
                    </a:lnTo>
                    <a:lnTo>
                      <a:pt x="197" y="37"/>
                    </a:lnTo>
                    <a:lnTo>
                      <a:pt x="202" y="39"/>
                    </a:lnTo>
                    <a:lnTo>
                      <a:pt x="212" y="47"/>
                    </a:lnTo>
                    <a:lnTo>
                      <a:pt x="214" y="54"/>
                    </a:lnTo>
                    <a:lnTo>
                      <a:pt x="217" y="57"/>
                    </a:lnTo>
                    <a:lnTo>
                      <a:pt x="222" y="65"/>
                    </a:lnTo>
                    <a:lnTo>
                      <a:pt x="229" y="71"/>
                    </a:lnTo>
                    <a:lnTo>
                      <a:pt x="234" y="74"/>
                    </a:lnTo>
                    <a:lnTo>
                      <a:pt x="239" y="77"/>
                    </a:lnTo>
                    <a:lnTo>
                      <a:pt x="242" y="84"/>
                    </a:lnTo>
                    <a:lnTo>
                      <a:pt x="244" y="91"/>
                    </a:lnTo>
                    <a:lnTo>
                      <a:pt x="245" y="99"/>
                    </a:lnTo>
                    <a:lnTo>
                      <a:pt x="247" y="102"/>
                    </a:lnTo>
                    <a:lnTo>
                      <a:pt x="250" y="109"/>
                    </a:lnTo>
                    <a:lnTo>
                      <a:pt x="255" y="114"/>
                    </a:lnTo>
                    <a:lnTo>
                      <a:pt x="259" y="114"/>
                    </a:lnTo>
                    <a:lnTo>
                      <a:pt x="264" y="114"/>
                    </a:lnTo>
                    <a:lnTo>
                      <a:pt x="274" y="116"/>
                    </a:lnTo>
                    <a:lnTo>
                      <a:pt x="279" y="123"/>
                    </a:lnTo>
                    <a:lnTo>
                      <a:pt x="281" y="126"/>
                    </a:lnTo>
                    <a:lnTo>
                      <a:pt x="284" y="128"/>
                    </a:lnTo>
                    <a:lnTo>
                      <a:pt x="286" y="131"/>
                    </a:lnTo>
                    <a:lnTo>
                      <a:pt x="287" y="136"/>
                    </a:lnTo>
                    <a:lnTo>
                      <a:pt x="291" y="134"/>
                    </a:lnTo>
                    <a:lnTo>
                      <a:pt x="294" y="134"/>
                    </a:lnTo>
                    <a:lnTo>
                      <a:pt x="297" y="133"/>
                    </a:lnTo>
                    <a:lnTo>
                      <a:pt x="302" y="133"/>
                    </a:lnTo>
                    <a:lnTo>
                      <a:pt x="311" y="133"/>
                    </a:lnTo>
                    <a:lnTo>
                      <a:pt x="321" y="134"/>
                    </a:lnTo>
                    <a:lnTo>
                      <a:pt x="326" y="134"/>
                    </a:lnTo>
                    <a:close/>
                  </a:path>
                </a:pathLst>
              </a:custGeom>
              <a:solidFill>
                <a:srgbClr val="CBFECA"/>
              </a:solidFill>
              <a:ln w="0">
                <a:solidFill>
                  <a:srgbClr val="CBFECA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242" name="Freeform 34"/>
              <p:cNvSpPr>
                <a:spLocks/>
              </p:cNvSpPr>
              <p:nvPr/>
            </p:nvSpPr>
            <p:spPr bwMode="auto">
              <a:xfrm>
                <a:off x="2947" y="954"/>
                <a:ext cx="326" cy="359"/>
              </a:xfrm>
              <a:custGeom>
                <a:avLst/>
                <a:gdLst/>
                <a:ahLst/>
                <a:cxnLst>
                  <a:cxn ang="0">
                    <a:pos x="314" y="151"/>
                  </a:cxn>
                  <a:cxn ang="0">
                    <a:pos x="299" y="170"/>
                  </a:cxn>
                  <a:cxn ang="0">
                    <a:pos x="291" y="183"/>
                  </a:cxn>
                  <a:cxn ang="0">
                    <a:pos x="281" y="195"/>
                  </a:cxn>
                  <a:cxn ang="0">
                    <a:pos x="266" y="208"/>
                  </a:cxn>
                  <a:cxn ang="0">
                    <a:pos x="255" y="218"/>
                  </a:cxn>
                  <a:cxn ang="0">
                    <a:pos x="249" y="227"/>
                  </a:cxn>
                  <a:cxn ang="0">
                    <a:pos x="244" y="232"/>
                  </a:cxn>
                  <a:cxn ang="0">
                    <a:pos x="229" y="247"/>
                  </a:cxn>
                  <a:cxn ang="0">
                    <a:pos x="214" y="257"/>
                  </a:cxn>
                  <a:cxn ang="0">
                    <a:pos x="182" y="265"/>
                  </a:cxn>
                  <a:cxn ang="0">
                    <a:pos x="146" y="279"/>
                  </a:cxn>
                  <a:cxn ang="0">
                    <a:pos x="113" y="290"/>
                  </a:cxn>
                  <a:cxn ang="0">
                    <a:pos x="76" y="304"/>
                  </a:cxn>
                  <a:cxn ang="0">
                    <a:pos x="54" y="316"/>
                  </a:cxn>
                  <a:cxn ang="0">
                    <a:pos x="34" y="336"/>
                  </a:cxn>
                  <a:cxn ang="0">
                    <a:pos x="15" y="349"/>
                  </a:cxn>
                  <a:cxn ang="0">
                    <a:pos x="2" y="339"/>
                  </a:cxn>
                  <a:cxn ang="0">
                    <a:pos x="15" y="295"/>
                  </a:cxn>
                  <a:cxn ang="0">
                    <a:pos x="27" y="237"/>
                  </a:cxn>
                  <a:cxn ang="0">
                    <a:pos x="36" y="215"/>
                  </a:cxn>
                  <a:cxn ang="0">
                    <a:pos x="44" y="201"/>
                  </a:cxn>
                  <a:cxn ang="0">
                    <a:pos x="56" y="186"/>
                  </a:cxn>
                  <a:cxn ang="0">
                    <a:pos x="62" y="173"/>
                  </a:cxn>
                  <a:cxn ang="0">
                    <a:pos x="69" y="168"/>
                  </a:cxn>
                  <a:cxn ang="0">
                    <a:pos x="81" y="158"/>
                  </a:cxn>
                  <a:cxn ang="0">
                    <a:pos x="93" y="151"/>
                  </a:cxn>
                  <a:cxn ang="0">
                    <a:pos x="106" y="138"/>
                  </a:cxn>
                  <a:cxn ang="0">
                    <a:pos x="118" y="124"/>
                  </a:cxn>
                  <a:cxn ang="0">
                    <a:pos x="121" y="111"/>
                  </a:cxn>
                  <a:cxn ang="0">
                    <a:pos x="114" y="99"/>
                  </a:cxn>
                  <a:cxn ang="0">
                    <a:pos x="101" y="84"/>
                  </a:cxn>
                  <a:cxn ang="0">
                    <a:pos x="93" y="65"/>
                  </a:cxn>
                  <a:cxn ang="0">
                    <a:pos x="79" y="54"/>
                  </a:cxn>
                  <a:cxn ang="0">
                    <a:pos x="67" y="44"/>
                  </a:cxn>
                  <a:cxn ang="0">
                    <a:pos x="61" y="34"/>
                  </a:cxn>
                  <a:cxn ang="0">
                    <a:pos x="56" y="24"/>
                  </a:cxn>
                  <a:cxn ang="0">
                    <a:pos x="56" y="13"/>
                  </a:cxn>
                  <a:cxn ang="0">
                    <a:pos x="61" y="7"/>
                  </a:cxn>
                  <a:cxn ang="0">
                    <a:pos x="76" y="2"/>
                  </a:cxn>
                  <a:cxn ang="0">
                    <a:pos x="93" y="7"/>
                  </a:cxn>
                  <a:cxn ang="0">
                    <a:pos x="108" y="12"/>
                  </a:cxn>
                  <a:cxn ang="0">
                    <a:pos x="123" y="20"/>
                  </a:cxn>
                  <a:cxn ang="0">
                    <a:pos x="135" y="25"/>
                  </a:cxn>
                  <a:cxn ang="0">
                    <a:pos x="150" y="29"/>
                  </a:cxn>
                  <a:cxn ang="0">
                    <a:pos x="168" y="32"/>
                  </a:cxn>
                  <a:cxn ang="0">
                    <a:pos x="177" y="35"/>
                  </a:cxn>
                  <a:cxn ang="0">
                    <a:pos x="183" y="35"/>
                  </a:cxn>
                  <a:cxn ang="0">
                    <a:pos x="197" y="37"/>
                  </a:cxn>
                  <a:cxn ang="0">
                    <a:pos x="212" y="47"/>
                  </a:cxn>
                  <a:cxn ang="0">
                    <a:pos x="217" y="57"/>
                  </a:cxn>
                  <a:cxn ang="0">
                    <a:pos x="229" y="71"/>
                  </a:cxn>
                  <a:cxn ang="0">
                    <a:pos x="239" y="77"/>
                  </a:cxn>
                  <a:cxn ang="0">
                    <a:pos x="244" y="91"/>
                  </a:cxn>
                  <a:cxn ang="0">
                    <a:pos x="247" y="102"/>
                  </a:cxn>
                  <a:cxn ang="0">
                    <a:pos x="255" y="114"/>
                  </a:cxn>
                  <a:cxn ang="0">
                    <a:pos x="264" y="114"/>
                  </a:cxn>
                  <a:cxn ang="0">
                    <a:pos x="279" y="123"/>
                  </a:cxn>
                  <a:cxn ang="0">
                    <a:pos x="284" y="128"/>
                  </a:cxn>
                  <a:cxn ang="0">
                    <a:pos x="287" y="136"/>
                  </a:cxn>
                  <a:cxn ang="0">
                    <a:pos x="294" y="134"/>
                  </a:cxn>
                  <a:cxn ang="0">
                    <a:pos x="302" y="133"/>
                  </a:cxn>
                  <a:cxn ang="0">
                    <a:pos x="321" y="134"/>
                  </a:cxn>
                </a:cxnLst>
                <a:rect l="0" t="0" r="r" b="b"/>
                <a:pathLst>
                  <a:path w="326" h="359">
                    <a:moveTo>
                      <a:pt x="326" y="134"/>
                    </a:moveTo>
                    <a:lnTo>
                      <a:pt x="314" y="151"/>
                    </a:lnTo>
                    <a:lnTo>
                      <a:pt x="306" y="161"/>
                    </a:lnTo>
                    <a:lnTo>
                      <a:pt x="299" y="170"/>
                    </a:lnTo>
                    <a:lnTo>
                      <a:pt x="296" y="178"/>
                    </a:lnTo>
                    <a:lnTo>
                      <a:pt x="291" y="183"/>
                    </a:lnTo>
                    <a:lnTo>
                      <a:pt x="286" y="190"/>
                    </a:lnTo>
                    <a:lnTo>
                      <a:pt x="281" y="195"/>
                    </a:lnTo>
                    <a:lnTo>
                      <a:pt x="272" y="201"/>
                    </a:lnTo>
                    <a:lnTo>
                      <a:pt x="266" y="208"/>
                    </a:lnTo>
                    <a:lnTo>
                      <a:pt x="261" y="213"/>
                    </a:lnTo>
                    <a:lnTo>
                      <a:pt x="255" y="218"/>
                    </a:lnTo>
                    <a:lnTo>
                      <a:pt x="252" y="223"/>
                    </a:lnTo>
                    <a:lnTo>
                      <a:pt x="249" y="227"/>
                    </a:lnTo>
                    <a:lnTo>
                      <a:pt x="245" y="230"/>
                    </a:lnTo>
                    <a:lnTo>
                      <a:pt x="244" y="232"/>
                    </a:lnTo>
                    <a:lnTo>
                      <a:pt x="237" y="238"/>
                    </a:lnTo>
                    <a:lnTo>
                      <a:pt x="229" y="247"/>
                    </a:lnTo>
                    <a:lnTo>
                      <a:pt x="220" y="252"/>
                    </a:lnTo>
                    <a:lnTo>
                      <a:pt x="214" y="257"/>
                    </a:lnTo>
                    <a:lnTo>
                      <a:pt x="203" y="260"/>
                    </a:lnTo>
                    <a:lnTo>
                      <a:pt x="182" y="265"/>
                    </a:lnTo>
                    <a:lnTo>
                      <a:pt x="161" y="274"/>
                    </a:lnTo>
                    <a:lnTo>
                      <a:pt x="146" y="279"/>
                    </a:lnTo>
                    <a:lnTo>
                      <a:pt x="133" y="284"/>
                    </a:lnTo>
                    <a:lnTo>
                      <a:pt x="113" y="290"/>
                    </a:lnTo>
                    <a:lnTo>
                      <a:pt x="96" y="297"/>
                    </a:lnTo>
                    <a:lnTo>
                      <a:pt x="76" y="304"/>
                    </a:lnTo>
                    <a:lnTo>
                      <a:pt x="59" y="309"/>
                    </a:lnTo>
                    <a:lnTo>
                      <a:pt x="54" y="316"/>
                    </a:lnTo>
                    <a:lnTo>
                      <a:pt x="46" y="326"/>
                    </a:lnTo>
                    <a:lnTo>
                      <a:pt x="34" y="336"/>
                    </a:lnTo>
                    <a:lnTo>
                      <a:pt x="24" y="344"/>
                    </a:lnTo>
                    <a:lnTo>
                      <a:pt x="15" y="349"/>
                    </a:lnTo>
                    <a:lnTo>
                      <a:pt x="0" y="359"/>
                    </a:lnTo>
                    <a:lnTo>
                      <a:pt x="2" y="339"/>
                    </a:lnTo>
                    <a:lnTo>
                      <a:pt x="12" y="319"/>
                    </a:lnTo>
                    <a:lnTo>
                      <a:pt x="15" y="295"/>
                    </a:lnTo>
                    <a:lnTo>
                      <a:pt x="20" y="275"/>
                    </a:lnTo>
                    <a:lnTo>
                      <a:pt x="27" y="237"/>
                    </a:lnTo>
                    <a:lnTo>
                      <a:pt x="34" y="222"/>
                    </a:lnTo>
                    <a:lnTo>
                      <a:pt x="36" y="215"/>
                    </a:lnTo>
                    <a:lnTo>
                      <a:pt x="39" y="208"/>
                    </a:lnTo>
                    <a:lnTo>
                      <a:pt x="44" y="201"/>
                    </a:lnTo>
                    <a:lnTo>
                      <a:pt x="49" y="195"/>
                    </a:lnTo>
                    <a:lnTo>
                      <a:pt x="56" y="186"/>
                    </a:lnTo>
                    <a:lnTo>
                      <a:pt x="61" y="176"/>
                    </a:lnTo>
                    <a:lnTo>
                      <a:pt x="62" y="173"/>
                    </a:lnTo>
                    <a:lnTo>
                      <a:pt x="66" y="170"/>
                    </a:lnTo>
                    <a:lnTo>
                      <a:pt x="69" y="168"/>
                    </a:lnTo>
                    <a:lnTo>
                      <a:pt x="78" y="161"/>
                    </a:lnTo>
                    <a:lnTo>
                      <a:pt x="81" y="158"/>
                    </a:lnTo>
                    <a:lnTo>
                      <a:pt x="88" y="154"/>
                    </a:lnTo>
                    <a:lnTo>
                      <a:pt x="93" y="151"/>
                    </a:lnTo>
                    <a:lnTo>
                      <a:pt x="99" y="144"/>
                    </a:lnTo>
                    <a:lnTo>
                      <a:pt x="106" y="138"/>
                    </a:lnTo>
                    <a:lnTo>
                      <a:pt x="113" y="131"/>
                    </a:lnTo>
                    <a:lnTo>
                      <a:pt x="118" y="124"/>
                    </a:lnTo>
                    <a:lnTo>
                      <a:pt x="121" y="116"/>
                    </a:lnTo>
                    <a:lnTo>
                      <a:pt x="121" y="111"/>
                    </a:lnTo>
                    <a:lnTo>
                      <a:pt x="118" y="106"/>
                    </a:lnTo>
                    <a:lnTo>
                      <a:pt x="114" y="99"/>
                    </a:lnTo>
                    <a:lnTo>
                      <a:pt x="109" y="92"/>
                    </a:lnTo>
                    <a:lnTo>
                      <a:pt x="101" y="84"/>
                    </a:lnTo>
                    <a:lnTo>
                      <a:pt x="96" y="76"/>
                    </a:lnTo>
                    <a:lnTo>
                      <a:pt x="93" y="65"/>
                    </a:lnTo>
                    <a:lnTo>
                      <a:pt x="88" y="57"/>
                    </a:lnTo>
                    <a:lnTo>
                      <a:pt x="79" y="54"/>
                    </a:lnTo>
                    <a:lnTo>
                      <a:pt x="73" y="49"/>
                    </a:lnTo>
                    <a:lnTo>
                      <a:pt x="67" y="44"/>
                    </a:lnTo>
                    <a:lnTo>
                      <a:pt x="64" y="39"/>
                    </a:lnTo>
                    <a:lnTo>
                      <a:pt x="61" y="34"/>
                    </a:lnTo>
                    <a:lnTo>
                      <a:pt x="57" y="29"/>
                    </a:lnTo>
                    <a:lnTo>
                      <a:pt x="56" y="24"/>
                    </a:lnTo>
                    <a:lnTo>
                      <a:pt x="54" y="18"/>
                    </a:lnTo>
                    <a:lnTo>
                      <a:pt x="56" y="13"/>
                    </a:lnTo>
                    <a:lnTo>
                      <a:pt x="59" y="10"/>
                    </a:lnTo>
                    <a:lnTo>
                      <a:pt x="61" y="7"/>
                    </a:lnTo>
                    <a:lnTo>
                      <a:pt x="64" y="0"/>
                    </a:lnTo>
                    <a:lnTo>
                      <a:pt x="76" y="2"/>
                    </a:lnTo>
                    <a:lnTo>
                      <a:pt x="84" y="5"/>
                    </a:lnTo>
                    <a:lnTo>
                      <a:pt x="93" y="7"/>
                    </a:lnTo>
                    <a:lnTo>
                      <a:pt x="96" y="8"/>
                    </a:lnTo>
                    <a:lnTo>
                      <a:pt x="108" y="12"/>
                    </a:lnTo>
                    <a:lnTo>
                      <a:pt x="116" y="17"/>
                    </a:lnTo>
                    <a:lnTo>
                      <a:pt x="123" y="20"/>
                    </a:lnTo>
                    <a:lnTo>
                      <a:pt x="128" y="24"/>
                    </a:lnTo>
                    <a:lnTo>
                      <a:pt x="135" y="25"/>
                    </a:lnTo>
                    <a:lnTo>
                      <a:pt x="141" y="27"/>
                    </a:lnTo>
                    <a:lnTo>
                      <a:pt x="150" y="29"/>
                    </a:lnTo>
                    <a:lnTo>
                      <a:pt x="158" y="30"/>
                    </a:lnTo>
                    <a:lnTo>
                      <a:pt x="168" y="32"/>
                    </a:lnTo>
                    <a:lnTo>
                      <a:pt x="173" y="34"/>
                    </a:lnTo>
                    <a:lnTo>
                      <a:pt x="177" y="35"/>
                    </a:lnTo>
                    <a:lnTo>
                      <a:pt x="180" y="35"/>
                    </a:lnTo>
                    <a:lnTo>
                      <a:pt x="183" y="35"/>
                    </a:lnTo>
                    <a:lnTo>
                      <a:pt x="188" y="35"/>
                    </a:lnTo>
                    <a:lnTo>
                      <a:pt x="197" y="37"/>
                    </a:lnTo>
                    <a:lnTo>
                      <a:pt x="202" y="39"/>
                    </a:lnTo>
                    <a:lnTo>
                      <a:pt x="212" y="47"/>
                    </a:lnTo>
                    <a:lnTo>
                      <a:pt x="214" y="54"/>
                    </a:lnTo>
                    <a:lnTo>
                      <a:pt x="217" y="57"/>
                    </a:lnTo>
                    <a:lnTo>
                      <a:pt x="222" y="65"/>
                    </a:lnTo>
                    <a:lnTo>
                      <a:pt x="229" y="71"/>
                    </a:lnTo>
                    <a:lnTo>
                      <a:pt x="234" y="74"/>
                    </a:lnTo>
                    <a:lnTo>
                      <a:pt x="239" y="77"/>
                    </a:lnTo>
                    <a:lnTo>
                      <a:pt x="242" y="84"/>
                    </a:lnTo>
                    <a:lnTo>
                      <a:pt x="244" y="91"/>
                    </a:lnTo>
                    <a:lnTo>
                      <a:pt x="245" y="99"/>
                    </a:lnTo>
                    <a:lnTo>
                      <a:pt x="247" y="102"/>
                    </a:lnTo>
                    <a:lnTo>
                      <a:pt x="250" y="109"/>
                    </a:lnTo>
                    <a:lnTo>
                      <a:pt x="255" y="114"/>
                    </a:lnTo>
                    <a:lnTo>
                      <a:pt x="259" y="114"/>
                    </a:lnTo>
                    <a:lnTo>
                      <a:pt x="264" y="114"/>
                    </a:lnTo>
                    <a:lnTo>
                      <a:pt x="274" y="116"/>
                    </a:lnTo>
                    <a:lnTo>
                      <a:pt x="279" y="123"/>
                    </a:lnTo>
                    <a:lnTo>
                      <a:pt x="281" y="126"/>
                    </a:lnTo>
                    <a:lnTo>
                      <a:pt x="284" y="128"/>
                    </a:lnTo>
                    <a:lnTo>
                      <a:pt x="286" y="131"/>
                    </a:lnTo>
                    <a:lnTo>
                      <a:pt x="287" y="136"/>
                    </a:lnTo>
                    <a:lnTo>
                      <a:pt x="291" y="134"/>
                    </a:lnTo>
                    <a:lnTo>
                      <a:pt x="294" y="134"/>
                    </a:lnTo>
                    <a:lnTo>
                      <a:pt x="297" y="133"/>
                    </a:lnTo>
                    <a:lnTo>
                      <a:pt x="302" y="133"/>
                    </a:lnTo>
                    <a:lnTo>
                      <a:pt x="311" y="133"/>
                    </a:lnTo>
                    <a:lnTo>
                      <a:pt x="321" y="134"/>
                    </a:lnTo>
                    <a:lnTo>
                      <a:pt x="326" y="134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243" name="Freeform 35"/>
              <p:cNvSpPr>
                <a:spLocks/>
              </p:cNvSpPr>
              <p:nvPr/>
            </p:nvSpPr>
            <p:spPr bwMode="auto">
              <a:xfrm>
                <a:off x="2501" y="1597"/>
                <a:ext cx="300" cy="196"/>
              </a:xfrm>
              <a:custGeom>
                <a:avLst/>
                <a:gdLst/>
                <a:ahLst/>
                <a:cxnLst>
                  <a:cxn ang="0">
                    <a:pos x="173" y="134"/>
                  </a:cxn>
                  <a:cxn ang="0">
                    <a:pos x="166" y="136"/>
                  </a:cxn>
                  <a:cxn ang="0">
                    <a:pos x="158" y="136"/>
                  </a:cxn>
                  <a:cxn ang="0">
                    <a:pos x="146" y="139"/>
                  </a:cxn>
                  <a:cxn ang="0">
                    <a:pos x="139" y="148"/>
                  </a:cxn>
                  <a:cxn ang="0">
                    <a:pos x="132" y="151"/>
                  </a:cxn>
                  <a:cxn ang="0">
                    <a:pos x="124" y="156"/>
                  </a:cxn>
                  <a:cxn ang="0">
                    <a:pos x="122" y="168"/>
                  </a:cxn>
                  <a:cxn ang="0">
                    <a:pos x="116" y="180"/>
                  </a:cxn>
                  <a:cxn ang="0">
                    <a:pos x="101" y="188"/>
                  </a:cxn>
                  <a:cxn ang="0">
                    <a:pos x="92" y="196"/>
                  </a:cxn>
                  <a:cxn ang="0">
                    <a:pos x="84" y="195"/>
                  </a:cxn>
                  <a:cxn ang="0">
                    <a:pos x="74" y="193"/>
                  </a:cxn>
                  <a:cxn ang="0">
                    <a:pos x="65" y="196"/>
                  </a:cxn>
                  <a:cxn ang="0">
                    <a:pos x="59" y="193"/>
                  </a:cxn>
                  <a:cxn ang="0">
                    <a:pos x="50" y="185"/>
                  </a:cxn>
                  <a:cxn ang="0">
                    <a:pos x="37" y="173"/>
                  </a:cxn>
                  <a:cxn ang="0">
                    <a:pos x="18" y="158"/>
                  </a:cxn>
                  <a:cxn ang="0">
                    <a:pos x="0" y="146"/>
                  </a:cxn>
                  <a:cxn ang="0">
                    <a:pos x="18" y="144"/>
                  </a:cxn>
                  <a:cxn ang="0">
                    <a:pos x="43" y="129"/>
                  </a:cxn>
                  <a:cxn ang="0">
                    <a:pos x="67" y="112"/>
                  </a:cxn>
                  <a:cxn ang="0">
                    <a:pos x="84" y="94"/>
                  </a:cxn>
                  <a:cxn ang="0">
                    <a:pos x="142" y="33"/>
                  </a:cxn>
                  <a:cxn ang="0">
                    <a:pos x="171" y="3"/>
                  </a:cxn>
                  <a:cxn ang="0">
                    <a:pos x="181" y="0"/>
                  </a:cxn>
                  <a:cxn ang="0">
                    <a:pos x="191" y="8"/>
                  </a:cxn>
                  <a:cxn ang="0">
                    <a:pos x="198" y="13"/>
                  </a:cxn>
                  <a:cxn ang="0">
                    <a:pos x="205" y="15"/>
                  </a:cxn>
                  <a:cxn ang="0">
                    <a:pos x="223" y="22"/>
                  </a:cxn>
                  <a:cxn ang="0">
                    <a:pos x="233" y="23"/>
                  </a:cxn>
                  <a:cxn ang="0">
                    <a:pos x="247" y="22"/>
                  </a:cxn>
                  <a:cxn ang="0">
                    <a:pos x="262" y="20"/>
                  </a:cxn>
                  <a:cxn ang="0">
                    <a:pos x="275" y="22"/>
                  </a:cxn>
                  <a:cxn ang="0">
                    <a:pos x="283" y="27"/>
                  </a:cxn>
                  <a:cxn ang="0">
                    <a:pos x="297" y="39"/>
                  </a:cxn>
                  <a:cxn ang="0">
                    <a:pos x="297" y="50"/>
                  </a:cxn>
                  <a:cxn ang="0">
                    <a:pos x="294" y="57"/>
                  </a:cxn>
                  <a:cxn ang="0">
                    <a:pos x="290" y="64"/>
                  </a:cxn>
                  <a:cxn ang="0">
                    <a:pos x="292" y="72"/>
                  </a:cxn>
                  <a:cxn ang="0">
                    <a:pos x="283" y="79"/>
                  </a:cxn>
                  <a:cxn ang="0">
                    <a:pos x="272" y="82"/>
                  </a:cxn>
                  <a:cxn ang="0">
                    <a:pos x="257" y="84"/>
                  </a:cxn>
                  <a:cxn ang="0">
                    <a:pos x="247" y="94"/>
                  </a:cxn>
                  <a:cxn ang="0">
                    <a:pos x="240" y="99"/>
                  </a:cxn>
                  <a:cxn ang="0">
                    <a:pos x="228" y="102"/>
                  </a:cxn>
                  <a:cxn ang="0">
                    <a:pos x="220" y="107"/>
                  </a:cxn>
                  <a:cxn ang="0">
                    <a:pos x="213" y="116"/>
                  </a:cxn>
                  <a:cxn ang="0">
                    <a:pos x="205" y="122"/>
                  </a:cxn>
                  <a:cxn ang="0">
                    <a:pos x="195" y="129"/>
                  </a:cxn>
                  <a:cxn ang="0">
                    <a:pos x="184" y="129"/>
                  </a:cxn>
                </a:cxnLst>
                <a:rect l="0" t="0" r="r" b="b"/>
                <a:pathLst>
                  <a:path w="300" h="196">
                    <a:moveTo>
                      <a:pt x="179" y="131"/>
                    </a:moveTo>
                    <a:lnTo>
                      <a:pt x="173" y="134"/>
                    </a:lnTo>
                    <a:lnTo>
                      <a:pt x="171" y="136"/>
                    </a:lnTo>
                    <a:lnTo>
                      <a:pt x="166" y="136"/>
                    </a:lnTo>
                    <a:lnTo>
                      <a:pt x="163" y="136"/>
                    </a:lnTo>
                    <a:lnTo>
                      <a:pt x="158" y="136"/>
                    </a:lnTo>
                    <a:lnTo>
                      <a:pt x="149" y="138"/>
                    </a:lnTo>
                    <a:lnTo>
                      <a:pt x="146" y="139"/>
                    </a:lnTo>
                    <a:lnTo>
                      <a:pt x="142" y="144"/>
                    </a:lnTo>
                    <a:lnTo>
                      <a:pt x="139" y="148"/>
                    </a:lnTo>
                    <a:lnTo>
                      <a:pt x="136" y="151"/>
                    </a:lnTo>
                    <a:lnTo>
                      <a:pt x="132" y="151"/>
                    </a:lnTo>
                    <a:lnTo>
                      <a:pt x="127" y="154"/>
                    </a:lnTo>
                    <a:lnTo>
                      <a:pt x="124" y="156"/>
                    </a:lnTo>
                    <a:lnTo>
                      <a:pt x="122" y="161"/>
                    </a:lnTo>
                    <a:lnTo>
                      <a:pt x="122" y="168"/>
                    </a:lnTo>
                    <a:lnTo>
                      <a:pt x="121" y="174"/>
                    </a:lnTo>
                    <a:lnTo>
                      <a:pt x="116" y="180"/>
                    </a:lnTo>
                    <a:lnTo>
                      <a:pt x="104" y="186"/>
                    </a:lnTo>
                    <a:lnTo>
                      <a:pt x="101" y="188"/>
                    </a:lnTo>
                    <a:lnTo>
                      <a:pt x="99" y="191"/>
                    </a:lnTo>
                    <a:lnTo>
                      <a:pt x="92" y="196"/>
                    </a:lnTo>
                    <a:lnTo>
                      <a:pt x="89" y="196"/>
                    </a:lnTo>
                    <a:lnTo>
                      <a:pt x="84" y="195"/>
                    </a:lnTo>
                    <a:lnTo>
                      <a:pt x="77" y="193"/>
                    </a:lnTo>
                    <a:lnTo>
                      <a:pt x="74" y="193"/>
                    </a:lnTo>
                    <a:lnTo>
                      <a:pt x="70" y="195"/>
                    </a:lnTo>
                    <a:lnTo>
                      <a:pt x="65" y="196"/>
                    </a:lnTo>
                    <a:lnTo>
                      <a:pt x="62" y="195"/>
                    </a:lnTo>
                    <a:lnTo>
                      <a:pt x="59" y="193"/>
                    </a:lnTo>
                    <a:lnTo>
                      <a:pt x="54" y="188"/>
                    </a:lnTo>
                    <a:lnTo>
                      <a:pt x="50" y="185"/>
                    </a:lnTo>
                    <a:lnTo>
                      <a:pt x="43" y="180"/>
                    </a:lnTo>
                    <a:lnTo>
                      <a:pt x="37" y="173"/>
                    </a:lnTo>
                    <a:lnTo>
                      <a:pt x="33" y="166"/>
                    </a:lnTo>
                    <a:lnTo>
                      <a:pt x="18" y="158"/>
                    </a:lnTo>
                    <a:lnTo>
                      <a:pt x="12" y="156"/>
                    </a:lnTo>
                    <a:lnTo>
                      <a:pt x="0" y="146"/>
                    </a:lnTo>
                    <a:lnTo>
                      <a:pt x="10" y="144"/>
                    </a:lnTo>
                    <a:lnTo>
                      <a:pt x="18" y="144"/>
                    </a:lnTo>
                    <a:lnTo>
                      <a:pt x="28" y="139"/>
                    </a:lnTo>
                    <a:lnTo>
                      <a:pt x="43" y="129"/>
                    </a:lnTo>
                    <a:lnTo>
                      <a:pt x="59" y="117"/>
                    </a:lnTo>
                    <a:lnTo>
                      <a:pt x="67" y="112"/>
                    </a:lnTo>
                    <a:lnTo>
                      <a:pt x="75" y="104"/>
                    </a:lnTo>
                    <a:lnTo>
                      <a:pt x="84" y="94"/>
                    </a:lnTo>
                    <a:lnTo>
                      <a:pt x="95" y="84"/>
                    </a:lnTo>
                    <a:lnTo>
                      <a:pt x="142" y="33"/>
                    </a:lnTo>
                    <a:lnTo>
                      <a:pt x="164" y="8"/>
                    </a:lnTo>
                    <a:lnTo>
                      <a:pt x="171" y="3"/>
                    </a:lnTo>
                    <a:lnTo>
                      <a:pt x="178" y="3"/>
                    </a:lnTo>
                    <a:lnTo>
                      <a:pt x="181" y="0"/>
                    </a:lnTo>
                    <a:lnTo>
                      <a:pt x="188" y="5"/>
                    </a:lnTo>
                    <a:lnTo>
                      <a:pt x="191" y="8"/>
                    </a:lnTo>
                    <a:lnTo>
                      <a:pt x="195" y="10"/>
                    </a:lnTo>
                    <a:lnTo>
                      <a:pt x="198" y="13"/>
                    </a:lnTo>
                    <a:lnTo>
                      <a:pt x="201" y="13"/>
                    </a:lnTo>
                    <a:lnTo>
                      <a:pt x="205" y="15"/>
                    </a:lnTo>
                    <a:lnTo>
                      <a:pt x="216" y="18"/>
                    </a:lnTo>
                    <a:lnTo>
                      <a:pt x="223" y="22"/>
                    </a:lnTo>
                    <a:lnTo>
                      <a:pt x="228" y="23"/>
                    </a:lnTo>
                    <a:lnTo>
                      <a:pt x="233" y="23"/>
                    </a:lnTo>
                    <a:lnTo>
                      <a:pt x="240" y="22"/>
                    </a:lnTo>
                    <a:lnTo>
                      <a:pt x="247" y="22"/>
                    </a:lnTo>
                    <a:lnTo>
                      <a:pt x="255" y="20"/>
                    </a:lnTo>
                    <a:lnTo>
                      <a:pt x="262" y="20"/>
                    </a:lnTo>
                    <a:lnTo>
                      <a:pt x="270" y="22"/>
                    </a:lnTo>
                    <a:lnTo>
                      <a:pt x="275" y="22"/>
                    </a:lnTo>
                    <a:lnTo>
                      <a:pt x="278" y="23"/>
                    </a:lnTo>
                    <a:lnTo>
                      <a:pt x="283" y="27"/>
                    </a:lnTo>
                    <a:lnTo>
                      <a:pt x="292" y="33"/>
                    </a:lnTo>
                    <a:lnTo>
                      <a:pt x="297" y="39"/>
                    </a:lnTo>
                    <a:lnTo>
                      <a:pt x="300" y="49"/>
                    </a:lnTo>
                    <a:lnTo>
                      <a:pt x="297" y="50"/>
                    </a:lnTo>
                    <a:lnTo>
                      <a:pt x="295" y="54"/>
                    </a:lnTo>
                    <a:lnTo>
                      <a:pt x="294" y="57"/>
                    </a:lnTo>
                    <a:lnTo>
                      <a:pt x="292" y="60"/>
                    </a:lnTo>
                    <a:lnTo>
                      <a:pt x="290" y="64"/>
                    </a:lnTo>
                    <a:lnTo>
                      <a:pt x="292" y="69"/>
                    </a:lnTo>
                    <a:lnTo>
                      <a:pt x="292" y="72"/>
                    </a:lnTo>
                    <a:lnTo>
                      <a:pt x="292" y="75"/>
                    </a:lnTo>
                    <a:lnTo>
                      <a:pt x="283" y="79"/>
                    </a:lnTo>
                    <a:lnTo>
                      <a:pt x="278" y="80"/>
                    </a:lnTo>
                    <a:lnTo>
                      <a:pt x="272" y="82"/>
                    </a:lnTo>
                    <a:lnTo>
                      <a:pt x="270" y="82"/>
                    </a:lnTo>
                    <a:lnTo>
                      <a:pt x="257" y="84"/>
                    </a:lnTo>
                    <a:lnTo>
                      <a:pt x="252" y="89"/>
                    </a:lnTo>
                    <a:lnTo>
                      <a:pt x="247" y="94"/>
                    </a:lnTo>
                    <a:lnTo>
                      <a:pt x="243" y="96"/>
                    </a:lnTo>
                    <a:lnTo>
                      <a:pt x="240" y="99"/>
                    </a:lnTo>
                    <a:lnTo>
                      <a:pt x="231" y="102"/>
                    </a:lnTo>
                    <a:lnTo>
                      <a:pt x="228" y="102"/>
                    </a:lnTo>
                    <a:lnTo>
                      <a:pt x="223" y="104"/>
                    </a:lnTo>
                    <a:lnTo>
                      <a:pt x="220" y="107"/>
                    </a:lnTo>
                    <a:lnTo>
                      <a:pt x="215" y="112"/>
                    </a:lnTo>
                    <a:lnTo>
                      <a:pt x="213" y="116"/>
                    </a:lnTo>
                    <a:lnTo>
                      <a:pt x="208" y="121"/>
                    </a:lnTo>
                    <a:lnTo>
                      <a:pt x="205" y="122"/>
                    </a:lnTo>
                    <a:lnTo>
                      <a:pt x="198" y="127"/>
                    </a:lnTo>
                    <a:lnTo>
                      <a:pt x="195" y="129"/>
                    </a:lnTo>
                    <a:lnTo>
                      <a:pt x="189" y="129"/>
                    </a:lnTo>
                    <a:lnTo>
                      <a:pt x="184" y="129"/>
                    </a:lnTo>
                    <a:lnTo>
                      <a:pt x="179" y="131"/>
                    </a:lnTo>
                    <a:close/>
                  </a:path>
                </a:pathLst>
              </a:custGeom>
              <a:solidFill>
                <a:srgbClr val="DEB887"/>
              </a:solidFill>
              <a:ln w="0">
                <a:solidFill>
                  <a:srgbClr val="DEB887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244" name="Freeform 36"/>
              <p:cNvSpPr>
                <a:spLocks/>
              </p:cNvSpPr>
              <p:nvPr/>
            </p:nvSpPr>
            <p:spPr bwMode="auto">
              <a:xfrm>
                <a:off x="2501" y="1597"/>
                <a:ext cx="300" cy="196"/>
              </a:xfrm>
              <a:custGeom>
                <a:avLst/>
                <a:gdLst/>
                <a:ahLst/>
                <a:cxnLst>
                  <a:cxn ang="0">
                    <a:pos x="173" y="134"/>
                  </a:cxn>
                  <a:cxn ang="0">
                    <a:pos x="166" y="136"/>
                  </a:cxn>
                  <a:cxn ang="0">
                    <a:pos x="158" y="136"/>
                  </a:cxn>
                  <a:cxn ang="0">
                    <a:pos x="146" y="139"/>
                  </a:cxn>
                  <a:cxn ang="0">
                    <a:pos x="139" y="148"/>
                  </a:cxn>
                  <a:cxn ang="0">
                    <a:pos x="132" y="151"/>
                  </a:cxn>
                  <a:cxn ang="0">
                    <a:pos x="124" y="156"/>
                  </a:cxn>
                  <a:cxn ang="0">
                    <a:pos x="122" y="168"/>
                  </a:cxn>
                  <a:cxn ang="0">
                    <a:pos x="116" y="180"/>
                  </a:cxn>
                  <a:cxn ang="0">
                    <a:pos x="101" y="188"/>
                  </a:cxn>
                  <a:cxn ang="0">
                    <a:pos x="92" y="196"/>
                  </a:cxn>
                  <a:cxn ang="0">
                    <a:pos x="84" y="195"/>
                  </a:cxn>
                  <a:cxn ang="0">
                    <a:pos x="74" y="193"/>
                  </a:cxn>
                  <a:cxn ang="0">
                    <a:pos x="65" y="196"/>
                  </a:cxn>
                  <a:cxn ang="0">
                    <a:pos x="59" y="193"/>
                  </a:cxn>
                  <a:cxn ang="0">
                    <a:pos x="50" y="185"/>
                  </a:cxn>
                  <a:cxn ang="0">
                    <a:pos x="37" y="173"/>
                  </a:cxn>
                  <a:cxn ang="0">
                    <a:pos x="18" y="158"/>
                  </a:cxn>
                  <a:cxn ang="0">
                    <a:pos x="0" y="146"/>
                  </a:cxn>
                  <a:cxn ang="0">
                    <a:pos x="18" y="144"/>
                  </a:cxn>
                  <a:cxn ang="0">
                    <a:pos x="43" y="129"/>
                  </a:cxn>
                  <a:cxn ang="0">
                    <a:pos x="67" y="112"/>
                  </a:cxn>
                  <a:cxn ang="0">
                    <a:pos x="84" y="94"/>
                  </a:cxn>
                  <a:cxn ang="0">
                    <a:pos x="142" y="33"/>
                  </a:cxn>
                  <a:cxn ang="0">
                    <a:pos x="171" y="3"/>
                  </a:cxn>
                  <a:cxn ang="0">
                    <a:pos x="181" y="0"/>
                  </a:cxn>
                  <a:cxn ang="0">
                    <a:pos x="191" y="8"/>
                  </a:cxn>
                  <a:cxn ang="0">
                    <a:pos x="198" y="13"/>
                  </a:cxn>
                  <a:cxn ang="0">
                    <a:pos x="205" y="15"/>
                  </a:cxn>
                  <a:cxn ang="0">
                    <a:pos x="223" y="22"/>
                  </a:cxn>
                  <a:cxn ang="0">
                    <a:pos x="233" y="23"/>
                  </a:cxn>
                  <a:cxn ang="0">
                    <a:pos x="247" y="22"/>
                  </a:cxn>
                  <a:cxn ang="0">
                    <a:pos x="262" y="20"/>
                  </a:cxn>
                  <a:cxn ang="0">
                    <a:pos x="275" y="22"/>
                  </a:cxn>
                  <a:cxn ang="0">
                    <a:pos x="283" y="27"/>
                  </a:cxn>
                  <a:cxn ang="0">
                    <a:pos x="297" y="39"/>
                  </a:cxn>
                  <a:cxn ang="0">
                    <a:pos x="297" y="50"/>
                  </a:cxn>
                  <a:cxn ang="0">
                    <a:pos x="294" y="57"/>
                  </a:cxn>
                  <a:cxn ang="0">
                    <a:pos x="290" y="64"/>
                  </a:cxn>
                  <a:cxn ang="0">
                    <a:pos x="292" y="72"/>
                  </a:cxn>
                  <a:cxn ang="0">
                    <a:pos x="283" y="79"/>
                  </a:cxn>
                  <a:cxn ang="0">
                    <a:pos x="272" y="82"/>
                  </a:cxn>
                  <a:cxn ang="0">
                    <a:pos x="257" y="84"/>
                  </a:cxn>
                  <a:cxn ang="0">
                    <a:pos x="247" y="94"/>
                  </a:cxn>
                  <a:cxn ang="0">
                    <a:pos x="240" y="99"/>
                  </a:cxn>
                  <a:cxn ang="0">
                    <a:pos x="228" y="102"/>
                  </a:cxn>
                  <a:cxn ang="0">
                    <a:pos x="220" y="107"/>
                  </a:cxn>
                  <a:cxn ang="0">
                    <a:pos x="213" y="116"/>
                  </a:cxn>
                  <a:cxn ang="0">
                    <a:pos x="205" y="122"/>
                  </a:cxn>
                  <a:cxn ang="0">
                    <a:pos x="195" y="129"/>
                  </a:cxn>
                  <a:cxn ang="0">
                    <a:pos x="184" y="129"/>
                  </a:cxn>
                </a:cxnLst>
                <a:rect l="0" t="0" r="r" b="b"/>
                <a:pathLst>
                  <a:path w="300" h="196">
                    <a:moveTo>
                      <a:pt x="179" y="131"/>
                    </a:moveTo>
                    <a:lnTo>
                      <a:pt x="173" y="134"/>
                    </a:lnTo>
                    <a:lnTo>
                      <a:pt x="171" y="136"/>
                    </a:lnTo>
                    <a:lnTo>
                      <a:pt x="166" y="136"/>
                    </a:lnTo>
                    <a:lnTo>
                      <a:pt x="163" y="136"/>
                    </a:lnTo>
                    <a:lnTo>
                      <a:pt x="158" y="136"/>
                    </a:lnTo>
                    <a:lnTo>
                      <a:pt x="149" y="138"/>
                    </a:lnTo>
                    <a:lnTo>
                      <a:pt x="146" y="139"/>
                    </a:lnTo>
                    <a:lnTo>
                      <a:pt x="142" y="144"/>
                    </a:lnTo>
                    <a:lnTo>
                      <a:pt x="139" y="148"/>
                    </a:lnTo>
                    <a:lnTo>
                      <a:pt x="136" y="151"/>
                    </a:lnTo>
                    <a:lnTo>
                      <a:pt x="132" y="151"/>
                    </a:lnTo>
                    <a:lnTo>
                      <a:pt x="127" y="154"/>
                    </a:lnTo>
                    <a:lnTo>
                      <a:pt x="124" y="156"/>
                    </a:lnTo>
                    <a:lnTo>
                      <a:pt x="122" y="161"/>
                    </a:lnTo>
                    <a:lnTo>
                      <a:pt x="122" y="168"/>
                    </a:lnTo>
                    <a:lnTo>
                      <a:pt x="121" y="174"/>
                    </a:lnTo>
                    <a:lnTo>
                      <a:pt x="116" y="180"/>
                    </a:lnTo>
                    <a:lnTo>
                      <a:pt x="104" y="186"/>
                    </a:lnTo>
                    <a:lnTo>
                      <a:pt x="101" y="188"/>
                    </a:lnTo>
                    <a:lnTo>
                      <a:pt x="99" y="191"/>
                    </a:lnTo>
                    <a:lnTo>
                      <a:pt x="92" y="196"/>
                    </a:lnTo>
                    <a:lnTo>
                      <a:pt x="89" y="196"/>
                    </a:lnTo>
                    <a:lnTo>
                      <a:pt x="84" y="195"/>
                    </a:lnTo>
                    <a:lnTo>
                      <a:pt x="77" y="193"/>
                    </a:lnTo>
                    <a:lnTo>
                      <a:pt x="74" y="193"/>
                    </a:lnTo>
                    <a:lnTo>
                      <a:pt x="70" y="195"/>
                    </a:lnTo>
                    <a:lnTo>
                      <a:pt x="65" y="196"/>
                    </a:lnTo>
                    <a:lnTo>
                      <a:pt x="62" y="195"/>
                    </a:lnTo>
                    <a:lnTo>
                      <a:pt x="59" y="193"/>
                    </a:lnTo>
                    <a:lnTo>
                      <a:pt x="54" y="188"/>
                    </a:lnTo>
                    <a:lnTo>
                      <a:pt x="50" y="185"/>
                    </a:lnTo>
                    <a:lnTo>
                      <a:pt x="43" y="180"/>
                    </a:lnTo>
                    <a:lnTo>
                      <a:pt x="37" y="173"/>
                    </a:lnTo>
                    <a:lnTo>
                      <a:pt x="33" y="166"/>
                    </a:lnTo>
                    <a:lnTo>
                      <a:pt x="18" y="158"/>
                    </a:lnTo>
                    <a:lnTo>
                      <a:pt x="12" y="156"/>
                    </a:lnTo>
                    <a:lnTo>
                      <a:pt x="0" y="146"/>
                    </a:lnTo>
                    <a:lnTo>
                      <a:pt x="10" y="144"/>
                    </a:lnTo>
                    <a:lnTo>
                      <a:pt x="18" y="144"/>
                    </a:lnTo>
                    <a:lnTo>
                      <a:pt x="28" y="139"/>
                    </a:lnTo>
                    <a:lnTo>
                      <a:pt x="43" y="129"/>
                    </a:lnTo>
                    <a:lnTo>
                      <a:pt x="59" y="117"/>
                    </a:lnTo>
                    <a:lnTo>
                      <a:pt x="67" y="112"/>
                    </a:lnTo>
                    <a:lnTo>
                      <a:pt x="75" y="104"/>
                    </a:lnTo>
                    <a:lnTo>
                      <a:pt x="84" y="94"/>
                    </a:lnTo>
                    <a:lnTo>
                      <a:pt x="95" y="84"/>
                    </a:lnTo>
                    <a:lnTo>
                      <a:pt x="142" y="33"/>
                    </a:lnTo>
                    <a:lnTo>
                      <a:pt x="164" y="8"/>
                    </a:lnTo>
                    <a:lnTo>
                      <a:pt x="171" y="3"/>
                    </a:lnTo>
                    <a:lnTo>
                      <a:pt x="178" y="3"/>
                    </a:lnTo>
                    <a:lnTo>
                      <a:pt x="181" y="0"/>
                    </a:lnTo>
                    <a:lnTo>
                      <a:pt x="188" y="5"/>
                    </a:lnTo>
                    <a:lnTo>
                      <a:pt x="191" y="8"/>
                    </a:lnTo>
                    <a:lnTo>
                      <a:pt x="195" y="10"/>
                    </a:lnTo>
                    <a:lnTo>
                      <a:pt x="198" y="13"/>
                    </a:lnTo>
                    <a:lnTo>
                      <a:pt x="201" y="13"/>
                    </a:lnTo>
                    <a:lnTo>
                      <a:pt x="205" y="15"/>
                    </a:lnTo>
                    <a:lnTo>
                      <a:pt x="216" y="18"/>
                    </a:lnTo>
                    <a:lnTo>
                      <a:pt x="223" y="22"/>
                    </a:lnTo>
                    <a:lnTo>
                      <a:pt x="228" y="23"/>
                    </a:lnTo>
                    <a:lnTo>
                      <a:pt x="233" y="23"/>
                    </a:lnTo>
                    <a:lnTo>
                      <a:pt x="240" y="22"/>
                    </a:lnTo>
                    <a:lnTo>
                      <a:pt x="247" y="22"/>
                    </a:lnTo>
                    <a:lnTo>
                      <a:pt x="255" y="20"/>
                    </a:lnTo>
                    <a:lnTo>
                      <a:pt x="262" y="20"/>
                    </a:lnTo>
                    <a:lnTo>
                      <a:pt x="270" y="22"/>
                    </a:lnTo>
                    <a:lnTo>
                      <a:pt x="275" y="22"/>
                    </a:lnTo>
                    <a:lnTo>
                      <a:pt x="278" y="23"/>
                    </a:lnTo>
                    <a:lnTo>
                      <a:pt x="283" y="27"/>
                    </a:lnTo>
                    <a:lnTo>
                      <a:pt x="292" y="33"/>
                    </a:lnTo>
                    <a:lnTo>
                      <a:pt x="297" y="39"/>
                    </a:lnTo>
                    <a:lnTo>
                      <a:pt x="300" y="49"/>
                    </a:lnTo>
                    <a:lnTo>
                      <a:pt x="297" y="50"/>
                    </a:lnTo>
                    <a:lnTo>
                      <a:pt x="295" y="54"/>
                    </a:lnTo>
                    <a:lnTo>
                      <a:pt x="294" y="57"/>
                    </a:lnTo>
                    <a:lnTo>
                      <a:pt x="292" y="60"/>
                    </a:lnTo>
                    <a:lnTo>
                      <a:pt x="290" y="64"/>
                    </a:lnTo>
                    <a:lnTo>
                      <a:pt x="292" y="69"/>
                    </a:lnTo>
                    <a:lnTo>
                      <a:pt x="292" y="72"/>
                    </a:lnTo>
                    <a:lnTo>
                      <a:pt x="292" y="75"/>
                    </a:lnTo>
                    <a:lnTo>
                      <a:pt x="283" y="79"/>
                    </a:lnTo>
                    <a:lnTo>
                      <a:pt x="278" y="80"/>
                    </a:lnTo>
                    <a:lnTo>
                      <a:pt x="272" y="82"/>
                    </a:lnTo>
                    <a:lnTo>
                      <a:pt x="270" y="82"/>
                    </a:lnTo>
                    <a:lnTo>
                      <a:pt x="257" y="84"/>
                    </a:lnTo>
                    <a:lnTo>
                      <a:pt x="252" y="89"/>
                    </a:lnTo>
                    <a:lnTo>
                      <a:pt x="247" y="94"/>
                    </a:lnTo>
                    <a:lnTo>
                      <a:pt x="243" y="96"/>
                    </a:lnTo>
                    <a:lnTo>
                      <a:pt x="240" y="99"/>
                    </a:lnTo>
                    <a:lnTo>
                      <a:pt x="231" y="102"/>
                    </a:lnTo>
                    <a:lnTo>
                      <a:pt x="228" y="102"/>
                    </a:lnTo>
                    <a:lnTo>
                      <a:pt x="223" y="104"/>
                    </a:lnTo>
                    <a:lnTo>
                      <a:pt x="220" y="107"/>
                    </a:lnTo>
                    <a:lnTo>
                      <a:pt x="215" y="112"/>
                    </a:lnTo>
                    <a:lnTo>
                      <a:pt x="213" y="116"/>
                    </a:lnTo>
                    <a:lnTo>
                      <a:pt x="208" y="121"/>
                    </a:lnTo>
                    <a:lnTo>
                      <a:pt x="205" y="122"/>
                    </a:lnTo>
                    <a:lnTo>
                      <a:pt x="198" y="127"/>
                    </a:lnTo>
                    <a:lnTo>
                      <a:pt x="195" y="129"/>
                    </a:lnTo>
                    <a:lnTo>
                      <a:pt x="189" y="129"/>
                    </a:lnTo>
                    <a:lnTo>
                      <a:pt x="184" y="129"/>
                    </a:lnTo>
                    <a:lnTo>
                      <a:pt x="179" y="131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245" name="Freeform 37"/>
              <p:cNvSpPr>
                <a:spLocks/>
              </p:cNvSpPr>
              <p:nvPr/>
            </p:nvSpPr>
            <p:spPr bwMode="auto">
              <a:xfrm>
                <a:off x="2289" y="989"/>
                <a:ext cx="779" cy="781"/>
              </a:xfrm>
              <a:custGeom>
                <a:avLst/>
                <a:gdLst/>
                <a:ahLst/>
                <a:cxnLst>
                  <a:cxn ang="0">
                    <a:pos x="433" y="511"/>
                  </a:cxn>
                  <a:cxn ang="0">
                    <a:pos x="396" y="598"/>
                  </a:cxn>
                  <a:cxn ang="0">
                    <a:pos x="376" y="616"/>
                  </a:cxn>
                  <a:cxn ang="0">
                    <a:pos x="287" y="712"/>
                  </a:cxn>
                  <a:cxn ang="0">
                    <a:pos x="240" y="747"/>
                  </a:cxn>
                  <a:cxn ang="0">
                    <a:pos x="210" y="754"/>
                  </a:cxn>
                  <a:cxn ang="0">
                    <a:pos x="195" y="752"/>
                  </a:cxn>
                  <a:cxn ang="0">
                    <a:pos x="177" y="756"/>
                  </a:cxn>
                  <a:cxn ang="0">
                    <a:pos x="128" y="776"/>
                  </a:cxn>
                  <a:cxn ang="0">
                    <a:pos x="119" y="777"/>
                  </a:cxn>
                  <a:cxn ang="0">
                    <a:pos x="133" y="729"/>
                  </a:cxn>
                  <a:cxn ang="0">
                    <a:pos x="158" y="678"/>
                  </a:cxn>
                  <a:cxn ang="0">
                    <a:pos x="166" y="636"/>
                  </a:cxn>
                  <a:cxn ang="0">
                    <a:pos x="141" y="593"/>
                  </a:cxn>
                  <a:cxn ang="0">
                    <a:pos x="133" y="502"/>
                  </a:cxn>
                  <a:cxn ang="0">
                    <a:pos x="119" y="459"/>
                  </a:cxn>
                  <a:cxn ang="0">
                    <a:pos x="98" y="428"/>
                  </a:cxn>
                  <a:cxn ang="0">
                    <a:pos x="71" y="373"/>
                  </a:cxn>
                  <a:cxn ang="0">
                    <a:pos x="46" y="346"/>
                  </a:cxn>
                  <a:cxn ang="0">
                    <a:pos x="46" y="311"/>
                  </a:cxn>
                  <a:cxn ang="0">
                    <a:pos x="41" y="282"/>
                  </a:cxn>
                  <a:cxn ang="0">
                    <a:pos x="15" y="213"/>
                  </a:cxn>
                  <a:cxn ang="0">
                    <a:pos x="2" y="188"/>
                  </a:cxn>
                  <a:cxn ang="0">
                    <a:pos x="15" y="193"/>
                  </a:cxn>
                  <a:cxn ang="0">
                    <a:pos x="27" y="212"/>
                  </a:cxn>
                  <a:cxn ang="0">
                    <a:pos x="44" y="229"/>
                  </a:cxn>
                  <a:cxn ang="0">
                    <a:pos x="69" y="227"/>
                  </a:cxn>
                  <a:cxn ang="0">
                    <a:pos x="89" y="222"/>
                  </a:cxn>
                  <a:cxn ang="0">
                    <a:pos x="222" y="148"/>
                  </a:cxn>
                  <a:cxn ang="0">
                    <a:pos x="240" y="140"/>
                  </a:cxn>
                  <a:cxn ang="0">
                    <a:pos x="271" y="133"/>
                  </a:cxn>
                  <a:cxn ang="0">
                    <a:pos x="296" y="138"/>
                  </a:cxn>
                  <a:cxn ang="0">
                    <a:pos x="316" y="141"/>
                  </a:cxn>
                  <a:cxn ang="0">
                    <a:pos x="360" y="4"/>
                  </a:cxn>
                  <a:cxn ang="0">
                    <a:pos x="381" y="17"/>
                  </a:cxn>
                  <a:cxn ang="0">
                    <a:pos x="391" y="36"/>
                  </a:cxn>
                  <a:cxn ang="0">
                    <a:pos x="418" y="46"/>
                  </a:cxn>
                  <a:cxn ang="0">
                    <a:pos x="443" y="59"/>
                  </a:cxn>
                  <a:cxn ang="0">
                    <a:pos x="467" y="71"/>
                  </a:cxn>
                  <a:cxn ang="0">
                    <a:pos x="492" y="72"/>
                  </a:cxn>
                  <a:cxn ang="0">
                    <a:pos x="521" y="72"/>
                  </a:cxn>
                  <a:cxn ang="0">
                    <a:pos x="546" y="71"/>
                  </a:cxn>
                  <a:cxn ang="0">
                    <a:pos x="566" y="64"/>
                  </a:cxn>
                  <a:cxn ang="0">
                    <a:pos x="591" y="59"/>
                  </a:cxn>
                  <a:cxn ang="0">
                    <a:pos x="610" y="61"/>
                  </a:cxn>
                  <a:cxn ang="0">
                    <a:pos x="631" y="49"/>
                  </a:cxn>
                  <a:cxn ang="0">
                    <a:pos x="655" y="39"/>
                  </a:cxn>
                  <a:cxn ang="0">
                    <a:pos x="684" y="47"/>
                  </a:cxn>
                  <a:cxn ang="0">
                    <a:pos x="710" y="39"/>
                  </a:cxn>
                  <a:cxn ang="0">
                    <a:pos x="741" y="36"/>
                  </a:cxn>
                  <a:cxn ang="0">
                    <a:pos x="759" y="49"/>
                  </a:cxn>
                  <a:cxn ang="0">
                    <a:pos x="779" y="76"/>
                  </a:cxn>
                  <a:cxn ang="0">
                    <a:pos x="764" y="103"/>
                  </a:cxn>
                  <a:cxn ang="0">
                    <a:pos x="739" y="123"/>
                  </a:cxn>
                  <a:cxn ang="0">
                    <a:pos x="720" y="138"/>
                  </a:cxn>
                  <a:cxn ang="0">
                    <a:pos x="702" y="166"/>
                  </a:cxn>
                  <a:cxn ang="0">
                    <a:pos x="685" y="202"/>
                  </a:cxn>
                  <a:cxn ang="0">
                    <a:pos x="660" y="304"/>
                  </a:cxn>
                  <a:cxn ang="0">
                    <a:pos x="581" y="401"/>
                  </a:cxn>
                  <a:cxn ang="0">
                    <a:pos x="472" y="480"/>
                  </a:cxn>
                </a:cxnLst>
                <a:rect l="0" t="0" r="r" b="b"/>
                <a:pathLst>
                  <a:path w="779" h="781">
                    <a:moveTo>
                      <a:pt x="464" y="485"/>
                    </a:moveTo>
                    <a:lnTo>
                      <a:pt x="450" y="495"/>
                    </a:lnTo>
                    <a:lnTo>
                      <a:pt x="442" y="502"/>
                    </a:lnTo>
                    <a:lnTo>
                      <a:pt x="433" y="511"/>
                    </a:lnTo>
                    <a:lnTo>
                      <a:pt x="425" y="536"/>
                    </a:lnTo>
                    <a:lnTo>
                      <a:pt x="412" y="563"/>
                    </a:lnTo>
                    <a:lnTo>
                      <a:pt x="400" y="588"/>
                    </a:lnTo>
                    <a:lnTo>
                      <a:pt x="396" y="598"/>
                    </a:lnTo>
                    <a:lnTo>
                      <a:pt x="393" y="608"/>
                    </a:lnTo>
                    <a:lnTo>
                      <a:pt x="390" y="611"/>
                    </a:lnTo>
                    <a:lnTo>
                      <a:pt x="383" y="611"/>
                    </a:lnTo>
                    <a:lnTo>
                      <a:pt x="376" y="616"/>
                    </a:lnTo>
                    <a:lnTo>
                      <a:pt x="354" y="641"/>
                    </a:lnTo>
                    <a:lnTo>
                      <a:pt x="307" y="692"/>
                    </a:lnTo>
                    <a:lnTo>
                      <a:pt x="296" y="702"/>
                    </a:lnTo>
                    <a:lnTo>
                      <a:pt x="287" y="712"/>
                    </a:lnTo>
                    <a:lnTo>
                      <a:pt x="279" y="720"/>
                    </a:lnTo>
                    <a:lnTo>
                      <a:pt x="271" y="725"/>
                    </a:lnTo>
                    <a:lnTo>
                      <a:pt x="255" y="737"/>
                    </a:lnTo>
                    <a:lnTo>
                      <a:pt x="240" y="747"/>
                    </a:lnTo>
                    <a:lnTo>
                      <a:pt x="230" y="752"/>
                    </a:lnTo>
                    <a:lnTo>
                      <a:pt x="222" y="752"/>
                    </a:lnTo>
                    <a:lnTo>
                      <a:pt x="212" y="754"/>
                    </a:lnTo>
                    <a:lnTo>
                      <a:pt x="210" y="754"/>
                    </a:lnTo>
                    <a:lnTo>
                      <a:pt x="205" y="752"/>
                    </a:lnTo>
                    <a:lnTo>
                      <a:pt x="202" y="752"/>
                    </a:lnTo>
                    <a:lnTo>
                      <a:pt x="198" y="752"/>
                    </a:lnTo>
                    <a:lnTo>
                      <a:pt x="195" y="752"/>
                    </a:lnTo>
                    <a:lnTo>
                      <a:pt x="192" y="752"/>
                    </a:lnTo>
                    <a:lnTo>
                      <a:pt x="188" y="754"/>
                    </a:lnTo>
                    <a:lnTo>
                      <a:pt x="183" y="754"/>
                    </a:lnTo>
                    <a:lnTo>
                      <a:pt x="177" y="756"/>
                    </a:lnTo>
                    <a:lnTo>
                      <a:pt x="173" y="756"/>
                    </a:lnTo>
                    <a:lnTo>
                      <a:pt x="170" y="756"/>
                    </a:lnTo>
                    <a:lnTo>
                      <a:pt x="166" y="757"/>
                    </a:lnTo>
                    <a:lnTo>
                      <a:pt x="128" y="776"/>
                    </a:lnTo>
                    <a:lnTo>
                      <a:pt x="125" y="777"/>
                    </a:lnTo>
                    <a:lnTo>
                      <a:pt x="121" y="779"/>
                    </a:lnTo>
                    <a:lnTo>
                      <a:pt x="118" y="781"/>
                    </a:lnTo>
                    <a:lnTo>
                      <a:pt x="119" y="777"/>
                    </a:lnTo>
                    <a:lnTo>
                      <a:pt x="121" y="771"/>
                    </a:lnTo>
                    <a:lnTo>
                      <a:pt x="125" y="759"/>
                    </a:lnTo>
                    <a:lnTo>
                      <a:pt x="128" y="749"/>
                    </a:lnTo>
                    <a:lnTo>
                      <a:pt x="133" y="729"/>
                    </a:lnTo>
                    <a:lnTo>
                      <a:pt x="136" y="720"/>
                    </a:lnTo>
                    <a:lnTo>
                      <a:pt x="136" y="712"/>
                    </a:lnTo>
                    <a:lnTo>
                      <a:pt x="136" y="702"/>
                    </a:lnTo>
                    <a:lnTo>
                      <a:pt x="158" y="678"/>
                    </a:lnTo>
                    <a:lnTo>
                      <a:pt x="165" y="667"/>
                    </a:lnTo>
                    <a:lnTo>
                      <a:pt x="168" y="657"/>
                    </a:lnTo>
                    <a:lnTo>
                      <a:pt x="170" y="647"/>
                    </a:lnTo>
                    <a:lnTo>
                      <a:pt x="166" y="636"/>
                    </a:lnTo>
                    <a:lnTo>
                      <a:pt x="160" y="631"/>
                    </a:lnTo>
                    <a:lnTo>
                      <a:pt x="151" y="618"/>
                    </a:lnTo>
                    <a:lnTo>
                      <a:pt x="146" y="605"/>
                    </a:lnTo>
                    <a:lnTo>
                      <a:pt x="141" y="593"/>
                    </a:lnTo>
                    <a:lnTo>
                      <a:pt x="141" y="581"/>
                    </a:lnTo>
                    <a:lnTo>
                      <a:pt x="136" y="541"/>
                    </a:lnTo>
                    <a:lnTo>
                      <a:pt x="135" y="522"/>
                    </a:lnTo>
                    <a:lnTo>
                      <a:pt x="133" y="502"/>
                    </a:lnTo>
                    <a:lnTo>
                      <a:pt x="131" y="487"/>
                    </a:lnTo>
                    <a:lnTo>
                      <a:pt x="130" y="477"/>
                    </a:lnTo>
                    <a:lnTo>
                      <a:pt x="126" y="467"/>
                    </a:lnTo>
                    <a:lnTo>
                      <a:pt x="119" y="459"/>
                    </a:lnTo>
                    <a:lnTo>
                      <a:pt x="114" y="453"/>
                    </a:lnTo>
                    <a:lnTo>
                      <a:pt x="108" y="443"/>
                    </a:lnTo>
                    <a:lnTo>
                      <a:pt x="104" y="438"/>
                    </a:lnTo>
                    <a:lnTo>
                      <a:pt x="98" y="428"/>
                    </a:lnTo>
                    <a:lnTo>
                      <a:pt x="93" y="417"/>
                    </a:lnTo>
                    <a:lnTo>
                      <a:pt x="84" y="401"/>
                    </a:lnTo>
                    <a:lnTo>
                      <a:pt x="76" y="385"/>
                    </a:lnTo>
                    <a:lnTo>
                      <a:pt x="71" y="373"/>
                    </a:lnTo>
                    <a:lnTo>
                      <a:pt x="66" y="365"/>
                    </a:lnTo>
                    <a:lnTo>
                      <a:pt x="56" y="359"/>
                    </a:lnTo>
                    <a:lnTo>
                      <a:pt x="49" y="351"/>
                    </a:lnTo>
                    <a:lnTo>
                      <a:pt x="46" y="346"/>
                    </a:lnTo>
                    <a:lnTo>
                      <a:pt x="42" y="341"/>
                    </a:lnTo>
                    <a:lnTo>
                      <a:pt x="41" y="331"/>
                    </a:lnTo>
                    <a:lnTo>
                      <a:pt x="44" y="321"/>
                    </a:lnTo>
                    <a:lnTo>
                      <a:pt x="46" y="311"/>
                    </a:lnTo>
                    <a:lnTo>
                      <a:pt x="47" y="304"/>
                    </a:lnTo>
                    <a:lnTo>
                      <a:pt x="46" y="297"/>
                    </a:lnTo>
                    <a:lnTo>
                      <a:pt x="42" y="291"/>
                    </a:lnTo>
                    <a:lnTo>
                      <a:pt x="41" y="282"/>
                    </a:lnTo>
                    <a:lnTo>
                      <a:pt x="31" y="276"/>
                    </a:lnTo>
                    <a:lnTo>
                      <a:pt x="19" y="240"/>
                    </a:lnTo>
                    <a:lnTo>
                      <a:pt x="14" y="227"/>
                    </a:lnTo>
                    <a:lnTo>
                      <a:pt x="15" y="213"/>
                    </a:lnTo>
                    <a:lnTo>
                      <a:pt x="12" y="207"/>
                    </a:lnTo>
                    <a:lnTo>
                      <a:pt x="9" y="200"/>
                    </a:lnTo>
                    <a:lnTo>
                      <a:pt x="4" y="193"/>
                    </a:lnTo>
                    <a:lnTo>
                      <a:pt x="2" y="188"/>
                    </a:lnTo>
                    <a:lnTo>
                      <a:pt x="0" y="185"/>
                    </a:lnTo>
                    <a:lnTo>
                      <a:pt x="2" y="180"/>
                    </a:lnTo>
                    <a:lnTo>
                      <a:pt x="7" y="187"/>
                    </a:lnTo>
                    <a:lnTo>
                      <a:pt x="15" y="193"/>
                    </a:lnTo>
                    <a:lnTo>
                      <a:pt x="20" y="198"/>
                    </a:lnTo>
                    <a:lnTo>
                      <a:pt x="24" y="203"/>
                    </a:lnTo>
                    <a:lnTo>
                      <a:pt x="25" y="207"/>
                    </a:lnTo>
                    <a:lnTo>
                      <a:pt x="27" y="212"/>
                    </a:lnTo>
                    <a:lnTo>
                      <a:pt x="29" y="218"/>
                    </a:lnTo>
                    <a:lnTo>
                      <a:pt x="31" y="224"/>
                    </a:lnTo>
                    <a:lnTo>
                      <a:pt x="37" y="229"/>
                    </a:lnTo>
                    <a:lnTo>
                      <a:pt x="44" y="229"/>
                    </a:lnTo>
                    <a:lnTo>
                      <a:pt x="52" y="229"/>
                    </a:lnTo>
                    <a:lnTo>
                      <a:pt x="57" y="230"/>
                    </a:lnTo>
                    <a:lnTo>
                      <a:pt x="64" y="229"/>
                    </a:lnTo>
                    <a:lnTo>
                      <a:pt x="69" y="227"/>
                    </a:lnTo>
                    <a:lnTo>
                      <a:pt x="72" y="227"/>
                    </a:lnTo>
                    <a:lnTo>
                      <a:pt x="79" y="230"/>
                    </a:lnTo>
                    <a:lnTo>
                      <a:pt x="86" y="227"/>
                    </a:lnTo>
                    <a:lnTo>
                      <a:pt x="89" y="222"/>
                    </a:lnTo>
                    <a:lnTo>
                      <a:pt x="94" y="218"/>
                    </a:lnTo>
                    <a:lnTo>
                      <a:pt x="202" y="265"/>
                    </a:lnTo>
                    <a:lnTo>
                      <a:pt x="205" y="252"/>
                    </a:lnTo>
                    <a:lnTo>
                      <a:pt x="222" y="148"/>
                    </a:lnTo>
                    <a:lnTo>
                      <a:pt x="225" y="146"/>
                    </a:lnTo>
                    <a:lnTo>
                      <a:pt x="227" y="141"/>
                    </a:lnTo>
                    <a:lnTo>
                      <a:pt x="234" y="138"/>
                    </a:lnTo>
                    <a:lnTo>
                      <a:pt x="240" y="140"/>
                    </a:lnTo>
                    <a:lnTo>
                      <a:pt x="249" y="138"/>
                    </a:lnTo>
                    <a:lnTo>
                      <a:pt x="255" y="138"/>
                    </a:lnTo>
                    <a:lnTo>
                      <a:pt x="262" y="135"/>
                    </a:lnTo>
                    <a:lnTo>
                      <a:pt x="271" y="133"/>
                    </a:lnTo>
                    <a:lnTo>
                      <a:pt x="276" y="131"/>
                    </a:lnTo>
                    <a:lnTo>
                      <a:pt x="282" y="131"/>
                    </a:lnTo>
                    <a:lnTo>
                      <a:pt x="291" y="135"/>
                    </a:lnTo>
                    <a:lnTo>
                      <a:pt x="296" y="138"/>
                    </a:lnTo>
                    <a:lnTo>
                      <a:pt x="304" y="140"/>
                    </a:lnTo>
                    <a:lnTo>
                      <a:pt x="309" y="140"/>
                    </a:lnTo>
                    <a:lnTo>
                      <a:pt x="311" y="140"/>
                    </a:lnTo>
                    <a:lnTo>
                      <a:pt x="316" y="141"/>
                    </a:lnTo>
                    <a:lnTo>
                      <a:pt x="319" y="145"/>
                    </a:lnTo>
                    <a:lnTo>
                      <a:pt x="348" y="29"/>
                    </a:lnTo>
                    <a:lnTo>
                      <a:pt x="353" y="0"/>
                    </a:lnTo>
                    <a:lnTo>
                      <a:pt x="360" y="4"/>
                    </a:lnTo>
                    <a:lnTo>
                      <a:pt x="363" y="9"/>
                    </a:lnTo>
                    <a:lnTo>
                      <a:pt x="371" y="12"/>
                    </a:lnTo>
                    <a:lnTo>
                      <a:pt x="376" y="14"/>
                    </a:lnTo>
                    <a:lnTo>
                      <a:pt x="381" y="17"/>
                    </a:lnTo>
                    <a:lnTo>
                      <a:pt x="385" y="20"/>
                    </a:lnTo>
                    <a:lnTo>
                      <a:pt x="386" y="25"/>
                    </a:lnTo>
                    <a:lnTo>
                      <a:pt x="386" y="32"/>
                    </a:lnTo>
                    <a:lnTo>
                      <a:pt x="391" y="36"/>
                    </a:lnTo>
                    <a:lnTo>
                      <a:pt x="401" y="39"/>
                    </a:lnTo>
                    <a:lnTo>
                      <a:pt x="407" y="39"/>
                    </a:lnTo>
                    <a:lnTo>
                      <a:pt x="412" y="41"/>
                    </a:lnTo>
                    <a:lnTo>
                      <a:pt x="418" y="46"/>
                    </a:lnTo>
                    <a:lnTo>
                      <a:pt x="427" y="51"/>
                    </a:lnTo>
                    <a:lnTo>
                      <a:pt x="432" y="54"/>
                    </a:lnTo>
                    <a:lnTo>
                      <a:pt x="437" y="57"/>
                    </a:lnTo>
                    <a:lnTo>
                      <a:pt x="443" y="59"/>
                    </a:lnTo>
                    <a:lnTo>
                      <a:pt x="448" y="61"/>
                    </a:lnTo>
                    <a:lnTo>
                      <a:pt x="455" y="64"/>
                    </a:lnTo>
                    <a:lnTo>
                      <a:pt x="462" y="69"/>
                    </a:lnTo>
                    <a:lnTo>
                      <a:pt x="467" y="71"/>
                    </a:lnTo>
                    <a:lnTo>
                      <a:pt x="472" y="71"/>
                    </a:lnTo>
                    <a:lnTo>
                      <a:pt x="480" y="69"/>
                    </a:lnTo>
                    <a:lnTo>
                      <a:pt x="485" y="71"/>
                    </a:lnTo>
                    <a:lnTo>
                      <a:pt x="492" y="72"/>
                    </a:lnTo>
                    <a:lnTo>
                      <a:pt x="497" y="72"/>
                    </a:lnTo>
                    <a:lnTo>
                      <a:pt x="507" y="71"/>
                    </a:lnTo>
                    <a:lnTo>
                      <a:pt x="514" y="72"/>
                    </a:lnTo>
                    <a:lnTo>
                      <a:pt x="521" y="72"/>
                    </a:lnTo>
                    <a:lnTo>
                      <a:pt x="527" y="72"/>
                    </a:lnTo>
                    <a:lnTo>
                      <a:pt x="532" y="71"/>
                    </a:lnTo>
                    <a:lnTo>
                      <a:pt x="537" y="71"/>
                    </a:lnTo>
                    <a:lnTo>
                      <a:pt x="546" y="71"/>
                    </a:lnTo>
                    <a:lnTo>
                      <a:pt x="553" y="72"/>
                    </a:lnTo>
                    <a:lnTo>
                      <a:pt x="558" y="72"/>
                    </a:lnTo>
                    <a:lnTo>
                      <a:pt x="563" y="69"/>
                    </a:lnTo>
                    <a:lnTo>
                      <a:pt x="566" y="64"/>
                    </a:lnTo>
                    <a:lnTo>
                      <a:pt x="569" y="62"/>
                    </a:lnTo>
                    <a:lnTo>
                      <a:pt x="573" y="62"/>
                    </a:lnTo>
                    <a:lnTo>
                      <a:pt x="584" y="61"/>
                    </a:lnTo>
                    <a:lnTo>
                      <a:pt x="591" y="59"/>
                    </a:lnTo>
                    <a:lnTo>
                      <a:pt x="595" y="61"/>
                    </a:lnTo>
                    <a:lnTo>
                      <a:pt x="598" y="64"/>
                    </a:lnTo>
                    <a:lnTo>
                      <a:pt x="605" y="62"/>
                    </a:lnTo>
                    <a:lnTo>
                      <a:pt x="610" y="61"/>
                    </a:lnTo>
                    <a:lnTo>
                      <a:pt x="616" y="59"/>
                    </a:lnTo>
                    <a:lnTo>
                      <a:pt x="621" y="57"/>
                    </a:lnTo>
                    <a:lnTo>
                      <a:pt x="623" y="54"/>
                    </a:lnTo>
                    <a:lnTo>
                      <a:pt x="631" y="49"/>
                    </a:lnTo>
                    <a:lnTo>
                      <a:pt x="638" y="46"/>
                    </a:lnTo>
                    <a:lnTo>
                      <a:pt x="645" y="42"/>
                    </a:lnTo>
                    <a:lnTo>
                      <a:pt x="650" y="41"/>
                    </a:lnTo>
                    <a:lnTo>
                      <a:pt x="655" y="39"/>
                    </a:lnTo>
                    <a:lnTo>
                      <a:pt x="662" y="39"/>
                    </a:lnTo>
                    <a:lnTo>
                      <a:pt x="668" y="41"/>
                    </a:lnTo>
                    <a:lnTo>
                      <a:pt x="675" y="44"/>
                    </a:lnTo>
                    <a:lnTo>
                      <a:pt x="684" y="47"/>
                    </a:lnTo>
                    <a:lnTo>
                      <a:pt x="690" y="46"/>
                    </a:lnTo>
                    <a:lnTo>
                      <a:pt x="699" y="44"/>
                    </a:lnTo>
                    <a:lnTo>
                      <a:pt x="704" y="41"/>
                    </a:lnTo>
                    <a:lnTo>
                      <a:pt x="710" y="39"/>
                    </a:lnTo>
                    <a:lnTo>
                      <a:pt x="717" y="36"/>
                    </a:lnTo>
                    <a:lnTo>
                      <a:pt x="724" y="32"/>
                    </a:lnTo>
                    <a:lnTo>
                      <a:pt x="732" y="34"/>
                    </a:lnTo>
                    <a:lnTo>
                      <a:pt x="741" y="36"/>
                    </a:lnTo>
                    <a:lnTo>
                      <a:pt x="744" y="37"/>
                    </a:lnTo>
                    <a:lnTo>
                      <a:pt x="747" y="39"/>
                    </a:lnTo>
                    <a:lnTo>
                      <a:pt x="754" y="41"/>
                    </a:lnTo>
                    <a:lnTo>
                      <a:pt x="759" y="49"/>
                    </a:lnTo>
                    <a:lnTo>
                      <a:pt x="767" y="57"/>
                    </a:lnTo>
                    <a:lnTo>
                      <a:pt x="772" y="64"/>
                    </a:lnTo>
                    <a:lnTo>
                      <a:pt x="776" y="71"/>
                    </a:lnTo>
                    <a:lnTo>
                      <a:pt x="779" y="76"/>
                    </a:lnTo>
                    <a:lnTo>
                      <a:pt x="779" y="81"/>
                    </a:lnTo>
                    <a:lnTo>
                      <a:pt x="776" y="89"/>
                    </a:lnTo>
                    <a:lnTo>
                      <a:pt x="771" y="96"/>
                    </a:lnTo>
                    <a:lnTo>
                      <a:pt x="764" y="103"/>
                    </a:lnTo>
                    <a:lnTo>
                      <a:pt x="757" y="109"/>
                    </a:lnTo>
                    <a:lnTo>
                      <a:pt x="751" y="116"/>
                    </a:lnTo>
                    <a:lnTo>
                      <a:pt x="746" y="119"/>
                    </a:lnTo>
                    <a:lnTo>
                      <a:pt x="739" y="123"/>
                    </a:lnTo>
                    <a:lnTo>
                      <a:pt x="736" y="126"/>
                    </a:lnTo>
                    <a:lnTo>
                      <a:pt x="727" y="133"/>
                    </a:lnTo>
                    <a:lnTo>
                      <a:pt x="724" y="135"/>
                    </a:lnTo>
                    <a:lnTo>
                      <a:pt x="720" y="138"/>
                    </a:lnTo>
                    <a:lnTo>
                      <a:pt x="719" y="141"/>
                    </a:lnTo>
                    <a:lnTo>
                      <a:pt x="714" y="151"/>
                    </a:lnTo>
                    <a:lnTo>
                      <a:pt x="707" y="160"/>
                    </a:lnTo>
                    <a:lnTo>
                      <a:pt x="702" y="166"/>
                    </a:lnTo>
                    <a:lnTo>
                      <a:pt x="697" y="173"/>
                    </a:lnTo>
                    <a:lnTo>
                      <a:pt x="694" y="180"/>
                    </a:lnTo>
                    <a:lnTo>
                      <a:pt x="692" y="187"/>
                    </a:lnTo>
                    <a:lnTo>
                      <a:pt x="685" y="202"/>
                    </a:lnTo>
                    <a:lnTo>
                      <a:pt x="678" y="240"/>
                    </a:lnTo>
                    <a:lnTo>
                      <a:pt x="673" y="260"/>
                    </a:lnTo>
                    <a:lnTo>
                      <a:pt x="670" y="284"/>
                    </a:lnTo>
                    <a:lnTo>
                      <a:pt x="660" y="304"/>
                    </a:lnTo>
                    <a:lnTo>
                      <a:pt x="658" y="324"/>
                    </a:lnTo>
                    <a:lnTo>
                      <a:pt x="621" y="363"/>
                    </a:lnTo>
                    <a:lnTo>
                      <a:pt x="600" y="388"/>
                    </a:lnTo>
                    <a:lnTo>
                      <a:pt x="581" y="401"/>
                    </a:lnTo>
                    <a:lnTo>
                      <a:pt x="549" y="420"/>
                    </a:lnTo>
                    <a:lnTo>
                      <a:pt x="521" y="442"/>
                    </a:lnTo>
                    <a:lnTo>
                      <a:pt x="494" y="464"/>
                    </a:lnTo>
                    <a:lnTo>
                      <a:pt x="472" y="480"/>
                    </a:lnTo>
                    <a:lnTo>
                      <a:pt x="464" y="485"/>
                    </a:lnTo>
                    <a:close/>
                  </a:path>
                </a:pathLst>
              </a:custGeom>
              <a:solidFill>
                <a:srgbClr val="CBFECA"/>
              </a:solidFill>
              <a:ln w="0">
                <a:solidFill>
                  <a:srgbClr val="CBFECA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246" name="Freeform 38"/>
              <p:cNvSpPr>
                <a:spLocks/>
              </p:cNvSpPr>
              <p:nvPr/>
            </p:nvSpPr>
            <p:spPr bwMode="auto">
              <a:xfrm>
                <a:off x="2289" y="989"/>
                <a:ext cx="779" cy="781"/>
              </a:xfrm>
              <a:custGeom>
                <a:avLst/>
                <a:gdLst/>
                <a:ahLst/>
                <a:cxnLst>
                  <a:cxn ang="0">
                    <a:pos x="433" y="511"/>
                  </a:cxn>
                  <a:cxn ang="0">
                    <a:pos x="396" y="598"/>
                  </a:cxn>
                  <a:cxn ang="0">
                    <a:pos x="376" y="616"/>
                  </a:cxn>
                  <a:cxn ang="0">
                    <a:pos x="287" y="712"/>
                  </a:cxn>
                  <a:cxn ang="0">
                    <a:pos x="240" y="747"/>
                  </a:cxn>
                  <a:cxn ang="0">
                    <a:pos x="210" y="754"/>
                  </a:cxn>
                  <a:cxn ang="0">
                    <a:pos x="195" y="752"/>
                  </a:cxn>
                  <a:cxn ang="0">
                    <a:pos x="177" y="756"/>
                  </a:cxn>
                  <a:cxn ang="0">
                    <a:pos x="128" y="776"/>
                  </a:cxn>
                  <a:cxn ang="0">
                    <a:pos x="119" y="777"/>
                  </a:cxn>
                  <a:cxn ang="0">
                    <a:pos x="133" y="729"/>
                  </a:cxn>
                  <a:cxn ang="0">
                    <a:pos x="158" y="678"/>
                  </a:cxn>
                  <a:cxn ang="0">
                    <a:pos x="166" y="636"/>
                  </a:cxn>
                  <a:cxn ang="0">
                    <a:pos x="141" y="593"/>
                  </a:cxn>
                  <a:cxn ang="0">
                    <a:pos x="133" y="502"/>
                  </a:cxn>
                  <a:cxn ang="0">
                    <a:pos x="119" y="459"/>
                  </a:cxn>
                  <a:cxn ang="0">
                    <a:pos x="98" y="428"/>
                  </a:cxn>
                  <a:cxn ang="0">
                    <a:pos x="71" y="373"/>
                  </a:cxn>
                  <a:cxn ang="0">
                    <a:pos x="46" y="346"/>
                  </a:cxn>
                  <a:cxn ang="0">
                    <a:pos x="46" y="311"/>
                  </a:cxn>
                  <a:cxn ang="0">
                    <a:pos x="41" y="282"/>
                  </a:cxn>
                  <a:cxn ang="0">
                    <a:pos x="15" y="213"/>
                  </a:cxn>
                  <a:cxn ang="0">
                    <a:pos x="2" y="188"/>
                  </a:cxn>
                  <a:cxn ang="0">
                    <a:pos x="15" y="193"/>
                  </a:cxn>
                  <a:cxn ang="0">
                    <a:pos x="27" y="212"/>
                  </a:cxn>
                  <a:cxn ang="0">
                    <a:pos x="44" y="229"/>
                  </a:cxn>
                  <a:cxn ang="0">
                    <a:pos x="69" y="227"/>
                  </a:cxn>
                  <a:cxn ang="0">
                    <a:pos x="89" y="222"/>
                  </a:cxn>
                  <a:cxn ang="0">
                    <a:pos x="222" y="148"/>
                  </a:cxn>
                  <a:cxn ang="0">
                    <a:pos x="240" y="140"/>
                  </a:cxn>
                  <a:cxn ang="0">
                    <a:pos x="271" y="133"/>
                  </a:cxn>
                  <a:cxn ang="0">
                    <a:pos x="296" y="138"/>
                  </a:cxn>
                  <a:cxn ang="0">
                    <a:pos x="316" y="141"/>
                  </a:cxn>
                  <a:cxn ang="0">
                    <a:pos x="360" y="4"/>
                  </a:cxn>
                  <a:cxn ang="0">
                    <a:pos x="381" y="17"/>
                  </a:cxn>
                  <a:cxn ang="0">
                    <a:pos x="391" y="36"/>
                  </a:cxn>
                  <a:cxn ang="0">
                    <a:pos x="418" y="46"/>
                  </a:cxn>
                  <a:cxn ang="0">
                    <a:pos x="443" y="59"/>
                  </a:cxn>
                  <a:cxn ang="0">
                    <a:pos x="467" y="71"/>
                  </a:cxn>
                  <a:cxn ang="0">
                    <a:pos x="492" y="72"/>
                  </a:cxn>
                  <a:cxn ang="0">
                    <a:pos x="521" y="72"/>
                  </a:cxn>
                  <a:cxn ang="0">
                    <a:pos x="546" y="71"/>
                  </a:cxn>
                  <a:cxn ang="0">
                    <a:pos x="566" y="64"/>
                  </a:cxn>
                  <a:cxn ang="0">
                    <a:pos x="591" y="59"/>
                  </a:cxn>
                  <a:cxn ang="0">
                    <a:pos x="610" y="61"/>
                  </a:cxn>
                  <a:cxn ang="0">
                    <a:pos x="631" y="49"/>
                  </a:cxn>
                  <a:cxn ang="0">
                    <a:pos x="655" y="39"/>
                  </a:cxn>
                  <a:cxn ang="0">
                    <a:pos x="684" y="47"/>
                  </a:cxn>
                  <a:cxn ang="0">
                    <a:pos x="710" y="39"/>
                  </a:cxn>
                  <a:cxn ang="0">
                    <a:pos x="741" y="36"/>
                  </a:cxn>
                  <a:cxn ang="0">
                    <a:pos x="759" y="49"/>
                  </a:cxn>
                  <a:cxn ang="0">
                    <a:pos x="779" y="76"/>
                  </a:cxn>
                  <a:cxn ang="0">
                    <a:pos x="764" y="103"/>
                  </a:cxn>
                  <a:cxn ang="0">
                    <a:pos x="739" y="123"/>
                  </a:cxn>
                  <a:cxn ang="0">
                    <a:pos x="720" y="138"/>
                  </a:cxn>
                  <a:cxn ang="0">
                    <a:pos x="702" y="166"/>
                  </a:cxn>
                  <a:cxn ang="0">
                    <a:pos x="685" y="202"/>
                  </a:cxn>
                  <a:cxn ang="0">
                    <a:pos x="660" y="304"/>
                  </a:cxn>
                  <a:cxn ang="0">
                    <a:pos x="581" y="401"/>
                  </a:cxn>
                  <a:cxn ang="0">
                    <a:pos x="472" y="480"/>
                  </a:cxn>
                </a:cxnLst>
                <a:rect l="0" t="0" r="r" b="b"/>
                <a:pathLst>
                  <a:path w="779" h="781">
                    <a:moveTo>
                      <a:pt x="464" y="485"/>
                    </a:moveTo>
                    <a:lnTo>
                      <a:pt x="450" y="495"/>
                    </a:lnTo>
                    <a:lnTo>
                      <a:pt x="442" y="502"/>
                    </a:lnTo>
                    <a:lnTo>
                      <a:pt x="433" y="511"/>
                    </a:lnTo>
                    <a:lnTo>
                      <a:pt x="425" y="536"/>
                    </a:lnTo>
                    <a:lnTo>
                      <a:pt x="412" y="563"/>
                    </a:lnTo>
                    <a:lnTo>
                      <a:pt x="400" y="588"/>
                    </a:lnTo>
                    <a:lnTo>
                      <a:pt x="396" y="598"/>
                    </a:lnTo>
                    <a:lnTo>
                      <a:pt x="393" y="608"/>
                    </a:lnTo>
                    <a:lnTo>
                      <a:pt x="390" y="611"/>
                    </a:lnTo>
                    <a:lnTo>
                      <a:pt x="383" y="611"/>
                    </a:lnTo>
                    <a:lnTo>
                      <a:pt x="376" y="616"/>
                    </a:lnTo>
                    <a:lnTo>
                      <a:pt x="354" y="641"/>
                    </a:lnTo>
                    <a:lnTo>
                      <a:pt x="307" y="692"/>
                    </a:lnTo>
                    <a:lnTo>
                      <a:pt x="296" y="702"/>
                    </a:lnTo>
                    <a:lnTo>
                      <a:pt x="287" y="712"/>
                    </a:lnTo>
                    <a:lnTo>
                      <a:pt x="279" y="720"/>
                    </a:lnTo>
                    <a:lnTo>
                      <a:pt x="271" y="725"/>
                    </a:lnTo>
                    <a:lnTo>
                      <a:pt x="255" y="737"/>
                    </a:lnTo>
                    <a:lnTo>
                      <a:pt x="240" y="747"/>
                    </a:lnTo>
                    <a:lnTo>
                      <a:pt x="230" y="752"/>
                    </a:lnTo>
                    <a:lnTo>
                      <a:pt x="222" y="752"/>
                    </a:lnTo>
                    <a:lnTo>
                      <a:pt x="212" y="754"/>
                    </a:lnTo>
                    <a:lnTo>
                      <a:pt x="210" y="754"/>
                    </a:lnTo>
                    <a:lnTo>
                      <a:pt x="205" y="752"/>
                    </a:lnTo>
                    <a:lnTo>
                      <a:pt x="202" y="752"/>
                    </a:lnTo>
                    <a:lnTo>
                      <a:pt x="198" y="752"/>
                    </a:lnTo>
                    <a:lnTo>
                      <a:pt x="195" y="752"/>
                    </a:lnTo>
                    <a:lnTo>
                      <a:pt x="192" y="752"/>
                    </a:lnTo>
                    <a:lnTo>
                      <a:pt x="188" y="754"/>
                    </a:lnTo>
                    <a:lnTo>
                      <a:pt x="183" y="754"/>
                    </a:lnTo>
                    <a:lnTo>
                      <a:pt x="177" y="756"/>
                    </a:lnTo>
                    <a:lnTo>
                      <a:pt x="173" y="756"/>
                    </a:lnTo>
                    <a:lnTo>
                      <a:pt x="170" y="756"/>
                    </a:lnTo>
                    <a:lnTo>
                      <a:pt x="166" y="757"/>
                    </a:lnTo>
                    <a:lnTo>
                      <a:pt x="128" y="776"/>
                    </a:lnTo>
                    <a:lnTo>
                      <a:pt x="125" y="777"/>
                    </a:lnTo>
                    <a:lnTo>
                      <a:pt x="121" y="779"/>
                    </a:lnTo>
                    <a:lnTo>
                      <a:pt x="118" y="781"/>
                    </a:lnTo>
                    <a:lnTo>
                      <a:pt x="119" y="777"/>
                    </a:lnTo>
                    <a:lnTo>
                      <a:pt x="121" y="771"/>
                    </a:lnTo>
                    <a:lnTo>
                      <a:pt x="125" y="759"/>
                    </a:lnTo>
                    <a:lnTo>
                      <a:pt x="128" y="749"/>
                    </a:lnTo>
                    <a:lnTo>
                      <a:pt x="133" y="729"/>
                    </a:lnTo>
                    <a:lnTo>
                      <a:pt x="136" y="720"/>
                    </a:lnTo>
                    <a:lnTo>
                      <a:pt x="136" y="712"/>
                    </a:lnTo>
                    <a:lnTo>
                      <a:pt x="136" y="702"/>
                    </a:lnTo>
                    <a:lnTo>
                      <a:pt x="158" y="678"/>
                    </a:lnTo>
                    <a:lnTo>
                      <a:pt x="165" y="667"/>
                    </a:lnTo>
                    <a:lnTo>
                      <a:pt x="168" y="657"/>
                    </a:lnTo>
                    <a:lnTo>
                      <a:pt x="170" y="647"/>
                    </a:lnTo>
                    <a:lnTo>
                      <a:pt x="166" y="636"/>
                    </a:lnTo>
                    <a:lnTo>
                      <a:pt x="160" y="631"/>
                    </a:lnTo>
                    <a:lnTo>
                      <a:pt x="151" y="618"/>
                    </a:lnTo>
                    <a:lnTo>
                      <a:pt x="146" y="605"/>
                    </a:lnTo>
                    <a:lnTo>
                      <a:pt x="141" y="593"/>
                    </a:lnTo>
                    <a:lnTo>
                      <a:pt x="141" y="581"/>
                    </a:lnTo>
                    <a:lnTo>
                      <a:pt x="136" y="541"/>
                    </a:lnTo>
                    <a:lnTo>
                      <a:pt x="135" y="522"/>
                    </a:lnTo>
                    <a:lnTo>
                      <a:pt x="133" y="502"/>
                    </a:lnTo>
                    <a:lnTo>
                      <a:pt x="131" y="487"/>
                    </a:lnTo>
                    <a:lnTo>
                      <a:pt x="130" y="477"/>
                    </a:lnTo>
                    <a:lnTo>
                      <a:pt x="126" y="467"/>
                    </a:lnTo>
                    <a:lnTo>
                      <a:pt x="119" y="459"/>
                    </a:lnTo>
                    <a:lnTo>
                      <a:pt x="114" y="453"/>
                    </a:lnTo>
                    <a:lnTo>
                      <a:pt x="108" y="443"/>
                    </a:lnTo>
                    <a:lnTo>
                      <a:pt x="104" y="438"/>
                    </a:lnTo>
                    <a:lnTo>
                      <a:pt x="98" y="428"/>
                    </a:lnTo>
                    <a:lnTo>
                      <a:pt x="93" y="417"/>
                    </a:lnTo>
                    <a:lnTo>
                      <a:pt x="84" y="401"/>
                    </a:lnTo>
                    <a:lnTo>
                      <a:pt x="76" y="385"/>
                    </a:lnTo>
                    <a:lnTo>
                      <a:pt x="71" y="373"/>
                    </a:lnTo>
                    <a:lnTo>
                      <a:pt x="66" y="365"/>
                    </a:lnTo>
                    <a:lnTo>
                      <a:pt x="56" y="359"/>
                    </a:lnTo>
                    <a:lnTo>
                      <a:pt x="49" y="351"/>
                    </a:lnTo>
                    <a:lnTo>
                      <a:pt x="46" y="346"/>
                    </a:lnTo>
                    <a:lnTo>
                      <a:pt x="42" y="341"/>
                    </a:lnTo>
                    <a:lnTo>
                      <a:pt x="41" y="331"/>
                    </a:lnTo>
                    <a:lnTo>
                      <a:pt x="44" y="321"/>
                    </a:lnTo>
                    <a:lnTo>
                      <a:pt x="46" y="311"/>
                    </a:lnTo>
                    <a:lnTo>
                      <a:pt x="47" y="304"/>
                    </a:lnTo>
                    <a:lnTo>
                      <a:pt x="46" y="297"/>
                    </a:lnTo>
                    <a:lnTo>
                      <a:pt x="42" y="291"/>
                    </a:lnTo>
                    <a:lnTo>
                      <a:pt x="41" y="282"/>
                    </a:lnTo>
                    <a:lnTo>
                      <a:pt x="31" y="276"/>
                    </a:lnTo>
                    <a:lnTo>
                      <a:pt x="19" y="240"/>
                    </a:lnTo>
                    <a:lnTo>
                      <a:pt x="14" y="227"/>
                    </a:lnTo>
                    <a:lnTo>
                      <a:pt x="15" y="213"/>
                    </a:lnTo>
                    <a:lnTo>
                      <a:pt x="12" y="207"/>
                    </a:lnTo>
                    <a:lnTo>
                      <a:pt x="9" y="200"/>
                    </a:lnTo>
                    <a:lnTo>
                      <a:pt x="4" y="193"/>
                    </a:lnTo>
                    <a:lnTo>
                      <a:pt x="2" y="188"/>
                    </a:lnTo>
                    <a:lnTo>
                      <a:pt x="0" y="185"/>
                    </a:lnTo>
                    <a:lnTo>
                      <a:pt x="2" y="180"/>
                    </a:lnTo>
                    <a:lnTo>
                      <a:pt x="7" y="187"/>
                    </a:lnTo>
                    <a:lnTo>
                      <a:pt x="15" y="193"/>
                    </a:lnTo>
                    <a:lnTo>
                      <a:pt x="20" y="198"/>
                    </a:lnTo>
                    <a:lnTo>
                      <a:pt x="24" y="203"/>
                    </a:lnTo>
                    <a:lnTo>
                      <a:pt x="25" y="207"/>
                    </a:lnTo>
                    <a:lnTo>
                      <a:pt x="27" y="212"/>
                    </a:lnTo>
                    <a:lnTo>
                      <a:pt x="29" y="218"/>
                    </a:lnTo>
                    <a:lnTo>
                      <a:pt x="31" y="224"/>
                    </a:lnTo>
                    <a:lnTo>
                      <a:pt x="37" y="229"/>
                    </a:lnTo>
                    <a:lnTo>
                      <a:pt x="44" y="229"/>
                    </a:lnTo>
                    <a:lnTo>
                      <a:pt x="52" y="229"/>
                    </a:lnTo>
                    <a:lnTo>
                      <a:pt x="57" y="230"/>
                    </a:lnTo>
                    <a:lnTo>
                      <a:pt x="64" y="229"/>
                    </a:lnTo>
                    <a:lnTo>
                      <a:pt x="69" y="227"/>
                    </a:lnTo>
                    <a:lnTo>
                      <a:pt x="72" y="227"/>
                    </a:lnTo>
                    <a:lnTo>
                      <a:pt x="79" y="230"/>
                    </a:lnTo>
                    <a:lnTo>
                      <a:pt x="86" y="227"/>
                    </a:lnTo>
                    <a:lnTo>
                      <a:pt x="89" y="222"/>
                    </a:lnTo>
                    <a:lnTo>
                      <a:pt x="94" y="218"/>
                    </a:lnTo>
                    <a:lnTo>
                      <a:pt x="202" y="265"/>
                    </a:lnTo>
                    <a:lnTo>
                      <a:pt x="205" y="252"/>
                    </a:lnTo>
                    <a:lnTo>
                      <a:pt x="222" y="148"/>
                    </a:lnTo>
                    <a:lnTo>
                      <a:pt x="225" y="146"/>
                    </a:lnTo>
                    <a:lnTo>
                      <a:pt x="227" y="141"/>
                    </a:lnTo>
                    <a:lnTo>
                      <a:pt x="234" y="138"/>
                    </a:lnTo>
                    <a:lnTo>
                      <a:pt x="240" y="140"/>
                    </a:lnTo>
                    <a:lnTo>
                      <a:pt x="249" y="138"/>
                    </a:lnTo>
                    <a:lnTo>
                      <a:pt x="255" y="138"/>
                    </a:lnTo>
                    <a:lnTo>
                      <a:pt x="262" y="135"/>
                    </a:lnTo>
                    <a:lnTo>
                      <a:pt x="271" y="133"/>
                    </a:lnTo>
                    <a:lnTo>
                      <a:pt x="276" y="131"/>
                    </a:lnTo>
                    <a:lnTo>
                      <a:pt x="282" y="131"/>
                    </a:lnTo>
                    <a:lnTo>
                      <a:pt x="291" y="135"/>
                    </a:lnTo>
                    <a:lnTo>
                      <a:pt x="296" y="138"/>
                    </a:lnTo>
                    <a:lnTo>
                      <a:pt x="304" y="140"/>
                    </a:lnTo>
                    <a:lnTo>
                      <a:pt x="309" y="140"/>
                    </a:lnTo>
                    <a:lnTo>
                      <a:pt x="311" y="140"/>
                    </a:lnTo>
                    <a:lnTo>
                      <a:pt x="316" y="141"/>
                    </a:lnTo>
                    <a:lnTo>
                      <a:pt x="319" y="145"/>
                    </a:lnTo>
                    <a:lnTo>
                      <a:pt x="348" y="29"/>
                    </a:lnTo>
                    <a:lnTo>
                      <a:pt x="353" y="0"/>
                    </a:lnTo>
                    <a:lnTo>
                      <a:pt x="360" y="4"/>
                    </a:lnTo>
                    <a:lnTo>
                      <a:pt x="363" y="9"/>
                    </a:lnTo>
                    <a:lnTo>
                      <a:pt x="371" y="12"/>
                    </a:lnTo>
                    <a:lnTo>
                      <a:pt x="376" y="14"/>
                    </a:lnTo>
                    <a:lnTo>
                      <a:pt x="381" y="17"/>
                    </a:lnTo>
                    <a:lnTo>
                      <a:pt x="385" y="20"/>
                    </a:lnTo>
                    <a:lnTo>
                      <a:pt x="386" y="25"/>
                    </a:lnTo>
                    <a:lnTo>
                      <a:pt x="386" y="32"/>
                    </a:lnTo>
                    <a:lnTo>
                      <a:pt x="391" y="36"/>
                    </a:lnTo>
                    <a:lnTo>
                      <a:pt x="401" y="39"/>
                    </a:lnTo>
                    <a:lnTo>
                      <a:pt x="407" y="39"/>
                    </a:lnTo>
                    <a:lnTo>
                      <a:pt x="412" y="41"/>
                    </a:lnTo>
                    <a:lnTo>
                      <a:pt x="418" y="46"/>
                    </a:lnTo>
                    <a:lnTo>
                      <a:pt x="427" y="51"/>
                    </a:lnTo>
                    <a:lnTo>
                      <a:pt x="432" y="54"/>
                    </a:lnTo>
                    <a:lnTo>
                      <a:pt x="437" y="57"/>
                    </a:lnTo>
                    <a:lnTo>
                      <a:pt x="443" y="59"/>
                    </a:lnTo>
                    <a:lnTo>
                      <a:pt x="448" y="61"/>
                    </a:lnTo>
                    <a:lnTo>
                      <a:pt x="455" y="64"/>
                    </a:lnTo>
                    <a:lnTo>
                      <a:pt x="462" y="69"/>
                    </a:lnTo>
                    <a:lnTo>
                      <a:pt x="467" y="71"/>
                    </a:lnTo>
                    <a:lnTo>
                      <a:pt x="472" y="71"/>
                    </a:lnTo>
                    <a:lnTo>
                      <a:pt x="480" y="69"/>
                    </a:lnTo>
                    <a:lnTo>
                      <a:pt x="485" y="71"/>
                    </a:lnTo>
                    <a:lnTo>
                      <a:pt x="492" y="72"/>
                    </a:lnTo>
                    <a:lnTo>
                      <a:pt x="497" y="72"/>
                    </a:lnTo>
                    <a:lnTo>
                      <a:pt x="507" y="71"/>
                    </a:lnTo>
                    <a:lnTo>
                      <a:pt x="514" y="72"/>
                    </a:lnTo>
                    <a:lnTo>
                      <a:pt x="521" y="72"/>
                    </a:lnTo>
                    <a:lnTo>
                      <a:pt x="527" y="72"/>
                    </a:lnTo>
                    <a:lnTo>
                      <a:pt x="532" y="71"/>
                    </a:lnTo>
                    <a:lnTo>
                      <a:pt x="537" y="71"/>
                    </a:lnTo>
                    <a:lnTo>
                      <a:pt x="546" y="71"/>
                    </a:lnTo>
                    <a:lnTo>
                      <a:pt x="553" y="72"/>
                    </a:lnTo>
                    <a:lnTo>
                      <a:pt x="558" y="72"/>
                    </a:lnTo>
                    <a:lnTo>
                      <a:pt x="563" y="69"/>
                    </a:lnTo>
                    <a:lnTo>
                      <a:pt x="566" y="64"/>
                    </a:lnTo>
                    <a:lnTo>
                      <a:pt x="569" y="62"/>
                    </a:lnTo>
                    <a:lnTo>
                      <a:pt x="573" y="62"/>
                    </a:lnTo>
                    <a:lnTo>
                      <a:pt x="584" y="61"/>
                    </a:lnTo>
                    <a:lnTo>
                      <a:pt x="591" y="59"/>
                    </a:lnTo>
                    <a:lnTo>
                      <a:pt x="595" y="61"/>
                    </a:lnTo>
                    <a:lnTo>
                      <a:pt x="598" y="64"/>
                    </a:lnTo>
                    <a:lnTo>
                      <a:pt x="605" y="62"/>
                    </a:lnTo>
                    <a:lnTo>
                      <a:pt x="610" y="61"/>
                    </a:lnTo>
                    <a:lnTo>
                      <a:pt x="616" y="59"/>
                    </a:lnTo>
                    <a:lnTo>
                      <a:pt x="621" y="57"/>
                    </a:lnTo>
                    <a:lnTo>
                      <a:pt x="623" y="54"/>
                    </a:lnTo>
                    <a:lnTo>
                      <a:pt x="631" y="49"/>
                    </a:lnTo>
                    <a:lnTo>
                      <a:pt x="638" y="46"/>
                    </a:lnTo>
                    <a:lnTo>
                      <a:pt x="645" y="42"/>
                    </a:lnTo>
                    <a:lnTo>
                      <a:pt x="650" y="41"/>
                    </a:lnTo>
                    <a:lnTo>
                      <a:pt x="655" y="39"/>
                    </a:lnTo>
                    <a:lnTo>
                      <a:pt x="662" y="39"/>
                    </a:lnTo>
                    <a:lnTo>
                      <a:pt x="668" y="41"/>
                    </a:lnTo>
                    <a:lnTo>
                      <a:pt x="675" y="44"/>
                    </a:lnTo>
                    <a:lnTo>
                      <a:pt x="684" y="47"/>
                    </a:lnTo>
                    <a:lnTo>
                      <a:pt x="690" y="46"/>
                    </a:lnTo>
                    <a:lnTo>
                      <a:pt x="699" y="44"/>
                    </a:lnTo>
                    <a:lnTo>
                      <a:pt x="704" y="41"/>
                    </a:lnTo>
                    <a:lnTo>
                      <a:pt x="710" y="39"/>
                    </a:lnTo>
                    <a:lnTo>
                      <a:pt x="717" y="36"/>
                    </a:lnTo>
                    <a:lnTo>
                      <a:pt x="724" y="32"/>
                    </a:lnTo>
                    <a:lnTo>
                      <a:pt x="732" y="34"/>
                    </a:lnTo>
                    <a:lnTo>
                      <a:pt x="741" y="36"/>
                    </a:lnTo>
                    <a:lnTo>
                      <a:pt x="744" y="37"/>
                    </a:lnTo>
                    <a:lnTo>
                      <a:pt x="747" y="39"/>
                    </a:lnTo>
                    <a:lnTo>
                      <a:pt x="754" y="41"/>
                    </a:lnTo>
                    <a:lnTo>
                      <a:pt x="759" y="49"/>
                    </a:lnTo>
                    <a:lnTo>
                      <a:pt x="767" y="57"/>
                    </a:lnTo>
                    <a:lnTo>
                      <a:pt x="772" y="64"/>
                    </a:lnTo>
                    <a:lnTo>
                      <a:pt x="776" y="71"/>
                    </a:lnTo>
                    <a:lnTo>
                      <a:pt x="779" y="76"/>
                    </a:lnTo>
                    <a:lnTo>
                      <a:pt x="779" y="81"/>
                    </a:lnTo>
                    <a:lnTo>
                      <a:pt x="776" y="89"/>
                    </a:lnTo>
                    <a:lnTo>
                      <a:pt x="771" y="96"/>
                    </a:lnTo>
                    <a:lnTo>
                      <a:pt x="764" y="103"/>
                    </a:lnTo>
                    <a:lnTo>
                      <a:pt x="757" y="109"/>
                    </a:lnTo>
                    <a:lnTo>
                      <a:pt x="751" y="116"/>
                    </a:lnTo>
                    <a:lnTo>
                      <a:pt x="746" y="119"/>
                    </a:lnTo>
                    <a:lnTo>
                      <a:pt x="739" y="123"/>
                    </a:lnTo>
                    <a:lnTo>
                      <a:pt x="736" y="126"/>
                    </a:lnTo>
                    <a:lnTo>
                      <a:pt x="727" y="133"/>
                    </a:lnTo>
                    <a:lnTo>
                      <a:pt x="724" y="135"/>
                    </a:lnTo>
                    <a:lnTo>
                      <a:pt x="720" y="138"/>
                    </a:lnTo>
                    <a:lnTo>
                      <a:pt x="719" y="141"/>
                    </a:lnTo>
                    <a:lnTo>
                      <a:pt x="714" y="151"/>
                    </a:lnTo>
                    <a:lnTo>
                      <a:pt x="707" y="160"/>
                    </a:lnTo>
                    <a:lnTo>
                      <a:pt x="702" y="166"/>
                    </a:lnTo>
                    <a:lnTo>
                      <a:pt x="697" y="173"/>
                    </a:lnTo>
                    <a:lnTo>
                      <a:pt x="694" y="180"/>
                    </a:lnTo>
                    <a:lnTo>
                      <a:pt x="692" y="187"/>
                    </a:lnTo>
                    <a:lnTo>
                      <a:pt x="685" y="202"/>
                    </a:lnTo>
                    <a:lnTo>
                      <a:pt x="678" y="240"/>
                    </a:lnTo>
                    <a:lnTo>
                      <a:pt x="673" y="260"/>
                    </a:lnTo>
                    <a:lnTo>
                      <a:pt x="670" y="284"/>
                    </a:lnTo>
                    <a:lnTo>
                      <a:pt x="660" y="304"/>
                    </a:lnTo>
                    <a:lnTo>
                      <a:pt x="658" y="324"/>
                    </a:lnTo>
                    <a:lnTo>
                      <a:pt x="621" y="363"/>
                    </a:lnTo>
                    <a:lnTo>
                      <a:pt x="600" y="388"/>
                    </a:lnTo>
                    <a:lnTo>
                      <a:pt x="581" y="401"/>
                    </a:lnTo>
                    <a:lnTo>
                      <a:pt x="549" y="420"/>
                    </a:lnTo>
                    <a:lnTo>
                      <a:pt x="521" y="442"/>
                    </a:lnTo>
                    <a:lnTo>
                      <a:pt x="494" y="464"/>
                    </a:lnTo>
                    <a:lnTo>
                      <a:pt x="472" y="480"/>
                    </a:lnTo>
                    <a:lnTo>
                      <a:pt x="464" y="485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247" name="Freeform 39"/>
              <p:cNvSpPr>
                <a:spLocks/>
              </p:cNvSpPr>
              <p:nvPr/>
            </p:nvSpPr>
            <p:spPr bwMode="auto">
              <a:xfrm>
                <a:off x="2714" y="1186"/>
                <a:ext cx="1512" cy="471"/>
              </a:xfrm>
              <a:custGeom>
                <a:avLst/>
                <a:gdLst/>
                <a:ahLst/>
                <a:cxnLst>
                  <a:cxn ang="0">
                    <a:pos x="499" y="43"/>
                  </a:cxn>
                  <a:cxn ang="0">
                    <a:pos x="547" y="79"/>
                  </a:cxn>
                  <a:cxn ang="0">
                    <a:pos x="588" y="114"/>
                  </a:cxn>
                  <a:cxn ang="0">
                    <a:pos x="643" y="137"/>
                  </a:cxn>
                  <a:cxn ang="0">
                    <a:pos x="687" y="164"/>
                  </a:cxn>
                  <a:cxn ang="0">
                    <a:pos x="750" y="157"/>
                  </a:cxn>
                  <a:cxn ang="0">
                    <a:pos x="821" y="191"/>
                  </a:cxn>
                  <a:cxn ang="0">
                    <a:pos x="908" y="215"/>
                  </a:cxn>
                  <a:cxn ang="0">
                    <a:pos x="970" y="243"/>
                  </a:cxn>
                  <a:cxn ang="0">
                    <a:pos x="1019" y="223"/>
                  </a:cxn>
                  <a:cxn ang="0">
                    <a:pos x="1115" y="230"/>
                  </a:cxn>
                  <a:cxn ang="0">
                    <a:pos x="1185" y="199"/>
                  </a:cxn>
                  <a:cxn ang="0">
                    <a:pos x="1239" y="183"/>
                  </a:cxn>
                  <a:cxn ang="0">
                    <a:pos x="1274" y="176"/>
                  </a:cxn>
                  <a:cxn ang="0">
                    <a:pos x="1324" y="188"/>
                  </a:cxn>
                  <a:cxn ang="0">
                    <a:pos x="1445" y="298"/>
                  </a:cxn>
                  <a:cxn ang="0">
                    <a:pos x="1506" y="319"/>
                  </a:cxn>
                  <a:cxn ang="0">
                    <a:pos x="1486" y="334"/>
                  </a:cxn>
                  <a:cxn ang="0">
                    <a:pos x="1447" y="354"/>
                  </a:cxn>
                  <a:cxn ang="0">
                    <a:pos x="1418" y="381"/>
                  </a:cxn>
                  <a:cxn ang="0">
                    <a:pos x="1376" y="399"/>
                  </a:cxn>
                  <a:cxn ang="0">
                    <a:pos x="1326" y="411"/>
                  </a:cxn>
                  <a:cxn ang="0">
                    <a:pos x="1242" y="382"/>
                  </a:cxn>
                  <a:cxn ang="0">
                    <a:pos x="1182" y="409"/>
                  </a:cxn>
                  <a:cxn ang="0">
                    <a:pos x="1152" y="441"/>
                  </a:cxn>
                  <a:cxn ang="0">
                    <a:pos x="1121" y="468"/>
                  </a:cxn>
                  <a:cxn ang="0">
                    <a:pos x="1100" y="438"/>
                  </a:cxn>
                  <a:cxn ang="0">
                    <a:pos x="1044" y="426"/>
                  </a:cxn>
                  <a:cxn ang="0">
                    <a:pos x="1004" y="418"/>
                  </a:cxn>
                  <a:cxn ang="0">
                    <a:pos x="962" y="413"/>
                  </a:cxn>
                  <a:cxn ang="0">
                    <a:pos x="927" y="396"/>
                  </a:cxn>
                  <a:cxn ang="0">
                    <a:pos x="868" y="389"/>
                  </a:cxn>
                  <a:cxn ang="0">
                    <a:pos x="814" y="406"/>
                  </a:cxn>
                  <a:cxn ang="0">
                    <a:pos x="759" y="372"/>
                  </a:cxn>
                  <a:cxn ang="0">
                    <a:pos x="710" y="369"/>
                  </a:cxn>
                  <a:cxn ang="0">
                    <a:pos x="670" y="359"/>
                  </a:cxn>
                  <a:cxn ang="0">
                    <a:pos x="621" y="377"/>
                  </a:cxn>
                  <a:cxn ang="0">
                    <a:pos x="571" y="366"/>
                  </a:cxn>
                  <a:cxn ang="0">
                    <a:pos x="520" y="352"/>
                  </a:cxn>
                  <a:cxn ang="0">
                    <a:pos x="483" y="330"/>
                  </a:cxn>
                  <a:cxn ang="0">
                    <a:pos x="452" y="312"/>
                  </a:cxn>
                  <a:cxn ang="0">
                    <a:pos x="411" y="297"/>
                  </a:cxn>
                  <a:cxn ang="0">
                    <a:pos x="368" y="298"/>
                  </a:cxn>
                  <a:cxn ang="0">
                    <a:pos x="332" y="309"/>
                  </a:cxn>
                  <a:cxn ang="0">
                    <a:pos x="307" y="303"/>
                  </a:cxn>
                  <a:cxn ang="0">
                    <a:pos x="292" y="320"/>
                  </a:cxn>
                  <a:cxn ang="0">
                    <a:pos x="248" y="335"/>
                  </a:cxn>
                  <a:cxn ang="0">
                    <a:pos x="215" y="334"/>
                  </a:cxn>
                  <a:cxn ang="0">
                    <a:pos x="158" y="330"/>
                  </a:cxn>
                  <a:cxn ang="0">
                    <a:pos x="126" y="354"/>
                  </a:cxn>
                  <a:cxn ang="0">
                    <a:pos x="92" y="349"/>
                  </a:cxn>
                  <a:cxn ang="0">
                    <a:pos x="65" y="364"/>
                  </a:cxn>
                  <a:cxn ang="0">
                    <a:pos x="35" y="349"/>
                  </a:cxn>
                  <a:cxn ang="0">
                    <a:pos x="8" y="314"/>
                  </a:cxn>
                  <a:cxn ang="0">
                    <a:pos x="175" y="191"/>
                  </a:cxn>
                  <a:cxn ang="0">
                    <a:pos x="309" y="72"/>
                  </a:cxn>
                  <a:cxn ang="0">
                    <a:pos x="453" y="20"/>
                  </a:cxn>
                </a:cxnLst>
                <a:rect l="0" t="0" r="r" b="b"/>
                <a:pathLst>
                  <a:path w="1512" h="471">
                    <a:moveTo>
                      <a:pt x="477" y="0"/>
                    </a:moveTo>
                    <a:lnTo>
                      <a:pt x="483" y="5"/>
                    </a:lnTo>
                    <a:lnTo>
                      <a:pt x="488" y="15"/>
                    </a:lnTo>
                    <a:lnTo>
                      <a:pt x="490" y="20"/>
                    </a:lnTo>
                    <a:lnTo>
                      <a:pt x="492" y="27"/>
                    </a:lnTo>
                    <a:lnTo>
                      <a:pt x="494" y="32"/>
                    </a:lnTo>
                    <a:lnTo>
                      <a:pt x="494" y="37"/>
                    </a:lnTo>
                    <a:lnTo>
                      <a:pt x="495" y="40"/>
                    </a:lnTo>
                    <a:lnTo>
                      <a:pt x="499" y="43"/>
                    </a:lnTo>
                    <a:lnTo>
                      <a:pt x="504" y="45"/>
                    </a:lnTo>
                    <a:lnTo>
                      <a:pt x="507" y="50"/>
                    </a:lnTo>
                    <a:lnTo>
                      <a:pt x="509" y="57"/>
                    </a:lnTo>
                    <a:lnTo>
                      <a:pt x="514" y="60"/>
                    </a:lnTo>
                    <a:lnTo>
                      <a:pt x="524" y="63"/>
                    </a:lnTo>
                    <a:lnTo>
                      <a:pt x="530" y="65"/>
                    </a:lnTo>
                    <a:lnTo>
                      <a:pt x="534" y="68"/>
                    </a:lnTo>
                    <a:lnTo>
                      <a:pt x="541" y="75"/>
                    </a:lnTo>
                    <a:lnTo>
                      <a:pt x="547" y="79"/>
                    </a:lnTo>
                    <a:lnTo>
                      <a:pt x="559" y="85"/>
                    </a:lnTo>
                    <a:lnTo>
                      <a:pt x="562" y="89"/>
                    </a:lnTo>
                    <a:lnTo>
                      <a:pt x="564" y="92"/>
                    </a:lnTo>
                    <a:lnTo>
                      <a:pt x="566" y="95"/>
                    </a:lnTo>
                    <a:lnTo>
                      <a:pt x="567" y="102"/>
                    </a:lnTo>
                    <a:lnTo>
                      <a:pt x="571" y="107"/>
                    </a:lnTo>
                    <a:lnTo>
                      <a:pt x="577" y="109"/>
                    </a:lnTo>
                    <a:lnTo>
                      <a:pt x="582" y="112"/>
                    </a:lnTo>
                    <a:lnTo>
                      <a:pt x="588" y="114"/>
                    </a:lnTo>
                    <a:lnTo>
                      <a:pt x="594" y="117"/>
                    </a:lnTo>
                    <a:lnTo>
                      <a:pt x="609" y="117"/>
                    </a:lnTo>
                    <a:lnTo>
                      <a:pt x="614" y="117"/>
                    </a:lnTo>
                    <a:lnTo>
                      <a:pt x="621" y="121"/>
                    </a:lnTo>
                    <a:lnTo>
                      <a:pt x="626" y="124"/>
                    </a:lnTo>
                    <a:lnTo>
                      <a:pt x="631" y="127"/>
                    </a:lnTo>
                    <a:lnTo>
                      <a:pt x="638" y="131"/>
                    </a:lnTo>
                    <a:lnTo>
                      <a:pt x="640" y="132"/>
                    </a:lnTo>
                    <a:lnTo>
                      <a:pt x="643" y="137"/>
                    </a:lnTo>
                    <a:lnTo>
                      <a:pt x="648" y="142"/>
                    </a:lnTo>
                    <a:lnTo>
                      <a:pt x="653" y="144"/>
                    </a:lnTo>
                    <a:lnTo>
                      <a:pt x="658" y="144"/>
                    </a:lnTo>
                    <a:lnTo>
                      <a:pt x="665" y="147"/>
                    </a:lnTo>
                    <a:lnTo>
                      <a:pt x="668" y="151"/>
                    </a:lnTo>
                    <a:lnTo>
                      <a:pt x="673" y="156"/>
                    </a:lnTo>
                    <a:lnTo>
                      <a:pt x="678" y="161"/>
                    </a:lnTo>
                    <a:lnTo>
                      <a:pt x="683" y="162"/>
                    </a:lnTo>
                    <a:lnTo>
                      <a:pt x="687" y="164"/>
                    </a:lnTo>
                    <a:lnTo>
                      <a:pt x="693" y="164"/>
                    </a:lnTo>
                    <a:lnTo>
                      <a:pt x="700" y="162"/>
                    </a:lnTo>
                    <a:lnTo>
                      <a:pt x="703" y="159"/>
                    </a:lnTo>
                    <a:lnTo>
                      <a:pt x="707" y="157"/>
                    </a:lnTo>
                    <a:lnTo>
                      <a:pt x="712" y="156"/>
                    </a:lnTo>
                    <a:lnTo>
                      <a:pt x="718" y="157"/>
                    </a:lnTo>
                    <a:lnTo>
                      <a:pt x="723" y="157"/>
                    </a:lnTo>
                    <a:lnTo>
                      <a:pt x="735" y="157"/>
                    </a:lnTo>
                    <a:lnTo>
                      <a:pt x="750" y="157"/>
                    </a:lnTo>
                    <a:lnTo>
                      <a:pt x="757" y="159"/>
                    </a:lnTo>
                    <a:lnTo>
                      <a:pt x="767" y="161"/>
                    </a:lnTo>
                    <a:lnTo>
                      <a:pt x="776" y="166"/>
                    </a:lnTo>
                    <a:lnTo>
                      <a:pt x="784" y="171"/>
                    </a:lnTo>
                    <a:lnTo>
                      <a:pt x="789" y="174"/>
                    </a:lnTo>
                    <a:lnTo>
                      <a:pt x="794" y="178"/>
                    </a:lnTo>
                    <a:lnTo>
                      <a:pt x="804" y="184"/>
                    </a:lnTo>
                    <a:lnTo>
                      <a:pt x="812" y="186"/>
                    </a:lnTo>
                    <a:lnTo>
                      <a:pt x="821" y="191"/>
                    </a:lnTo>
                    <a:lnTo>
                      <a:pt x="834" y="198"/>
                    </a:lnTo>
                    <a:lnTo>
                      <a:pt x="846" y="203"/>
                    </a:lnTo>
                    <a:lnTo>
                      <a:pt x="856" y="208"/>
                    </a:lnTo>
                    <a:lnTo>
                      <a:pt x="873" y="213"/>
                    </a:lnTo>
                    <a:lnTo>
                      <a:pt x="883" y="216"/>
                    </a:lnTo>
                    <a:lnTo>
                      <a:pt x="891" y="218"/>
                    </a:lnTo>
                    <a:lnTo>
                      <a:pt x="896" y="218"/>
                    </a:lnTo>
                    <a:lnTo>
                      <a:pt x="903" y="216"/>
                    </a:lnTo>
                    <a:lnTo>
                      <a:pt x="908" y="215"/>
                    </a:lnTo>
                    <a:lnTo>
                      <a:pt x="915" y="215"/>
                    </a:lnTo>
                    <a:lnTo>
                      <a:pt x="920" y="213"/>
                    </a:lnTo>
                    <a:lnTo>
                      <a:pt x="927" y="213"/>
                    </a:lnTo>
                    <a:lnTo>
                      <a:pt x="933" y="218"/>
                    </a:lnTo>
                    <a:lnTo>
                      <a:pt x="943" y="228"/>
                    </a:lnTo>
                    <a:lnTo>
                      <a:pt x="952" y="231"/>
                    </a:lnTo>
                    <a:lnTo>
                      <a:pt x="957" y="236"/>
                    </a:lnTo>
                    <a:lnTo>
                      <a:pt x="962" y="241"/>
                    </a:lnTo>
                    <a:lnTo>
                      <a:pt x="970" y="243"/>
                    </a:lnTo>
                    <a:lnTo>
                      <a:pt x="975" y="240"/>
                    </a:lnTo>
                    <a:lnTo>
                      <a:pt x="980" y="236"/>
                    </a:lnTo>
                    <a:lnTo>
                      <a:pt x="987" y="231"/>
                    </a:lnTo>
                    <a:lnTo>
                      <a:pt x="990" y="228"/>
                    </a:lnTo>
                    <a:lnTo>
                      <a:pt x="995" y="226"/>
                    </a:lnTo>
                    <a:lnTo>
                      <a:pt x="1002" y="223"/>
                    </a:lnTo>
                    <a:lnTo>
                      <a:pt x="1009" y="221"/>
                    </a:lnTo>
                    <a:lnTo>
                      <a:pt x="1014" y="221"/>
                    </a:lnTo>
                    <a:lnTo>
                      <a:pt x="1019" y="223"/>
                    </a:lnTo>
                    <a:lnTo>
                      <a:pt x="1027" y="225"/>
                    </a:lnTo>
                    <a:lnTo>
                      <a:pt x="1034" y="230"/>
                    </a:lnTo>
                    <a:lnTo>
                      <a:pt x="1039" y="233"/>
                    </a:lnTo>
                    <a:lnTo>
                      <a:pt x="1047" y="236"/>
                    </a:lnTo>
                    <a:lnTo>
                      <a:pt x="1051" y="240"/>
                    </a:lnTo>
                    <a:lnTo>
                      <a:pt x="1068" y="240"/>
                    </a:lnTo>
                    <a:lnTo>
                      <a:pt x="1105" y="241"/>
                    </a:lnTo>
                    <a:lnTo>
                      <a:pt x="1108" y="236"/>
                    </a:lnTo>
                    <a:lnTo>
                      <a:pt x="1115" y="230"/>
                    </a:lnTo>
                    <a:lnTo>
                      <a:pt x="1121" y="225"/>
                    </a:lnTo>
                    <a:lnTo>
                      <a:pt x="1130" y="223"/>
                    </a:lnTo>
                    <a:lnTo>
                      <a:pt x="1138" y="221"/>
                    </a:lnTo>
                    <a:lnTo>
                      <a:pt x="1145" y="216"/>
                    </a:lnTo>
                    <a:lnTo>
                      <a:pt x="1153" y="209"/>
                    </a:lnTo>
                    <a:lnTo>
                      <a:pt x="1163" y="204"/>
                    </a:lnTo>
                    <a:lnTo>
                      <a:pt x="1173" y="204"/>
                    </a:lnTo>
                    <a:lnTo>
                      <a:pt x="1180" y="203"/>
                    </a:lnTo>
                    <a:lnTo>
                      <a:pt x="1185" y="199"/>
                    </a:lnTo>
                    <a:lnTo>
                      <a:pt x="1190" y="194"/>
                    </a:lnTo>
                    <a:lnTo>
                      <a:pt x="1195" y="189"/>
                    </a:lnTo>
                    <a:lnTo>
                      <a:pt x="1202" y="189"/>
                    </a:lnTo>
                    <a:lnTo>
                      <a:pt x="1210" y="191"/>
                    </a:lnTo>
                    <a:lnTo>
                      <a:pt x="1215" y="189"/>
                    </a:lnTo>
                    <a:lnTo>
                      <a:pt x="1222" y="186"/>
                    </a:lnTo>
                    <a:lnTo>
                      <a:pt x="1229" y="188"/>
                    </a:lnTo>
                    <a:lnTo>
                      <a:pt x="1234" y="186"/>
                    </a:lnTo>
                    <a:lnTo>
                      <a:pt x="1239" y="183"/>
                    </a:lnTo>
                    <a:lnTo>
                      <a:pt x="1242" y="186"/>
                    </a:lnTo>
                    <a:lnTo>
                      <a:pt x="1246" y="186"/>
                    </a:lnTo>
                    <a:lnTo>
                      <a:pt x="1249" y="183"/>
                    </a:lnTo>
                    <a:lnTo>
                      <a:pt x="1252" y="179"/>
                    </a:lnTo>
                    <a:lnTo>
                      <a:pt x="1257" y="178"/>
                    </a:lnTo>
                    <a:lnTo>
                      <a:pt x="1262" y="178"/>
                    </a:lnTo>
                    <a:lnTo>
                      <a:pt x="1266" y="176"/>
                    </a:lnTo>
                    <a:lnTo>
                      <a:pt x="1271" y="174"/>
                    </a:lnTo>
                    <a:lnTo>
                      <a:pt x="1274" y="176"/>
                    </a:lnTo>
                    <a:lnTo>
                      <a:pt x="1277" y="179"/>
                    </a:lnTo>
                    <a:lnTo>
                      <a:pt x="1281" y="181"/>
                    </a:lnTo>
                    <a:lnTo>
                      <a:pt x="1286" y="178"/>
                    </a:lnTo>
                    <a:lnTo>
                      <a:pt x="1293" y="174"/>
                    </a:lnTo>
                    <a:lnTo>
                      <a:pt x="1299" y="179"/>
                    </a:lnTo>
                    <a:lnTo>
                      <a:pt x="1304" y="183"/>
                    </a:lnTo>
                    <a:lnTo>
                      <a:pt x="1311" y="186"/>
                    </a:lnTo>
                    <a:lnTo>
                      <a:pt x="1316" y="186"/>
                    </a:lnTo>
                    <a:lnTo>
                      <a:pt x="1324" y="188"/>
                    </a:lnTo>
                    <a:lnTo>
                      <a:pt x="1331" y="188"/>
                    </a:lnTo>
                    <a:lnTo>
                      <a:pt x="1335" y="189"/>
                    </a:lnTo>
                    <a:lnTo>
                      <a:pt x="1341" y="191"/>
                    </a:lnTo>
                    <a:lnTo>
                      <a:pt x="1346" y="193"/>
                    </a:lnTo>
                    <a:lnTo>
                      <a:pt x="1353" y="204"/>
                    </a:lnTo>
                    <a:lnTo>
                      <a:pt x="1390" y="277"/>
                    </a:lnTo>
                    <a:lnTo>
                      <a:pt x="1413" y="285"/>
                    </a:lnTo>
                    <a:lnTo>
                      <a:pt x="1430" y="293"/>
                    </a:lnTo>
                    <a:lnTo>
                      <a:pt x="1445" y="298"/>
                    </a:lnTo>
                    <a:lnTo>
                      <a:pt x="1454" y="302"/>
                    </a:lnTo>
                    <a:lnTo>
                      <a:pt x="1457" y="307"/>
                    </a:lnTo>
                    <a:lnTo>
                      <a:pt x="1465" y="312"/>
                    </a:lnTo>
                    <a:lnTo>
                      <a:pt x="1476" y="315"/>
                    </a:lnTo>
                    <a:lnTo>
                      <a:pt x="1484" y="317"/>
                    </a:lnTo>
                    <a:lnTo>
                      <a:pt x="1491" y="320"/>
                    </a:lnTo>
                    <a:lnTo>
                      <a:pt x="1496" y="320"/>
                    </a:lnTo>
                    <a:lnTo>
                      <a:pt x="1501" y="320"/>
                    </a:lnTo>
                    <a:lnTo>
                      <a:pt x="1506" y="319"/>
                    </a:lnTo>
                    <a:lnTo>
                      <a:pt x="1512" y="320"/>
                    </a:lnTo>
                    <a:lnTo>
                      <a:pt x="1512" y="324"/>
                    </a:lnTo>
                    <a:lnTo>
                      <a:pt x="1509" y="329"/>
                    </a:lnTo>
                    <a:lnTo>
                      <a:pt x="1507" y="334"/>
                    </a:lnTo>
                    <a:lnTo>
                      <a:pt x="1504" y="335"/>
                    </a:lnTo>
                    <a:lnTo>
                      <a:pt x="1499" y="337"/>
                    </a:lnTo>
                    <a:lnTo>
                      <a:pt x="1496" y="335"/>
                    </a:lnTo>
                    <a:lnTo>
                      <a:pt x="1491" y="334"/>
                    </a:lnTo>
                    <a:lnTo>
                      <a:pt x="1486" y="334"/>
                    </a:lnTo>
                    <a:lnTo>
                      <a:pt x="1479" y="335"/>
                    </a:lnTo>
                    <a:lnTo>
                      <a:pt x="1474" y="339"/>
                    </a:lnTo>
                    <a:lnTo>
                      <a:pt x="1469" y="344"/>
                    </a:lnTo>
                    <a:lnTo>
                      <a:pt x="1467" y="347"/>
                    </a:lnTo>
                    <a:lnTo>
                      <a:pt x="1464" y="349"/>
                    </a:lnTo>
                    <a:lnTo>
                      <a:pt x="1459" y="352"/>
                    </a:lnTo>
                    <a:lnTo>
                      <a:pt x="1454" y="352"/>
                    </a:lnTo>
                    <a:lnTo>
                      <a:pt x="1450" y="354"/>
                    </a:lnTo>
                    <a:lnTo>
                      <a:pt x="1447" y="354"/>
                    </a:lnTo>
                    <a:lnTo>
                      <a:pt x="1444" y="352"/>
                    </a:lnTo>
                    <a:lnTo>
                      <a:pt x="1439" y="352"/>
                    </a:lnTo>
                    <a:lnTo>
                      <a:pt x="1432" y="354"/>
                    </a:lnTo>
                    <a:lnTo>
                      <a:pt x="1427" y="357"/>
                    </a:lnTo>
                    <a:lnTo>
                      <a:pt x="1423" y="362"/>
                    </a:lnTo>
                    <a:lnTo>
                      <a:pt x="1422" y="366"/>
                    </a:lnTo>
                    <a:lnTo>
                      <a:pt x="1422" y="371"/>
                    </a:lnTo>
                    <a:lnTo>
                      <a:pt x="1420" y="377"/>
                    </a:lnTo>
                    <a:lnTo>
                      <a:pt x="1418" y="381"/>
                    </a:lnTo>
                    <a:lnTo>
                      <a:pt x="1417" y="384"/>
                    </a:lnTo>
                    <a:lnTo>
                      <a:pt x="1413" y="386"/>
                    </a:lnTo>
                    <a:lnTo>
                      <a:pt x="1408" y="382"/>
                    </a:lnTo>
                    <a:lnTo>
                      <a:pt x="1403" y="381"/>
                    </a:lnTo>
                    <a:lnTo>
                      <a:pt x="1397" y="381"/>
                    </a:lnTo>
                    <a:lnTo>
                      <a:pt x="1392" y="382"/>
                    </a:lnTo>
                    <a:lnTo>
                      <a:pt x="1387" y="386"/>
                    </a:lnTo>
                    <a:lnTo>
                      <a:pt x="1378" y="392"/>
                    </a:lnTo>
                    <a:lnTo>
                      <a:pt x="1376" y="399"/>
                    </a:lnTo>
                    <a:lnTo>
                      <a:pt x="1373" y="403"/>
                    </a:lnTo>
                    <a:lnTo>
                      <a:pt x="1368" y="406"/>
                    </a:lnTo>
                    <a:lnTo>
                      <a:pt x="1365" y="408"/>
                    </a:lnTo>
                    <a:lnTo>
                      <a:pt x="1358" y="409"/>
                    </a:lnTo>
                    <a:lnTo>
                      <a:pt x="1350" y="409"/>
                    </a:lnTo>
                    <a:lnTo>
                      <a:pt x="1341" y="408"/>
                    </a:lnTo>
                    <a:lnTo>
                      <a:pt x="1336" y="408"/>
                    </a:lnTo>
                    <a:lnTo>
                      <a:pt x="1331" y="409"/>
                    </a:lnTo>
                    <a:lnTo>
                      <a:pt x="1326" y="411"/>
                    </a:lnTo>
                    <a:lnTo>
                      <a:pt x="1319" y="411"/>
                    </a:lnTo>
                    <a:lnTo>
                      <a:pt x="1304" y="409"/>
                    </a:lnTo>
                    <a:lnTo>
                      <a:pt x="1294" y="408"/>
                    </a:lnTo>
                    <a:lnTo>
                      <a:pt x="1286" y="406"/>
                    </a:lnTo>
                    <a:lnTo>
                      <a:pt x="1277" y="399"/>
                    </a:lnTo>
                    <a:lnTo>
                      <a:pt x="1269" y="392"/>
                    </a:lnTo>
                    <a:lnTo>
                      <a:pt x="1259" y="387"/>
                    </a:lnTo>
                    <a:lnTo>
                      <a:pt x="1249" y="382"/>
                    </a:lnTo>
                    <a:lnTo>
                      <a:pt x="1242" y="382"/>
                    </a:lnTo>
                    <a:lnTo>
                      <a:pt x="1232" y="384"/>
                    </a:lnTo>
                    <a:lnTo>
                      <a:pt x="1224" y="392"/>
                    </a:lnTo>
                    <a:lnTo>
                      <a:pt x="1212" y="394"/>
                    </a:lnTo>
                    <a:lnTo>
                      <a:pt x="1207" y="397"/>
                    </a:lnTo>
                    <a:lnTo>
                      <a:pt x="1202" y="399"/>
                    </a:lnTo>
                    <a:lnTo>
                      <a:pt x="1194" y="403"/>
                    </a:lnTo>
                    <a:lnTo>
                      <a:pt x="1190" y="406"/>
                    </a:lnTo>
                    <a:lnTo>
                      <a:pt x="1187" y="406"/>
                    </a:lnTo>
                    <a:lnTo>
                      <a:pt x="1182" y="409"/>
                    </a:lnTo>
                    <a:lnTo>
                      <a:pt x="1177" y="409"/>
                    </a:lnTo>
                    <a:lnTo>
                      <a:pt x="1173" y="409"/>
                    </a:lnTo>
                    <a:lnTo>
                      <a:pt x="1168" y="411"/>
                    </a:lnTo>
                    <a:lnTo>
                      <a:pt x="1165" y="419"/>
                    </a:lnTo>
                    <a:lnTo>
                      <a:pt x="1162" y="426"/>
                    </a:lnTo>
                    <a:lnTo>
                      <a:pt x="1160" y="429"/>
                    </a:lnTo>
                    <a:lnTo>
                      <a:pt x="1158" y="434"/>
                    </a:lnTo>
                    <a:lnTo>
                      <a:pt x="1153" y="436"/>
                    </a:lnTo>
                    <a:lnTo>
                      <a:pt x="1152" y="441"/>
                    </a:lnTo>
                    <a:lnTo>
                      <a:pt x="1150" y="446"/>
                    </a:lnTo>
                    <a:lnTo>
                      <a:pt x="1150" y="450"/>
                    </a:lnTo>
                    <a:lnTo>
                      <a:pt x="1145" y="456"/>
                    </a:lnTo>
                    <a:lnTo>
                      <a:pt x="1140" y="458"/>
                    </a:lnTo>
                    <a:lnTo>
                      <a:pt x="1135" y="460"/>
                    </a:lnTo>
                    <a:lnTo>
                      <a:pt x="1133" y="461"/>
                    </a:lnTo>
                    <a:lnTo>
                      <a:pt x="1130" y="465"/>
                    </a:lnTo>
                    <a:lnTo>
                      <a:pt x="1126" y="466"/>
                    </a:lnTo>
                    <a:lnTo>
                      <a:pt x="1121" y="468"/>
                    </a:lnTo>
                    <a:lnTo>
                      <a:pt x="1116" y="471"/>
                    </a:lnTo>
                    <a:lnTo>
                      <a:pt x="1110" y="470"/>
                    </a:lnTo>
                    <a:lnTo>
                      <a:pt x="1106" y="465"/>
                    </a:lnTo>
                    <a:lnTo>
                      <a:pt x="1101" y="461"/>
                    </a:lnTo>
                    <a:lnTo>
                      <a:pt x="1094" y="455"/>
                    </a:lnTo>
                    <a:lnTo>
                      <a:pt x="1093" y="450"/>
                    </a:lnTo>
                    <a:lnTo>
                      <a:pt x="1094" y="444"/>
                    </a:lnTo>
                    <a:lnTo>
                      <a:pt x="1098" y="441"/>
                    </a:lnTo>
                    <a:lnTo>
                      <a:pt x="1100" y="438"/>
                    </a:lnTo>
                    <a:lnTo>
                      <a:pt x="1098" y="433"/>
                    </a:lnTo>
                    <a:lnTo>
                      <a:pt x="1089" y="433"/>
                    </a:lnTo>
                    <a:lnTo>
                      <a:pt x="1081" y="433"/>
                    </a:lnTo>
                    <a:lnTo>
                      <a:pt x="1071" y="433"/>
                    </a:lnTo>
                    <a:lnTo>
                      <a:pt x="1064" y="434"/>
                    </a:lnTo>
                    <a:lnTo>
                      <a:pt x="1059" y="434"/>
                    </a:lnTo>
                    <a:lnTo>
                      <a:pt x="1054" y="433"/>
                    </a:lnTo>
                    <a:lnTo>
                      <a:pt x="1047" y="429"/>
                    </a:lnTo>
                    <a:lnTo>
                      <a:pt x="1044" y="426"/>
                    </a:lnTo>
                    <a:lnTo>
                      <a:pt x="1039" y="424"/>
                    </a:lnTo>
                    <a:lnTo>
                      <a:pt x="1036" y="426"/>
                    </a:lnTo>
                    <a:lnTo>
                      <a:pt x="1032" y="426"/>
                    </a:lnTo>
                    <a:lnTo>
                      <a:pt x="1027" y="424"/>
                    </a:lnTo>
                    <a:lnTo>
                      <a:pt x="1022" y="419"/>
                    </a:lnTo>
                    <a:lnTo>
                      <a:pt x="1014" y="416"/>
                    </a:lnTo>
                    <a:lnTo>
                      <a:pt x="1011" y="416"/>
                    </a:lnTo>
                    <a:lnTo>
                      <a:pt x="1007" y="416"/>
                    </a:lnTo>
                    <a:lnTo>
                      <a:pt x="1004" y="418"/>
                    </a:lnTo>
                    <a:lnTo>
                      <a:pt x="999" y="416"/>
                    </a:lnTo>
                    <a:lnTo>
                      <a:pt x="990" y="413"/>
                    </a:lnTo>
                    <a:lnTo>
                      <a:pt x="985" y="413"/>
                    </a:lnTo>
                    <a:lnTo>
                      <a:pt x="982" y="411"/>
                    </a:lnTo>
                    <a:lnTo>
                      <a:pt x="979" y="409"/>
                    </a:lnTo>
                    <a:lnTo>
                      <a:pt x="974" y="408"/>
                    </a:lnTo>
                    <a:lnTo>
                      <a:pt x="972" y="411"/>
                    </a:lnTo>
                    <a:lnTo>
                      <a:pt x="969" y="413"/>
                    </a:lnTo>
                    <a:lnTo>
                      <a:pt x="962" y="413"/>
                    </a:lnTo>
                    <a:lnTo>
                      <a:pt x="957" y="409"/>
                    </a:lnTo>
                    <a:lnTo>
                      <a:pt x="952" y="408"/>
                    </a:lnTo>
                    <a:lnTo>
                      <a:pt x="947" y="406"/>
                    </a:lnTo>
                    <a:lnTo>
                      <a:pt x="940" y="406"/>
                    </a:lnTo>
                    <a:lnTo>
                      <a:pt x="935" y="406"/>
                    </a:lnTo>
                    <a:lnTo>
                      <a:pt x="932" y="406"/>
                    </a:lnTo>
                    <a:lnTo>
                      <a:pt x="928" y="404"/>
                    </a:lnTo>
                    <a:lnTo>
                      <a:pt x="927" y="401"/>
                    </a:lnTo>
                    <a:lnTo>
                      <a:pt x="927" y="396"/>
                    </a:lnTo>
                    <a:lnTo>
                      <a:pt x="923" y="394"/>
                    </a:lnTo>
                    <a:lnTo>
                      <a:pt x="913" y="394"/>
                    </a:lnTo>
                    <a:lnTo>
                      <a:pt x="906" y="392"/>
                    </a:lnTo>
                    <a:lnTo>
                      <a:pt x="903" y="387"/>
                    </a:lnTo>
                    <a:lnTo>
                      <a:pt x="896" y="386"/>
                    </a:lnTo>
                    <a:lnTo>
                      <a:pt x="886" y="387"/>
                    </a:lnTo>
                    <a:lnTo>
                      <a:pt x="881" y="389"/>
                    </a:lnTo>
                    <a:lnTo>
                      <a:pt x="875" y="389"/>
                    </a:lnTo>
                    <a:lnTo>
                      <a:pt x="868" y="389"/>
                    </a:lnTo>
                    <a:lnTo>
                      <a:pt x="858" y="391"/>
                    </a:lnTo>
                    <a:lnTo>
                      <a:pt x="853" y="394"/>
                    </a:lnTo>
                    <a:lnTo>
                      <a:pt x="851" y="396"/>
                    </a:lnTo>
                    <a:lnTo>
                      <a:pt x="846" y="396"/>
                    </a:lnTo>
                    <a:lnTo>
                      <a:pt x="836" y="399"/>
                    </a:lnTo>
                    <a:lnTo>
                      <a:pt x="831" y="403"/>
                    </a:lnTo>
                    <a:lnTo>
                      <a:pt x="826" y="403"/>
                    </a:lnTo>
                    <a:lnTo>
                      <a:pt x="817" y="401"/>
                    </a:lnTo>
                    <a:lnTo>
                      <a:pt x="814" y="406"/>
                    </a:lnTo>
                    <a:lnTo>
                      <a:pt x="807" y="403"/>
                    </a:lnTo>
                    <a:lnTo>
                      <a:pt x="801" y="399"/>
                    </a:lnTo>
                    <a:lnTo>
                      <a:pt x="794" y="396"/>
                    </a:lnTo>
                    <a:lnTo>
                      <a:pt x="786" y="392"/>
                    </a:lnTo>
                    <a:lnTo>
                      <a:pt x="779" y="389"/>
                    </a:lnTo>
                    <a:lnTo>
                      <a:pt x="772" y="386"/>
                    </a:lnTo>
                    <a:lnTo>
                      <a:pt x="769" y="379"/>
                    </a:lnTo>
                    <a:lnTo>
                      <a:pt x="765" y="376"/>
                    </a:lnTo>
                    <a:lnTo>
                      <a:pt x="759" y="372"/>
                    </a:lnTo>
                    <a:lnTo>
                      <a:pt x="754" y="369"/>
                    </a:lnTo>
                    <a:lnTo>
                      <a:pt x="749" y="369"/>
                    </a:lnTo>
                    <a:lnTo>
                      <a:pt x="742" y="367"/>
                    </a:lnTo>
                    <a:lnTo>
                      <a:pt x="732" y="369"/>
                    </a:lnTo>
                    <a:lnTo>
                      <a:pt x="730" y="374"/>
                    </a:lnTo>
                    <a:lnTo>
                      <a:pt x="729" y="377"/>
                    </a:lnTo>
                    <a:lnTo>
                      <a:pt x="720" y="379"/>
                    </a:lnTo>
                    <a:lnTo>
                      <a:pt x="715" y="374"/>
                    </a:lnTo>
                    <a:lnTo>
                      <a:pt x="710" y="369"/>
                    </a:lnTo>
                    <a:lnTo>
                      <a:pt x="708" y="367"/>
                    </a:lnTo>
                    <a:lnTo>
                      <a:pt x="703" y="366"/>
                    </a:lnTo>
                    <a:lnTo>
                      <a:pt x="698" y="364"/>
                    </a:lnTo>
                    <a:lnTo>
                      <a:pt x="692" y="364"/>
                    </a:lnTo>
                    <a:lnTo>
                      <a:pt x="688" y="366"/>
                    </a:lnTo>
                    <a:lnTo>
                      <a:pt x="687" y="367"/>
                    </a:lnTo>
                    <a:lnTo>
                      <a:pt x="682" y="364"/>
                    </a:lnTo>
                    <a:lnTo>
                      <a:pt x="675" y="361"/>
                    </a:lnTo>
                    <a:lnTo>
                      <a:pt x="670" y="359"/>
                    </a:lnTo>
                    <a:lnTo>
                      <a:pt x="661" y="359"/>
                    </a:lnTo>
                    <a:lnTo>
                      <a:pt x="658" y="361"/>
                    </a:lnTo>
                    <a:lnTo>
                      <a:pt x="651" y="362"/>
                    </a:lnTo>
                    <a:lnTo>
                      <a:pt x="643" y="366"/>
                    </a:lnTo>
                    <a:lnTo>
                      <a:pt x="641" y="367"/>
                    </a:lnTo>
                    <a:lnTo>
                      <a:pt x="635" y="371"/>
                    </a:lnTo>
                    <a:lnTo>
                      <a:pt x="631" y="371"/>
                    </a:lnTo>
                    <a:lnTo>
                      <a:pt x="626" y="374"/>
                    </a:lnTo>
                    <a:lnTo>
                      <a:pt x="621" y="377"/>
                    </a:lnTo>
                    <a:lnTo>
                      <a:pt x="616" y="377"/>
                    </a:lnTo>
                    <a:lnTo>
                      <a:pt x="611" y="374"/>
                    </a:lnTo>
                    <a:lnTo>
                      <a:pt x="606" y="371"/>
                    </a:lnTo>
                    <a:lnTo>
                      <a:pt x="601" y="366"/>
                    </a:lnTo>
                    <a:lnTo>
                      <a:pt x="598" y="364"/>
                    </a:lnTo>
                    <a:lnTo>
                      <a:pt x="591" y="359"/>
                    </a:lnTo>
                    <a:lnTo>
                      <a:pt x="579" y="361"/>
                    </a:lnTo>
                    <a:lnTo>
                      <a:pt x="572" y="366"/>
                    </a:lnTo>
                    <a:lnTo>
                      <a:pt x="571" y="366"/>
                    </a:lnTo>
                    <a:lnTo>
                      <a:pt x="569" y="367"/>
                    </a:lnTo>
                    <a:lnTo>
                      <a:pt x="566" y="369"/>
                    </a:lnTo>
                    <a:lnTo>
                      <a:pt x="562" y="371"/>
                    </a:lnTo>
                    <a:lnTo>
                      <a:pt x="549" y="367"/>
                    </a:lnTo>
                    <a:lnTo>
                      <a:pt x="541" y="366"/>
                    </a:lnTo>
                    <a:lnTo>
                      <a:pt x="532" y="362"/>
                    </a:lnTo>
                    <a:lnTo>
                      <a:pt x="530" y="359"/>
                    </a:lnTo>
                    <a:lnTo>
                      <a:pt x="529" y="354"/>
                    </a:lnTo>
                    <a:lnTo>
                      <a:pt x="520" y="352"/>
                    </a:lnTo>
                    <a:lnTo>
                      <a:pt x="512" y="354"/>
                    </a:lnTo>
                    <a:lnTo>
                      <a:pt x="505" y="349"/>
                    </a:lnTo>
                    <a:lnTo>
                      <a:pt x="504" y="344"/>
                    </a:lnTo>
                    <a:lnTo>
                      <a:pt x="499" y="339"/>
                    </a:lnTo>
                    <a:lnTo>
                      <a:pt x="495" y="335"/>
                    </a:lnTo>
                    <a:lnTo>
                      <a:pt x="490" y="335"/>
                    </a:lnTo>
                    <a:lnTo>
                      <a:pt x="488" y="337"/>
                    </a:lnTo>
                    <a:lnTo>
                      <a:pt x="485" y="332"/>
                    </a:lnTo>
                    <a:lnTo>
                      <a:pt x="483" y="330"/>
                    </a:lnTo>
                    <a:lnTo>
                      <a:pt x="477" y="330"/>
                    </a:lnTo>
                    <a:lnTo>
                      <a:pt x="472" y="330"/>
                    </a:lnTo>
                    <a:lnTo>
                      <a:pt x="467" y="330"/>
                    </a:lnTo>
                    <a:lnTo>
                      <a:pt x="465" y="332"/>
                    </a:lnTo>
                    <a:lnTo>
                      <a:pt x="463" y="329"/>
                    </a:lnTo>
                    <a:lnTo>
                      <a:pt x="460" y="322"/>
                    </a:lnTo>
                    <a:lnTo>
                      <a:pt x="458" y="319"/>
                    </a:lnTo>
                    <a:lnTo>
                      <a:pt x="455" y="315"/>
                    </a:lnTo>
                    <a:lnTo>
                      <a:pt x="452" y="312"/>
                    </a:lnTo>
                    <a:lnTo>
                      <a:pt x="448" y="312"/>
                    </a:lnTo>
                    <a:lnTo>
                      <a:pt x="441" y="310"/>
                    </a:lnTo>
                    <a:lnTo>
                      <a:pt x="438" y="309"/>
                    </a:lnTo>
                    <a:lnTo>
                      <a:pt x="428" y="307"/>
                    </a:lnTo>
                    <a:lnTo>
                      <a:pt x="421" y="305"/>
                    </a:lnTo>
                    <a:lnTo>
                      <a:pt x="420" y="302"/>
                    </a:lnTo>
                    <a:lnTo>
                      <a:pt x="418" y="297"/>
                    </a:lnTo>
                    <a:lnTo>
                      <a:pt x="415" y="297"/>
                    </a:lnTo>
                    <a:lnTo>
                      <a:pt x="411" y="297"/>
                    </a:lnTo>
                    <a:lnTo>
                      <a:pt x="408" y="295"/>
                    </a:lnTo>
                    <a:lnTo>
                      <a:pt x="406" y="290"/>
                    </a:lnTo>
                    <a:lnTo>
                      <a:pt x="401" y="285"/>
                    </a:lnTo>
                    <a:lnTo>
                      <a:pt x="394" y="285"/>
                    </a:lnTo>
                    <a:lnTo>
                      <a:pt x="386" y="288"/>
                    </a:lnTo>
                    <a:lnTo>
                      <a:pt x="383" y="292"/>
                    </a:lnTo>
                    <a:lnTo>
                      <a:pt x="378" y="293"/>
                    </a:lnTo>
                    <a:lnTo>
                      <a:pt x="371" y="295"/>
                    </a:lnTo>
                    <a:lnTo>
                      <a:pt x="368" y="298"/>
                    </a:lnTo>
                    <a:lnTo>
                      <a:pt x="366" y="300"/>
                    </a:lnTo>
                    <a:lnTo>
                      <a:pt x="363" y="302"/>
                    </a:lnTo>
                    <a:lnTo>
                      <a:pt x="358" y="302"/>
                    </a:lnTo>
                    <a:lnTo>
                      <a:pt x="353" y="298"/>
                    </a:lnTo>
                    <a:lnTo>
                      <a:pt x="346" y="300"/>
                    </a:lnTo>
                    <a:lnTo>
                      <a:pt x="341" y="302"/>
                    </a:lnTo>
                    <a:lnTo>
                      <a:pt x="337" y="303"/>
                    </a:lnTo>
                    <a:lnTo>
                      <a:pt x="336" y="309"/>
                    </a:lnTo>
                    <a:lnTo>
                      <a:pt x="332" y="309"/>
                    </a:lnTo>
                    <a:lnTo>
                      <a:pt x="329" y="307"/>
                    </a:lnTo>
                    <a:lnTo>
                      <a:pt x="326" y="305"/>
                    </a:lnTo>
                    <a:lnTo>
                      <a:pt x="321" y="305"/>
                    </a:lnTo>
                    <a:lnTo>
                      <a:pt x="317" y="302"/>
                    </a:lnTo>
                    <a:lnTo>
                      <a:pt x="316" y="298"/>
                    </a:lnTo>
                    <a:lnTo>
                      <a:pt x="312" y="295"/>
                    </a:lnTo>
                    <a:lnTo>
                      <a:pt x="307" y="297"/>
                    </a:lnTo>
                    <a:lnTo>
                      <a:pt x="306" y="302"/>
                    </a:lnTo>
                    <a:lnTo>
                      <a:pt x="307" y="303"/>
                    </a:lnTo>
                    <a:lnTo>
                      <a:pt x="309" y="307"/>
                    </a:lnTo>
                    <a:lnTo>
                      <a:pt x="309" y="310"/>
                    </a:lnTo>
                    <a:lnTo>
                      <a:pt x="304" y="310"/>
                    </a:lnTo>
                    <a:lnTo>
                      <a:pt x="300" y="307"/>
                    </a:lnTo>
                    <a:lnTo>
                      <a:pt x="299" y="312"/>
                    </a:lnTo>
                    <a:lnTo>
                      <a:pt x="302" y="315"/>
                    </a:lnTo>
                    <a:lnTo>
                      <a:pt x="299" y="317"/>
                    </a:lnTo>
                    <a:lnTo>
                      <a:pt x="295" y="315"/>
                    </a:lnTo>
                    <a:lnTo>
                      <a:pt x="292" y="320"/>
                    </a:lnTo>
                    <a:lnTo>
                      <a:pt x="287" y="324"/>
                    </a:lnTo>
                    <a:lnTo>
                      <a:pt x="284" y="324"/>
                    </a:lnTo>
                    <a:lnTo>
                      <a:pt x="279" y="325"/>
                    </a:lnTo>
                    <a:lnTo>
                      <a:pt x="277" y="325"/>
                    </a:lnTo>
                    <a:lnTo>
                      <a:pt x="274" y="332"/>
                    </a:lnTo>
                    <a:lnTo>
                      <a:pt x="272" y="332"/>
                    </a:lnTo>
                    <a:lnTo>
                      <a:pt x="257" y="335"/>
                    </a:lnTo>
                    <a:lnTo>
                      <a:pt x="252" y="334"/>
                    </a:lnTo>
                    <a:lnTo>
                      <a:pt x="248" y="335"/>
                    </a:lnTo>
                    <a:lnTo>
                      <a:pt x="245" y="337"/>
                    </a:lnTo>
                    <a:lnTo>
                      <a:pt x="243" y="339"/>
                    </a:lnTo>
                    <a:lnTo>
                      <a:pt x="238" y="339"/>
                    </a:lnTo>
                    <a:lnTo>
                      <a:pt x="237" y="337"/>
                    </a:lnTo>
                    <a:lnTo>
                      <a:pt x="235" y="334"/>
                    </a:lnTo>
                    <a:lnTo>
                      <a:pt x="232" y="334"/>
                    </a:lnTo>
                    <a:lnTo>
                      <a:pt x="227" y="335"/>
                    </a:lnTo>
                    <a:lnTo>
                      <a:pt x="218" y="335"/>
                    </a:lnTo>
                    <a:lnTo>
                      <a:pt x="215" y="334"/>
                    </a:lnTo>
                    <a:lnTo>
                      <a:pt x="208" y="330"/>
                    </a:lnTo>
                    <a:lnTo>
                      <a:pt x="196" y="327"/>
                    </a:lnTo>
                    <a:lnTo>
                      <a:pt x="191" y="325"/>
                    </a:lnTo>
                    <a:lnTo>
                      <a:pt x="186" y="325"/>
                    </a:lnTo>
                    <a:lnTo>
                      <a:pt x="180" y="324"/>
                    </a:lnTo>
                    <a:lnTo>
                      <a:pt x="176" y="325"/>
                    </a:lnTo>
                    <a:lnTo>
                      <a:pt x="170" y="327"/>
                    </a:lnTo>
                    <a:lnTo>
                      <a:pt x="163" y="329"/>
                    </a:lnTo>
                    <a:lnTo>
                      <a:pt x="158" y="330"/>
                    </a:lnTo>
                    <a:lnTo>
                      <a:pt x="154" y="332"/>
                    </a:lnTo>
                    <a:lnTo>
                      <a:pt x="146" y="334"/>
                    </a:lnTo>
                    <a:lnTo>
                      <a:pt x="141" y="337"/>
                    </a:lnTo>
                    <a:lnTo>
                      <a:pt x="136" y="342"/>
                    </a:lnTo>
                    <a:lnTo>
                      <a:pt x="134" y="347"/>
                    </a:lnTo>
                    <a:lnTo>
                      <a:pt x="131" y="347"/>
                    </a:lnTo>
                    <a:lnTo>
                      <a:pt x="129" y="349"/>
                    </a:lnTo>
                    <a:lnTo>
                      <a:pt x="128" y="352"/>
                    </a:lnTo>
                    <a:lnTo>
                      <a:pt x="126" y="354"/>
                    </a:lnTo>
                    <a:lnTo>
                      <a:pt x="123" y="352"/>
                    </a:lnTo>
                    <a:lnTo>
                      <a:pt x="121" y="350"/>
                    </a:lnTo>
                    <a:lnTo>
                      <a:pt x="117" y="349"/>
                    </a:lnTo>
                    <a:lnTo>
                      <a:pt x="114" y="349"/>
                    </a:lnTo>
                    <a:lnTo>
                      <a:pt x="111" y="352"/>
                    </a:lnTo>
                    <a:lnTo>
                      <a:pt x="107" y="352"/>
                    </a:lnTo>
                    <a:lnTo>
                      <a:pt x="101" y="349"/>
                    </a:lnTo>
                    <a:lnTo>
                      <a:pt x="97" y="347"/>
                    </a:lnTo>
                    <a:lnTo>
                      <a:pt x="92" y="349"/>
                    </a:lnTo>
                    <a:lnTo>
                      <a:pt x="89" y="352"/>
                    </a:lnTo>
                    <a:lnTo>
                      <a:pt x="87" y="354"/>
                    </a:lnTo>
                    <a:lnTo>
                      <a:pt x="84" y="350"/>
                    </a:lnTo>
                    <a:lnTo>
                      <a:pt x="81" y="347"/>
                    </a:lnTo>
                    <a:lnTo>
                      <a:pt x="79" y="344"/>
                    </a:lnTo>
                    <a:lnTo>
                      <a:pt x="76" y="345"/>
                    </a:lnTo>
                    <a:lnTo>
                      <a:pt x="72" y="349"/>
                    </a:lnTo>
                    <a:lnTo>
                      <a:pt x="69" y="354"/>
                    </a:lnTo>
                    <a:lnTo>
                      <a:pt x="65" y="364"/>
                    </a:lnTo>
                    <a:lnTo>
                      <a:pt x="60" y="366"/>
                    </a:lnTo>
                    <a:lnTo>
                      <a:pt x="55" y="364"/>
                    </a:lnTo>
                    <a:lnTo>
                      <a:pt x="50" y="359"/>
                    </a:lnTo>
                    <a:lnTo>
                      <a:pt x="47" y="361"/>
                    </a:lnTo>
                    <a:lnTo>
                      <a:pt x="42" y="356"/>
                    </a:lnTo>
                    <a:lnTo>
                      <a:pt x="44" y="350"/>
                    </a:lnTo>
                    <a:lnTo>
                      <a:pt x="42" y="349"/>
                    </a:lnTo>
                    <a:lnTo>
                      <a:pt x="39" y="350"/>
                    </a:lnTo>
                    <a:lnTo>
                      <a:pt x="35" y="349"/>
                    </a:lnTo>
                    <a:lnTo>
                      <a:pt x="30" y="345"/>
                    </a:lnTo>
                    <a:lnTo>
                      <a:pt x="27" y="344"/>
                    </a:lnTo>
                    <a:lnTo>
                      <a:pt x="20" y="344"/>
                    </a:lnTo>
                    <a:lnTo>
                      <a:pt x="17" y="340"/>
                    </a:lnTo>
                    <a:lnTo>
                      <a:pt x="12" y="339"/>
                    </a:lnTo>
                    <a:lnTo>
                      <a:pt x="7" y="340"/>
                    </a:lnTo>
                    <a:lnTo>
                      <a:pt x="5" y="340"/>
                    </a:lnTo>
                    <a:lnTo>
                      <a:pt x="0" y="339"/>
                    </a:lnTo>
                    <a:lnTo>
                      <a:pt x="8" y="314"/>
                    </a:lnTo>
                    <a:lnTo>
                      <a:pt x="17" y="305"/>
                    </a:lnTo>
                    <a:lnTo>
                      <a:pt x="25" y="298"/>
                    </a:lnTo>
                    <a:lnTo>
                      <a:pt x="39" y="288"/>
                    </a:lnTo>
                    <a:lnTo>
                      <a:pt x="47" y="283"/>
                    </a:lnTo>
                    <a:lnTo>
                      <a:pt x="69" y="267"/>
                    </a:lnTo>
                    <a:lnTo>
                      <a:pt x="96" y="245"/>
                    </a:lnTo>
                    <a:lnTo>
                      <a:pt x="124" y="223"/>
                    </a:lnTo>
                    <a:lnTo>
                      <a:pt x="156" y="204"/>
                    </a:lnTo>
                    <a:lnTo>
                      <a:pt x="175" y="191"/>
                    </a:lnTo>
                    <a:lnTo>
                      <a:pt x="196" y="166"/>
                    </a:lnTo>
                    <a:lnTo>
                      <a:pt x="233" y="127"/>
                    </a:lnTo>
                    <a:lnTo>
                      <a:pt x="248" y="117"/>
                    </a:lnTo>
                    <a:lnTo>
                      <a:pt x="257" y="112"/>
                    </a:lnTo>
                    <a:lnTo>
                      <a:pt x="267" y="104"/>
                    </a:lnTo>
                    <a:lnTo>
                      <a:pt x="279" y="94"/>
                    </a:lnTo>
                    <a:lnTo>
                      <a:pt x="287" y="84"/>
                    </a:lnTo>
                    <a:lnTo>
                      <a:pt x="292" y="77"/>
                    </a:lnTo>
                    <a:lnTo>
                      <a:pt x="309" y="72"/>
                    </a:lnTo>
                    <a:lnTo>
                      <a:pt x="329" y="65"/>
                    </a:lnTo>
                    <a:lnTo>
                      <a:pt x="346" y="58"/>
                    </a:lnTo>
                    <a:lnTo>
                      <a:pt x="366" y="52"/>
                    </a:lnTo>
                    <a:lnTo>
                      <a:pt x="379" y="47"/>
                    </a:lnTo>
                    <a:lnTo>
                      <a:pt x="394" y="42"/>
                    </a:lnTo>
                    <a:lnTo>
                      <a:pt x="415" y="33"/>
                    </a:lnTo>
                    <a:lnTo>
                      <a:pt x="436" y="28"/>
                    </a:lnTo>
                    <a:lnTo>
                      <a:pt x="447" y="25"/>
                    </a:lnTo>
                    <a:lnTo>
                      <a:pt x="453" y="20"/>
                    </a:lnTo>
                    <a:lnTo>
                      <a:pt x="462" y="15"/>
                    </a:lnTo>
                    <a:lnTo>
                      <a:pt x="470" y="6"/>
                    </a:lnTo>
                    <a:lnTo>
                      <a:pt x="477" y="0"/>
                    </a:lnTo>
                    <a:close/>
                  </a:path>
                </a:pathLst>
              </a:custGeom>
              <a:solidFill>
                <a:srgbClr val="F5DEB3"/>
              </a:solidFill>
              <a:ln w="0">
                <a:solidFill>
                  <a:srgbClr val="F5DEB3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248" name="Freeform 40"/>
              <p:cNvSpPr>
                <a:spLocks/>
              </p:cNvSpPr>
              <p:nvPr/>
            </p:nvSpPr>
            <p:spPr bwMode="auto">
              <a:xfrm>
                <a:off x="2714" y="1186"/>
                <a:ext cx="1512" cy="471"/>
              </a:xfrm>
              <a:custGeom>
                <a:avLst/>
                <a:gdLst/>
                <a:ahLst/>
                <a:cxnLst>
                  <a:cxn ang="0">
                    <a:pos x="499" y="43"/>
                  </a:cxn>
                  <a:cxn ang="0">
                    <a:pos x="547" y="79"/>
                  </a:cxn>
                  <a:cxn ang="0">
                    <a:pos x="588" y="114"/>
                  </a:cxn>
                  <a:cxn ang="0">
                    <a:pos x="643" y="137"/>
                  </a:cxn>
                  <a:cxn ang="0">
                    <a:pos x="687" y="164"/>
                  </a:cxn>
                  <a:cxn ang="0">
                    <a:pos x="750" y="157"/>
                  </a:cxn>
                  <a:cxn ang="0">
                    <a:pos x="821" y="191"/>
                  </a:cxn>
                  <a:cxn ang="0">
                    <a:pos x="908" y="215"/>
                  </a:cxn>
                  <a:cxn ang="0">
                    <a:pos x="970" y="243"/>
                  </a:cxn>
                  <a:cxn ang="0">
                    <a:pos x="1019" y="223"/>
                  </a:cxn>
                  <a:cxn ang="0">
                    <a:pos x="1115" y="230"/>
                  </a:cxn>
                  <a:cxn ang="0">
                    <a:pos x="1185" y="199"/>
                  </a:cxn>
                  <a:cxn ang="0">
                    <a:pos x="1239" y="183"/>
                  </a:cxn>
                  <a:cxn ang="0">
                    <a:pos x="1274" y="176"/>
                  </a:cxn>
                  <a:cxn ang="0">
                    <a:pos x="1324" y="188"/>
                  </a:cxn>
                  <a:cxn ang="0">
                    <a:pos x="1445" y="298"/>
                  </a:cxn>
                  <a:cxn ang="0">
                    <a:pos x="1506" y="319"/>
                  </a:cxn>
                  <a:cxn ang="0">
                    <a:pos x="1486" y="334"/>
                  </a:cxn>
                  <a:cxn ang="0">
                    <a:pos x="1447" y="354"/>
                  </a:cxn>
                  <a:cxn ang="0">
                    <a:pos x="1418" y="381"/>
                  </a:cxn>
                  <a:cxn ang="0">
                    <a:pos x="1376" y="399"/>
                  </a:cxn>
                  <a:cxn ang="0">
                    <a:pos x="1326" y="411"/>
                  </a:cxn>
                  <a:cxn ang="0">
                    <a:pos x="1242" y="382"/>
                  </a:cxn>
                  <a:cxn ang="0">
                    <a:pos x="1182" y="409"/>
                  </a:cxn>
                  <a:cxn ang="0">
                    <a:pos x="1152" y="441"/>
                  </a:cxn>
                  <a:cxn ang="0">
                    <a:pos x="1121" y="468"/>
                  </a:cxn>
                  <a:cxn ang="0">
                    <a:pos x="1100" y="438"/>
                  </a:cxn>
                  <a:cxn ang="0">
                    <a:pos x="1044" y="426"/>
                  </a:cxn>
                  <a:cxn ang="0">
                    <a:pos x="1004" y="418"/>
                  </a:cxn>
                  <a:cxn ang="0">
                    <a:pos x="962" y="413"/>
                  </a:cxn>
                  <a:cxn ang="0">
                    <a:pos x="927" y="396"/>
                  </a:cxn>
                  <a:cxn ang="0">
                    <a:pos x="868" y="389"/>
                  </a:cxn>
                  <a:cxn ang="0">
                    <a:pos x="814" y="406"/>
                  </a:cxn>
                  <a:cxn ang="0">
                    <a:pos x="759" y="372"/>
                  </a:cxn>
                  <a:cxn ang="0">
                    <a:pos x="710" y="369"/>
                  </a:cxn>
                  <a:cxn ang="0">
                    <a:pos x="670" y="359"/>
                  </a:cxn>
                  <a:cxn ang="0">
                    <a:pos x="621" y="377"/>
                  </a:cxn>
                  <a:cxn ang="0">
                    <a:pos x="571" y="366"/>
                  </a:cxn>
                  <a:cxn ang="0">
                    <a:pos x="520" y="352"/>
                  </a:cxn>
                  <a:cxn ang="0">
                    <a:pos x="483" y="330"/>
                  </a:cxn>
                  <a:cxn ang="0">
                    <a:pos x="452" y="312"/>
                  </a:cxn>
                  <a:cxn ang="0">
                    <a:pos x="411" y="297"/>
                  </a:cxn>
                  <a:cxn ang="0">
                    <a:pos x="368" y="298"/>
                  </a:cxn>
                  <a:cxn ang="0">
                    <a:pos x="332" y="309"/>
                  </a:cxn>
                  <a:cxn ang="0">
                    <a:pos x="307" y="303"/>
                  </a:cxn>
                  <a:cxn ang="0">
                    <a:pos x="292" y="320"/>
                  </a:cxn>
                  <a:cxn ang="0">
                    <a:pos x="248" y="335"/>
                  </a:cxn>
                  <a:cxn ang="0">
                    <a:pos x="215" y="334"/>
                  </a:cxn>
                  <a:cxn ang="0">
                    <a:pos x="158" y="330"/>
                  </a:cxn>
                  <a:cxn ang="0">
                    <a:pos x="126" y="354"/>
                  </a:cxn>
                  <a:cxn ang="0">
                    <a:pos x="92" y="349"/>
                  </a:cxn>
                  <a:cxn ang="0">
                    <a:pos x="65" y="364"/>
                  </a:cxn>
                  <a:cxn ang="0">
                    <a:pos x="35" y="349"/>
                  </a:cxn>
                  <a:cxn ang="0">
                    <a:pos x="8" y="314"/>
                  </a:cxn>
                  <a:cxn ang="0">
                    <a:pos x="175" y="191"/>
                  </a:cxn>
                  <a:cxn ang="0">
                    <a:pos x="309" y="72"/>
                  </a:cxn>
                  <a:cxn ang="0">
                    <a:pos x="453" y="20"/>
                  </a:cxn>
                </a:cxnLst>
                <a:rect l="0" t="0" r="r" b="b"/>
                <a:pathLst>
                  <a:path w="1512" h="471">
                    <a:moveTo>
                      <a:pt x="477" y="0"/>
                    </a:moveTo>
                    <a:lnTo>
                      <a:pt x="483" y="5"/>
                    </a:lnTo>
                    <a:lnTo>
                      <a:pt x="488" y="15"/>
                    </a:lnTo>
                    <a:lnTo>
                      <a:pt x="490" y="20"/>
                    </a:lnTo>
                    <a:lnTo>
                      <a:pt x="492" y="27"/>
                    </a:lnTo>
                    <a:lnTo>
                      <a:pt x="494" y="32"/>
                    </a:lnTo>
                    <a:lnTo>
                      <a:pt x="494" y="37"/>
                    </a:lnTo>
                    <a:lnTo>
                      <a:pt x="495" y="40"/>
                    </a:lnTo>
                    <a:lnTo>
                      <a:pt x="499" y="43"/>
                    </a:lnTo>
                    <a:lnTo>
                      <a:pt x="504" y="45"/>
                    </a:lnTo>
                    <a:lnTo>
                      <a:pt x="507" y="50"/>
                    </a:lnTo>
                    <a:lnTo>
                      <a:pt x="509" y="57"/>
                    </a:lnTo>
                    <a:lnTo>
                      <a:pt x="514" y="60"/>
                    </a:lnTo>
                    <a:lnTo>
                      <a:pt x="524" y="63"/>
                    </a:lnTo>
                    <a:lnTo>
                      <a:pt x="530" y="65"/>
                    </a:lnTo>
                    <a:lnTo>
                      <a:pt x="534" y="68"/>
                    </a:lnTo>
                    <a:lnTo>
                      <a:pt x="541" y="75"/>
                    </a:lnTo>
                    <a:lnTo>
                      <a:pt x="547" y="79"/>
                    </a:lnTo>
                    <a:lnTo>
                      <a:pt x="559" y="85"/>
                    </a:lnTo>
                    <a:lnTo>
                      <a:pt x="562" y="89"/>
                    </a:lnTo>
                    <a:lnTo>
                      <a:pt x="564" y="92"/>
                    </a:lnTo>
                    <a:lnTo>
                      <a:pt x="566" y="95"/>
                    </a:lnTo>
                    <a:lnTo>
                      <a:pt x="567" y="102"/>
                    </a:lnTo>
                    <a:lnTo>
                      <a:pt x="571" y="107"/>
                    </a:lnTo>
                    <a:lnTo>
                      <a:pt x="577" y="109"/>
                    </a:lnTo>
                    <a:lnTo>
                      <a:pt x="582" y="112"/>
                    </a:lnTo>
                    <a:lnTo>
                      <a:pt x="588" y="114"/>
                    </a:lnTo>
                    <a:lnTo>
                      <a:pt x="594" y="117"/>
                    </a:lnTo>
                    <a:lnTo>
                      <a:pt x="609" y="117"/>
                    </a:lnTo>
                    <a:lnTo>
                      <a:pt x="614" y="117"/>
                    </a:lnTo>
                    <a:lnTo>
                      <a:pt x="621" y="121"/>
                    </a:lnTo>
                    <a:lnTo>
                      <a:pt x="626" y="124"/>
                    </a:lnTo>
                    <a:lnTo>
                      <a:pt x="631" y="127"/>
                    </a:lnTo>
                    <a:lnTo>
                      <a:pt x="638" y="131"/>
                    </a:lnTo>
                    <a:lnTo>
                      <a:pt x="640" y="132"/>
                    </a:lnTo>
                    <a:lnTo>
                      <a:pt x="643" y="137"/>
                    </a:lnTo>
                    <a:lnTo>
                      <a:pt x="648" y="142"/>
                    </a:lnTo>
                    <a:lnTo>
                      <a:pt x="653" y="144"/>
                    </a:lnTo>
                    <a:lnTo>
                      <a:pt x="658" y="144"/>
                    </a:lnTo>
                    <a:lnTo>
                      <a:pt x="665" y="147"/>
                    </a:lnTo>
                    <a:lnTo>
                      <a:pt x="668" y="151"/>
                    </a:lnTo>
                    <a:lnTo>
                      <a:pt x="673" y="156"/>
                    </a:lnTo>
                    <a:lnTo>
                      <a:pt x="678" y="161"/>
                    </a:lnTo>
                    <a:lnTo>
                      <a:pt x="683" y="162"/>
                    </a:lnTo>
                    <a:lnTo>
                      <a:pt x="687" y="164"/>
                    </a:lnTo>
                    <a:lnTo>
                      <a:pt x="693" y="164"/>
                    </a:lnTo>
                    <a:lnTo>
                      <a:pt x="700" y="162"/>
                    </a:lnTo>
                    <a:lnTo>
                      <a:pt x="703" y="159"/>
                    </a:lnTo>
                    <a:lnTo>
                      <a:pt x="707" y="157"/>
                    </a:lnTo>
                    <a:lnTo>
                      <a:pt x="712" y="156"/>
                    </a:lnTo>
                    <a:lnTo>
                      <a:pt x="718" y="157"/>
                    </a:lnTo>
                    <a:lnTo>
                      <a:pt x="723" y="157"/>
                    </a:lnTo>
                    <a:lnTo>
                      <a:pt x="735" y="157"/>
                    </a:lnTo>
                    <a:lnTo>
                      <a:pt x="750" y="157"/>
                    </a:lnTo>
                    <a:lnTo>
                      <a:pt x="757" y="159"/>
                    </a:lnTo>
                    <a:lnTo>
                      <a:pt x="767" y="161"/>
                    </a:lnTo>
                    <a:lnTo>
                      <a:pt x="776" y="166"/>
                    </a:lnTo>
                    <a:lnTo>
                      <a:pt x="784" y="171"/>
                    </a:lnTo>
                    <a:lnTo>
                      <a:pt x="789" y="174"/>
                    </a:lnTo>
                    <a:lnTo>
                      <a:pt x="794" y="178"/>
                    </a:lnTo>
                    <a:lnTo>
                      <a:pt x="804" y="184"/>
                    </a:lnTo>
                    <a:lnTo>
                      <a:pt x="812" y="186"/>
                    </a:lnTo>
                    <a:lnTo>
                      <a:pt x="821" y="191"/>
                    </a:lnTo>
                    <a:lnTo>
                      <a:pt x="834" y="198"/>
                    </a:lnTo>
                    <a:lnTo>
                      <a:pt x="846" y="203"/>
                    </a:lnTo>
                    <a:lnTo>
                      <a:pt x="856" y="208"/>
                    </a:lnTo>
                    <a:lnTo>
                      <a:pt x="873" y="213"/>
                    </a:lnTo>
                    <a:lnTo>
                      <a:pt x="883" y="216"/>
                    </a:lnTo>
                    <a:lnTo>
                      <a:pt x="891" y="218"/>
                    </a:lnTo>
                    <a:lnTo>
                      <a:pt x="896" y="218"/>
                    </a:lnTo>
                    <a:lnTo>
                      <a:pt x="903" y="216"/>
                    </a:lnTo>
                    <a:lnTo>
                      <a:pt x="908" y="215"/>
                    </a:lnTo>
                    <a:lnTo>
                      <a:pt x="915" y="215"/>
                    </a:lnTo>
                    <a:lnTo>
                      <a:pt x="920" y="213"/>
                    </a:lnTo>
                    <a:lnTo>
                      <a:pt x="927" y="213"/>
                    </a:lnTo>
                    <a:lnTo>
                      <a:pt x="933" y="218"/>
                    </a:lnTo>
                    <a:lnTo>
                      <a:pt x="943" y="228"/>
                    </a:lnTo>
                    <a:lnTo>
                      <a:pt x="952" y="231"/>
                    </a:lnTo>
                    <a:lnTo>
                      <a:pt x="957" y="236"/>
                    </a:lnTo>
                    <a:lnTo>
                      <a:pt x="962" y="241"/>
                    </a:lnTo>
                    <a:lnTo>
                      <a:pt x="970" y="243"/>
                    </a:lnTo>
                    <a:lnTo>
                      <a:pt x="975" y="240"/>
                    </a:lnTo>
                    <a:lnTo>
                      <a:pt x="980" y="236"/>
                    </a:lnTo>
                    <a:lnTo>
                      <a:pt x="987" y="231"/>
                    </a:lnTo>
                    <a:lnTo>
                      <a:pt x="990" y="228"/>
                    </a:lnTo>
                    <a:lnTo>
                      <a:pt x="995" y="226"/>
                    </a:lnTo>
                    <a:lnTo>
                      <a:pt x="1002" y="223"/>
                    </a:lnTo>
                    <a:lnTo>
                      <a:pt x="1009" y="221"/>
                    </a:lnTo>
                    <a:lnTo>
                      <a:pt x="1014" y="221"/>
                    </a:lnTo>
                    <a:lnTo>
                      <a:pt x="1019" y="223"/>
                    </a:lnTo>
                    <a:lnTo>
                      <a:pt x="1027" y="225"/>
                    </a:lnTo>
                    <a:lnTo>
                      <a:pt x="1034" y="230"/>
                    </a:lnTo>
                    <a:lnTo>
                      <a:pt x="1039" y="233"/>
                    </a:lnTo>
                    <a:lnTo>
                      <a:pt x="1047" y="236"/>
                    </a:lnTo>
                    <a:lnTo>
                      <a:pt x="1051" y="240"/>
                    </a:lnTo>
                    <a:lnTo>
                      <a:pt x="1068" y="240"/>
                    </a:lnTo>
                    <a:lnTo>
                      <a:pt x="1105" y="241"/>
                    </a:lnTo>
                    <a:lnTo>
                      <a:pt x="1108" y="236"/>
                    </a:lnTo>
                    <a:lnTo>
                      <a:pt x="1115" y="230"/>
                    </a:lnTo>
                    <a:lnTo>
                      <a:pt x="1121" y="225"/>
                    </a:lnTo>
                    <a:lnTo>
                      <a:pt x="1130" y="223"/>
                    </a:lnTo>
                    <a:lnTo>
                      <a:pt x="1138" y="221"/>
                    </a:lnTo>
                    <a:lnTo>
                      <a:pt x="1145" y="216"/>
                    </a:lnTo>
                    <a:lnTo>
                      <a:pt x="1153" y="209"/>
                    </a:lnTo>
                    <a:lnTo>
                      <a:pt x="1163" y="204"/>
                    </a:lnTo>
                    <a:lnTo>
                      <a:pt x="1173" y="204"/>
                    </a:lnTo>
                    <a:lnTo>
                      <a:pt x="1180" y="203"/>
                    </a:lnTo>
                    <a:lnTo>
                      <a:pt x="1185" y="199"/>
                    </a:lnTo>
                    <a:lnTo>
                      <a:pt x="1190" y="194"/>
                    </a:lnTo>
                    <a:lnTo>
                      <a:pt x="1195" y="189"/>
                    </a:lnTo>
                    <a:lnTo>
                      <a:pt x="1202" y="189"/>
                    </a:lnTo>
                    <a:lnTo>
                      <a:pt x="1210" y="191"/>
                    </a:lnTo>
                    <a:lnTo>
                      <a:pt x="1215" y="189"/>
                    </a:lnTo>
                    <a:lnTo>
                      <a:pt x="1222" y="186"/>
                    </a:lnTo>
                    <a:lnTo>
                      <a:pt x="1229" y="188"/>
                    </a:lnTo>
                    <a:lnTo>
                      <a:pt x="1234" y="186"/>
                    </a:lnTo>
                    <a:lnTo>
                      <a:pt x="1239" y="183"/>
                    </a:lnTo>
                    <a:lnTo>
                      <a:pt x="1242" y="186"/>
                    </a:lnTo>
                    <a:lnTo>
                      <a:pt x="1246" y="186"/>
                    </a:lnTo>
                    <a:lnTo>
                      <a:pt x="1249" y="183"/>
                    </a:lnTo>
                    <a:lnTo>
                      <a:pt x="1252" y="179"/>
                    </a:lnTo>
                    <a:lnTo>
                      <a:pt x="1257" y="178"/>
                    </a:lnTo>
                    <a:lnTo>
                      <a:pt x="1262" y="178"/>
                    </a:lnTo>
                    <a:lnTo>
                      <a:pt x="1266" y="176"/>
                    </a:lnTo>
                    <a:lnTo>
                      <a:pt x="1271" y="174"/>
                    </a:lnTo>
                    <a:lnTo>
                      <a:pt x="1274" y="176"/>
                    </a:lnTo>
                    <a:lnTo>
                      <a:pt x="1277" y="179"/>
                    </a:lnTo>
                    <a:lnTo>
                      <a:pt x="1281" y="181"/>
                    </a:lnTo>
                    <a:lnTo>
                      <a:pt x="1286" y="178"/>
                    </a:lnTo>
                    <a:lnTo>
                      <a:pt x="1293" y="174"/>
                    </a:lnTo>
                    <a:lnTo>
                      <a:pt x="1299" y="179"/>
                    </a:lnTo>
                    <a:lnTo>
                      <a:pt x="1304" y="183"/>
                    </a:lnTo>
                    <a:lnTo>
                      <a:pt x="1311" y="186"/>
                    </a:lnTo>
                    <a:lnTo>
                      <a:pt x="1316" y="186"/>
                    </a:lnTo>
                    <a:lnTo>
                      <a:pt x="1324" y="188"/>
                    </a:lnTo>
                    <a:lnTo>
                      <a:pt x="1331" y="188"/>
                    </a:lnTo>
                    <a:lnTo>
                      <a:pt x="1335" y="189"/>
                    </a:lnTo>
                    <a:lnTo>
                      <a:pt x="1341" y="191"/>
                    </a:lnTo>
                    <a:lnTo>
                      <a:pt x="1346" y="193"/>
                    </a:lnTo>
                    <a:lnTo>
                      <a:pt x="1353" y="204"/>
                    </a:lnTo>
                    <a:lnTo>
                      <a:pt x="1390" y="277"/>
                    </a:lnTo>
                    <a:lnTo>
                      <a:pt x="1413" y="285"/>
                    </a:lnTo>
                    <a:lnTo>
                      <a:pt x="1430" y="293"/>
                    </a:lnTo>
                    <a:lnTo>
                      <a:pt x="1445" y="298"/>
                    </a:lnTo>
                    <a:lnTo>
                      <a:pt x="1454" y="302"/>
                    </a:lnTo>
                    <a:lnTo>
                      <a:pt x="1457" y="307"/>
                    </a:lnTo>
                    <a:lnTo>
                      <a:pt x="1465" y="312"/>
                    </a:lnTo>
                    <a:lnTo>
                      <a:pt x="1476" y="315"/>
                    </a:lnTo>
                    <a:lnTo>
                      <a:pt x="1484" y="317"/>
                    </a:lnTo>
                    <a:lnTo>
                      <a:pt x="1491" y="320"/>
                    </a:lnTo>
                    <a:lnTo>
                      <a:pt x="1496" y="320"/>
                    </a:lnTo>
                    <a:lnTo>
                      <a:pt x="1501" y="320"/>
                    </a:lnTo>
                    <a:lnTo>
                      <a:pt x="1506" y="319"/>
                    </a:lnTo>
                    <a:lnTo>
                      <a:pt x="1512" y="320"/>
                    </a:lnTo>
                    <a:lnTo>
                      <a:pt x="1512" y="324"/>
                    </a:lnTo>
                    <a:lnTo>
                      <a:pt x="1509" y="329"/>
                    </a:lnTo>
                    <a:lnTo>
                      <a:pt x="1507" y="334"/>
                    </a:lnTo>
                    <a:lnTo>
                      <a:pt x="1504" y="335"/>
                    </a:lnTo>
                    <a:lnTo>
                      <a:pt x="1499" y="337"/>
                    </a:lnTo>
                    <a:lnTo>
                      <a:pt x="1496" y="335"/>
                    </a:lnTo>
                    <a:lnTo>
                      <a:pt x="1491" y="334"/>
                    </a:lnTo>
                    <a:lnTo>
                      <a:pt x="1486" y="334"/>
                    </a:lnTo>
                    <a:lnTo>
                      <a:pt x="1479" y="335"/>
                    </a:lnTo>
                    <a:lnTo>
                      <a:pt x="1474" y="339"/>
                    </a:lnTo>
                    <a:lnTo>
                      <a:pt x="1469" y="344"/>
                    </a:lnTo>
                    <a:lnTo>
                      <a:pt x="1467" y="347"/>
                    </a:lnTo>
                    <a:lnTo>
                      <a:pt x="1464" y="349"/>
                    </a:lnTo>
                    <a:lnTo>
                      <a:pt x="1459" y="352"/>
                    </a:lnTo>
                    <a:lnTo>
                      <a:pt x="1454" y="352"/>
                    </a:lnTo>
                    <a:lnTo>
                      <a:pt x="1450" y="354"/>
                    </a:lnTo>
                    <a:lnTo>
                      <a:pt x="1447" y="354"/>
                    </a:lnTo>
                    <a:lnTo>
                      <a:pt x="1444" y="352"/>
                    </a:lnTo>
                    <a:lnTo>
                      <a:pt x="1439" y="352"/>
                    </a:lnTo>
                    <a:lnTo>
                      <a:pt x="1432" y="354"/>
                    </a:lnTo>
                    <a:lnTo>
                      <a:pt x="1427" y="357"/>
                    </a:lnTo>
                    <a:lnTo>
                      <a:pt x="1423" y="362"/>
                    </a:lnTo>
                    <a:lnTo>
                      <a:pt x="1422" y="366"/>
                    </a:lnTo>
                    <a:lnTo>
                      <a:pt x="1422" y="371"/>
                    </a:lnTo>
                    <a:lnTo>
                      <a:pt x="1420" y="377"/>
                    </a:lnTo>
                    <a:lnTo>
                      <a:pt x="1418" y="381"/>
                    </a:lnTo>
                    <a:lnTo>
                      <a:pt x="1417" y="384"/>
                    </a:lnTo>
                    <a:lnTo>
                      <a:pt x="1413" y="386"/>
                    </a:lnTo>
                    <a:lnTo>
                      <a:pt x="1408" y="382"/>
                    </a:lnTo>
                    <a:lnTo>
                      <a:pt x="1403" y="381"/>
                    </a:lnTo>
                    <a:lnTo>
                      <a:pt x="1397" y="381"/>
                    </a:lnTo>
                    <a:lnTo>
                      <a:pt x="1392" y="382"/>
                    </a:lnTo>
                    <a:lnTo>
                      <a:pt x="1387" y="386"/>
                    </a:lnTo>
                    <a:lnTo>
                      <a:pt x="1378" y="392"/>
                    </a:lnTo>
                    <a:lnTo>
                      <a:pt x="1376" y="399"/>
                    </a:lnTo>
                    <a:lnTo>
                      <a:pt x="1373" y="403"/>
                    </a:lnTo>
                    <a:lnTo>
                      <a:pt x="1368" y="406"/>
                    </a:lnTo>
                    <a:lnTo>
                      <a:pt x="1365" y="408"/>
                    </a:lnTo>
                    <a:lnTo>
                      <a:pt x="1358" y="409"/>
                    </a:lnTo>
                    <a:lnTo>
                      <a:pt x="1350" y="409"/>
                    </a:lnTo>
                    <a:lnTo>
                      <a:pt x="1341" y="408"/>
                    </a:lnTo>
                    <a:lnTo>
                      <a:pt x="1336" y="408"/>
                    </a:lnTo>
                    <a:lnTo>
                      <a:pt x="1331" y="409"/>
                    </a:lnTo>
                    <a:lnTo>
                      <a:pt x="1326" y="411"/>
                    </a:lnTo>
                    <a:lnTo>
                      <a:pt x="1319" y="411"/>
                    </a:lnTo>
                    <a:lnTo>
                      <a:pt x="1304" y="409"/>
                    </a:lnTo>
                    <a:lnTo>
                      <a:pt x="1294" y="408"/>
                    </a:lnTo>
                    <a:lnTo>
                      <a:pt x="1286" y="406"/>
                    </a:lnTo>
                    <a:lnTo>
                      <a:pt x="1277" y="399"/>
                    </a:lnTo>
                    <a:lnTo>
                      <a:pt x="1269" y="392"/>
                    </a:lnTo>
                    <a:lnTo>
                      <a:pt x="1259" y="387"/>
                    </a:lnTo>
                    <a:lnTo>
                      <a:pt x="1249" y="382"/>
                    </a:lnTo>
                    <a:lnTo>
                      <a:pt x="1242" y="382"/>
                    </a:lnTo>
                    <a:lnTo>
                      <a:pt x="1232" y="384"/>
                    </a:lnTo>
                    <a:lnTo>
                      <a:pt x="1224" y="392"/>
                    </a:lnTo>
                    <a:lnTo>
                      <a:pt x="1212" y="394"/>
                    </a:lnTo>
                    <a:lnTo>
                      <a:pt x="1207" y="397"/>
                    </a:lnTo>
                    <a:lnTo>
                      <a:pt x="1202" y="399"/>
                    </a:lnTo>
                    <a:lnTo>
                      <a:pt x="1194" y="403"/>
                    </a:lnTo>
                    <a:lnTo>
                      <a:pt x="1190" y="406"/>
                    </a:lnTo>
                    <a:lnTo>
                      <a:pt x="1187" y="406"/>
                    </a:lnTo>
                    <a:lnTo>
                      <a:pt x="1182" y="409"/>
                    </a:lnTo>
                    <a:lnTo>
                      <a:pt x="1177" y="409"/>
                    </a:lnTo>
                    <a:lnTo>
                      <a:pt x="1173" y="409"/>
                    </a:lnTo>
                    <a:lnTo>
                      <a:pt x="1168" y="411"/>
                    </a:lnTo>
                    <a:lnTo>
                      <a:pt x="1165" y="419"/>
                    </a:lnTo>
                    <a:lnTo>
                      <a:pt x="1162" y="426"/>
                    </a:lnTo>
                    <a:lnTo>
                      <a:pt x="1160" y="429"/>
                    </a:lnTo>
                    <a:lnTo>
                      <a:pt x="1158" y="434"/>
                    </a:lnTo>
                    <a:lnTo>
                      <a:pt x="1153" y="436"/>
                    </a:lnTo>
                    <a:lnTo>
                      <a:pt x="1152" y="441"/>
                    </a:lnTo>
                    <a:lnTo>
                      <a:pt x="1150" y="446"/>
                    </a:lnTo>
                    <a:lnTo>
                      <a:pt x="1150" y="450"/>
                    </a:lnTo>
                    <a:lnTo>
                      <a:pt x="1145" y="456"/>
                    </a:lnTo>
                    <a:lnTo>
                      <a:pt x="1140" y="458"/>
                    </a:lnTo>
                    <a:lnTo>
                      <a:pt x="1135" y="460"/>
                    </a:lnTo>
                    <a:lnTo>
                      <a:pt x="1133" y="461"/>
                    </a:lnTo>
                    <a:lnTo>
                      <a:pt x="1130" y="465"/>
                    </a:lnTo>
                    <a:lnTo>
                      <a:pt x="1126" y="466"/>
                    </a:lnTo>
                    <a:lnTo>
                      <a:pt x="1121" y="468"/>
                    </a:lnTo>
                    <a:lnTo>
                      <a:pt x="1116" y="471"/>
                    </a:lnTo>
                    <a:lnTo>
                      <a:pt x="1110" y="470"/>
                    </a:lnTo>
                    <a:lnTo>
                      <a:pt x="1106" y="465"/>
                    </a:lnTo>
                    <a:lnTo>
                      <a:pt x="1101" y="461"/>
                    </a:lnTo>
                    <a:lnTo>
                      <a:pt x="1094" y="455"/>
                    </a:lnTo>
                    <a:lnTo>
                      <a:pt x="1093" y="450"/>
                    </a:lnTo>
                    <a:lnTo>
                      <a:pt x="1094" y="444"/>
                    </a:lnTo>
                    <a:lnTo>
                      <a:pt x="1098" y="441"/>
                    </a:lnTo>
                    <a:lnTo>
                      <a:pt x="1100" y="438"/>
                    </a:lnTo>
                    <a:lnTo>
                      <a:pt x="1098" y="433"/>
                    </a:lnTo>
                    <a:lnTo>
                      <a:pt x="1089" y="433"/>
                    </a:lnTo>
                    <a:lnTo>
                      <a:pt x="1081" y="433"/>
                    </a:lnTo>
                    <a:lnTo>
                      <a:pt x="1071" y="433"/>
                    </a:lnTo>
                    <a:lnTo>
                      <a:pt x="1064" y="434"/>
                    </a:lnTo>
                    <a:lnTo>
                      <a:pt x="1059" y="434"/>
                    </a:lnTo>
                    <a:lnTo>
                      <a:pt x="1054" y="433"/>
                    </a:lnTo>
                    <a:lnTo>
                      <a:pt x="1047" y="429"/>
                    </a:lnTo>
                    <a:lnTo>
                      <a:pt x="1044" y="426"/>
                    </a:lnTo>
                    <a:lnTo>
                      <a:pt x="1039" y="424"/>
                    </a:lnTo>
                    <a:lnTo>
                      <a:pt x="1036" y="426"/>
                    </a:lnTo>
                    <a:lnTo>
                      <a:pt x="1032" y="426"/>
                    </a:lnTo>
                    <a:lnTo>
                      <a:pt x="1027" y="424"/>
                    </a:lnTo>
                    <a:lnTo>
                      <a:pt x="1022" y="419"/>
                    </a:lnTo>
                    <a:lnTo>
                      <a:pt x="1014" y="416"/>
                    </a:lnTo>
                    <a:lnTo>
                      <a:pt x="1011" y="416"/>
                    </a:lnTo>
                    <a:lnTo>
                      <a:pt x="1007" y="416"/>
                    </a:lnTo>
                    <a:lnTo>
                      <a:pt x="1004" y="418"/>
                    </a:lnTo>
                    <a:lnTo>
                      <a:pt x="999" y="416"/>
                    </a:lnTo>
                    <a:lnTo>
                      <a:pt x="990" y="413"/>
                    </a:lnTo>
                    <a:lnTo>
                      <a:pt x="985" y="413"/>
                    </a:lnTo>
                    <a:lnTo>
                      <a:pt x="982" y="411"/>
                    </a:lnTo>
                    <a:lnTo>
                      <a:pt x="979" y="409"/>
                    </a:lnTo>
                    <a:lnTo>
                      <a:pt x="974" y="408"/>
                    </a:lnTo>
                    <a:lnTo>
                      <a:pt x="972" y="411"/>
                    </a:lnTo>
                    <a:lnTo>
                      <a:pt x="969" y="413"/>
                    </a:lnTo>
                    <a:lnTo>
                      <a:pt x="962" y="413"/>
                    </a:lnTo>
                    <a:lnTo>
                      <a:pt x="957" y="409"/>
                    </a:lnTo>
                    <a:lnTo>
                      <a:pt x="952" y="408"/>
                    </a:lnTo>
                    <a:lnTo>
                      <a:pt x="947" y="406"/>
                    </a:lnTo>
                    <a:lnTo>
                      <a:pt x="940" y="406"/>
                    </a:lnTo>
                    <a:lnTo>
                      <a:pt x="935" y="406"/>
                    </a:lnTo>
                    <a:lnTo>
                      <a:pt x="932" y="406"/>
                    </a:lnTo>
                    <a:lnTo>
                      <a:pt x="928" y="404"/>
                    </a:lnTo>
                    <a:lnTo>
                      <a:pt x="927" y="401"/>
                    </a:lnTo>
                    <a:lnTo>
                      <a:pt x="927" y="396"/>
                    </a:lnTo>
                    <a:lnTo>
                      <a:pt x="923" y="394"/>
                    </a:lnTo>
                    <a:lnTo>
                      <a:pt x="913" y="394"/>
                    </a:lnTo>
                    <a:lnTo>
                      <a:pt x="906" y="392"/>
                    </a:lnTo>
                    <a:lnTo>
                      <a:pt x="903" y="387"/>
                    </a:lnTo>
                    <a:lnTo>
                      <a:pt x="896" y="386"/>
                    </a:lnTo>
                    <a:lnTo>
                      <a:pt x="886" y="387"/>
                    </a:lnTo>
                    <a:lnTo>
                      <a:pt x="881" y="389"/>
                    </a:lnTo>
                    <a:lnTo>
                      <a:pt x="875" y="389"/>
                    </a:lnTo>
                    <a:lnTo>
                      <a:pt x="868" y="389"/>
                    </a:lnTo>
                    <a:lnTo>
                      <a:pt x="858" y="391"/>
                    </a:lnTo>
                    <a:lnTo>
                      <a:pt x="853" y="394"/>
                    </a:lnTo>
                    <a:lnTo>
                      <a:pt x="851" y="396"/>
                    </a:lnTo>
                    <a:lnTo>
                      <a:pt x="846" y="396"/>
                    </a:lnTo>
                    <a:lnTo>
                      <a:pt x="836" y="399"/>
                    </a:lnTo>
                    <a:lnTo>
                      <a:pt x="831" y="403"/>
                    </a:lnTo>
                    <a:lnTo>
                      <a:pt x="826" y="403"/>
                    </a:lnTo>
                    <a:lnTo>
                      <a:pt x="817" y="401"/>
                    </a:lnTo>
                    <a:lnTo>
                      <a:pt x="814" y="406"/>
                    </a:lnTo>
                    <a:lnTo>
                      <a:pt x="807" y="403"/>
                    </a:lnTo>
                    <a:lnTo>
                      <a:pt x="801" y="399"/>
                    </a:lnTo>
                    <a:lnTo>
                      <a:pt x="794" y="396"/>
                    </a:lnTo>
                    <a:lnTo>
                      <a:pt x="786" y="392"/>
                    </a:lnTo>
                    <a:lnTo>
                      <a:pt x="779" y="389"/>
                    </a:lnTo>
                    <a:lnTo>
                      <a:pt x="772" y="386"/>
                    </a:lnTo>
                    <a:lnTo>
                      <a:pt x="769" y="379"/>
                    </a:lnTo>
                    <a:lnTo>
                      <a:pt x="765" y="376"/>
                    </a:lnTo>
                    <a:lnTo>
                      <a:pt x="759" y="372"/>
                    </a:lnTo>
                    <a:lnTo>
                      <a:pt x="754" y="369"/>
                    </a:lnTo>
                    <a:lnTo>
                      <a:pt x="749" y="369"/>
                    </a:lnTo>
                    <a:lnTo>
                      <a:pt x="742" y="367"/>
                    </a:lnTo>
                    <a:lnTo>
                      <a:pt x="732" y="369"/>
                    </a:lnTo>
                    <a:lnTo>
                      <a:pt x="730" y="374"/>
                    </a:lnTo>
                    <a:lnTo>
                      <a:pt x="729" y="377"/>
                    </a:lnTo>
                    <a:lnTo>
                      <a:pt x="720" y="379"/>
                    </a:lnTo>
                    <a:lnTo>
                      <a:pt x="715" y="374"/>
                    </a:lnTo>
                    <a:lnTo>
                      <a:pt x="710" y="369"/>
                    </a:lnTo>
                    <a:lnTo>
                      <a:pt x="708" y="367"/>
                    </a:lnTo>
                    <a:lnTo>
                      <a:pt x="703" y="366"/>
                    </a:lnTo>
                    <a:lnTo>
                      <a:pt x="698" y="364"/>
                    </a:lnTo>
                    <a:lnTo>
                      <a:pt x="692" y="364"/>
                    </a:lnTo>
                    <a:lnTo>
                      <a:pt x="688" y="366"/>
                    </a:lnTo>
                    <a:lnTo>
                      <a:pt x="687" y="367"/>
                    </a:lnTo>
                    <a:lnTo>
                      <a:pt x="682" y="364"/>
                    </a:lnTo>
                    <a:lnTo>
                      <a:pt x="675" y="361"/>
                    </a:lnTo>
                    <a:lnTo>
                      <a:pt x="670" y="359"/>
                    </a:lnTo>
                    <a:lnTo>
                      <a:pt x="661" y="359"/>
                    </a:lnTo>
                    <a:lnTo>
                      <a:pt x="658" y="361"/>
                    </a:lnTo>
                    <a:lnTo>
                      <a:pt x="651" y="362"/>
                    </a:lnTo>
                    <a:lnTo>
                      <a:pt x="643" y="366"/>
                    </a:lnTo>
                    <a:lnTo>
                      <a:pt x="641" y="367"/>
                    </a:lnTo>
                    <a:lnTo>
                      <a:pt x="635" y="371"/>
                    </a:lnTo>
                    <a:lnTo>
                      <a:pt x="631" y="371"/>
                    </a:lnTo>
                    <a:lnTo>
                      <a:pt x="626" y="374"/>
                    </a:lnTo>
                    <a:lnTo>
                      <a:pt x="621" y="377"/>
                    </a:lnTo>
                    <a:lnTo>
                      <a:pt x="616" y="377"/>
                    </a:lnTo>
                    <a:lnTo>
                      <a:pt x="611" y="374"/>
                    </a:lnTo>
                    <a:lnTo>
                      <a:pt x="606" y="371"/>
                    </a:lnTo>
                    <a:lnTo>
                      <a:pt x="601" y="366"/>
                    </a:lnTo>
                    <a:lnTo>
                      <a:pt x="598" y="364"/>
                    </a:lnTo>
                    <a:lnTo>
                      <a:pt x="591" y="359"/>
                    </a:lnTo>
                    <a:lnTo>
                      <a:pt x="579" y="361"/>
                    </a:lnTo>
                    <a:lnTo>
                      <a:pt x="572" y="366"/>
                    </a:lnTo>
                    <a:lnTo>
                      <a:pt x="571" y="366"/>
                    </a:lnTo>
                    <a:lnTo>
                      <a:pt x="569" y="367"/>
                    </a:lnTo>
                    <a:lnTo>
                      <a:pt x="566" y="369"/>
                    </a:lnTo>
                    <a:lnTo>
                      <a:pt x="562" y="371"/>
                    </a:lnTo>
                    <a:lnTo>
                      <a:pt x="549" y="367"/>
                    </a:lnTo>
                    <a:lnTo>
                      <a:pt x="541" y="366"/>
                    </a:lnTo>
                    <a:lnTo>
                      <a:pt x="532" y="362"/>
                    </a:lnTo>
                    <a:lnTo>
                      <a:pt x="530" y="359"/>
                    </a:lnTo>
                    <a:lnTo>
                      <a:pt x="529" y="354"/>
                    </a:lnTo>
                    <a:lnTo>
                      <a:pt x="520" y="352"/>
                    </a:lnTo>
                    <a:lnTo>
                      <a:pt x="512" y="354"/>
                    </a:lnTo>
                    <a:lnTo>
                      <a:pt x="505" y="349"/>
                    </a:lnTo>
                    <a:lnTo>
                      <a:pt x="504" y="344"/>
                    </a:lnTo>
                    <a:lnTo>
                      <a:pt x="499" y="339"/>
                    </a:lnTo>
                    <a:lnTo>
                      <a:pt x="495" y="335"/>
                    </a:lnTo>
                    <a:lnTo>
                      <a:pt x="490" y="335"/>
                    </a:lnTo>
                    <a:lnTo>
                      <a:pt x="488" y="337"/>
                    </a:lnTo>
                    <a:lnTo>
                      <a:pt x="485" y="332"/>
                    </a:lnTo>
                    <a:lnTo>
                      <a:pt x="483" y="330"/>
                    </a:lnTo>
                    <a:lnTo>
                      <a:pt x="477" y="330"/>
                    </a:lnTo>
                    <a:lnTo>
                      <a:pt x="472" y="330"/>
                    </a:lnTo>
                    <a:lnTo>
                      <a:pt x="467" y="330"/>
                    </a:lnTo>
                    <a:lnTo>
                      <a:pt x="465" y="332"/>
                    </a:lnTo>
                    <a:lnTo>
                      <a:pt x="463" y="329"/>
                    </a:lnTo>
                    <a:lnTo>
                      <a:pt x="460" y="322"/>
                    </a:lnTo>
                    <a:lnTo>
                      <a:pt x="458" y="319"/>
                    </a:lnTo>
                    <a:lnTo>
                      <a:pt x="455" y="315"/>
                    </a:lnTo>
                    <a:lnTo>
                      <a:pt x="452" y="312"/>
                    </a:lnTo>
                    <a:lnTo>
                      <a:pt x="448" y="312"/>
                    </a:lnTo>
                    <a:lnTo>
                      <a:pt x="441" y="310"/>
                    </a:lnTo>
                    <a:lnTo>
                      <a:pt x="438" y="309"/>
                    </a:lnTo>
                    <a:lnTo>
                      <a:pt x="428" y="307"/>
                    </a:lnTo>
                    <a:lnTo>
                      <a:pt x="421" y="305"/>
                    </a:lnTo>
                    <a:lnTo>
                      <a:pt x="420" y="302"/>
                    </a:lnTo>
                    <a:lnTo>
                      <a:pt x="418" y="297"/>
                    </a:lnTo>
                    <a:lnTo>
                      <a:pt x="415" y="297"/>
                    </a:lnTo>
                    <a:lnTo>
                      <a:pt x="411" y="297"/>
                    </a:lnTo>
                    <a:lnTo>
                      <a:pt x="408" y="295"/>
                    </a:lnTo>
                    <a:lnTo>
                      <a:pt x="406" y="290"/>
                    </a:lnTo>
                    <a:lnTo>
                      <a:pt x="401" y="285"/>
                    </a:lnTo>
                    <a:lnTo>
                      <a:pt x="394" y="285"/>
                    </a:lnTo>
                    <a:lnTo>
                      <a:pt x="386" y="288"/>
                    </a:lnTo>
                    <a:lnTo>
                      <a:pt x="383" y="292"/>
                    </a:lnTo>
                    <a:lnTo>
                      <a:pt x="378" y="293"/>
                    </a:lnTo>
                    <a:lnTo>
                      <a:pt x="371" y="295"/>
                    </a:lnTo>
                    <a:lnTo>
                      <a:pt x="368" y="298"/>
                    </a:lnTo>
                    <a:lnTo>
                      <a:pt x="366" y="300"/>
                    </a:lnTo>
                    <a:lnTo>
                      <a:pt x="363" y="302"/>
                    </a:lnTo>
                    <a:lnTo>
                      <a:pt x="358" y="302"/>
                    </a:lnTo>
                    <a:lnTo>
                      <a:pt x="353" y="298"/>
                    </a:lnTo>
                    <a:lnTo>
                      <a:pt x="346" y="300"/>
                    </a:lnTo>
                    <a:lnTo>
                      <a:pt x="341" y="302"/>
                    </a:lnTo>
                    <a:lnTo>
                      <a:pt x="337" y="303"/>
                    </a:lnTo>
                    <a:lnTo>
                      <a:pt x="336" y="309"/>
                    </a:lnTo>
                    <a:lnTo>
                      <a:pt x="332" y="309"/>
                    </a:lnTo>
                    <a:lnTo>
                      <a:pt x="329" y="307"/>
                    </a:lnTo>
                    <a:lnTo>
                      <a:pt x="326" y="305"/>
                    </a:lnTo>
                    <a:lnTo>
                      <a:pt x="321" y="305"/>
                    </a:lnTo>
                    <a:lnTo>
                      <a:pt x="317" y="302"/>
                    </a:lnTo>
                    <a:lnTo>
                      <a:pt x="316" y="298"/>
                    </a:lnTo>
                    <a:lnTo>
                      <a:pt x="312" y="295"/>
                    </a:lnTo>
                    <a:lnTo>
                      <a:pt x="307" y="297"/>
                    </a:lnTo>
                    <a:lnTo>
                      <a:pt x="306" y="302"/>
                    </a:lnTo>
                    <a:lnTo>
                      <a:pt x="307" y="303"/>
                    </a:lnTo>
                    <a:lnTo>
                      <a:pt x="309" y="307"/>
                    </a:lnTo>
                    <a:lnTo>
                      <a:pt x="309" y="310"/>
                    </a:lnTo>
                    <a:lnTo>
                      <a:pt x="304" y="310"/>
                    </a:lnTo>
                    <a:lnTo>
                      <a:pt x="300" y="307"/>
                    </a:lnTo>
                    <a:lnTo>
                      <a:pt x="299" y="312"/>
                    </a:lnTo>
                    <a:lnTo>
                      <a:pt x="302" y="315"/>
                    </a:lnTo>
                    <a:lnTo>
                      <a:pt x="299" y="317"/>
                    </a:lnTo>
                    <a:lnTo>
                      <a:pt x="295" y="315"/>
                    </a:lnTo>
                    <a:lnTo>
                      <a:pt x="292" y="320"/>
                    </a:lnTo>
                    <a:lnTo>
                      <a:pt x="287" y="324"/>
                    </a:lnTo>
                    <a:lnTo>
                      <a:pt x="284" y="324"/>
                    </a:lnTo>
                    <a:lnTo>
                      <a:pt x="279" y="325"/>
                    </a:lnTo>
                    <a:lnTo>
                      <a:pt x="277" y="325"/>
                    </a:lnTo>
                    <a:lnTo>
                      <a:pt x="274" y="332"/>
                    </a:lnTo>
                    <a:lnTo>
                      <a:pt x="272" y="332"/>
                    </a:lnTo>
                    <a:lnTo>
                      <a:pt x="257" y="335"/>
                    </a:lnTo>
                    <a:lnTo>
                      <a:pt x="252" y="334"/>
                    </a:lnTo>
                    <a:lnTo>
                      <a:pt x="248" y="335"/>
                    </a:lnTo>
                    <a:lnTo>
                      <a:pt x="245" y="337"/>
                    </a:lnTo>
                    <a:lnTo>
                      <a:pt x="243" y="339"/>
                    </a:lnTo>
                    <a:lnTo>
                      <a:pt x="238" y="339"/>
                    </a:lnTo>
                    <a:lnTo>
                      <a:pt x="237" y="337"/>
                    </a:lnTo>
                    <a:lnTo>
                      <a:pt x="235" y="334"/>
                    </a:lnTo>
                    <a:lnTo>
                      <a:pt x="232" y="334"/>
                    </a:lnTo>
                    <a:lnTo>
                      <a:pt x="227" y="335"/>
                    </a:lnTo>
                    <a:lnTo>
                      <a:pt x="218" y="335"/>
                    </a:lnTo>
                    <a:lnTo>
                      <a:pt x="215" y="334"/>
                    </a:lnTo>
                    <a:lnTo>
                      <a:pt x="208" y="330"/>
                    </a:lnTo>
                    <a:lnTo>
                      <a:pt x="196" y="327"/>
                    </a:lnTo>
                    <a:lnTo>
                      <a:pt x="191" y="325"/>
                    </a:lnTo>
                    <a:lnTo>
                      <a:pt x="186" y="325"/>
                    </a:lnTo>
                    <a:lnTo>
                      <a:pt x="180" y="324"/>
                    </a:lnTo>
                    <a:lnTo>
                      <a:pt x="176" y="325"/>
                    </a:lnTo>
                    <a:lnTo>
                      <a:pt x="170" y="327"/>
                    </a:lnTo>
                    <a:lnTo>
                      <a:pt x="163" y="329"/>
                    </a:lnTo>
                    <a:lnTo>
                      <a:pt x="158" y="330"/>
                    </a:lnTo>
                    <a:lnTo>
                      <a:pt x="154" y="332"/>
                    </a:lnTo>
                    <a:lnTo>
                      <a:pt x="146" y="334"/>
                    </a:lnTo>
                    <a:lnTo>
                      <a:pt x="141" y="337"/>
                    </a:lnTo>
                    <a:lnTo>
                      <a:pt x="136" y="342"/>
                    </a:lnTo>
                    <a:lnTo>
                      <a:pt x="134" y="347"/>
                    </a:lnTo>
                    <a:lnTo>
                      <a:pt x="131" y="347"/>
                    </a:lnTo>
                    <a:lnTo>
                      <a:pt x="129" y="349"/>
                    </a:lnTo>
                    <a:lnTo>
                      <a:pt x="128" y="352"/>
                    </a:lnTo>
                    <a:lnTo>
                      <a:pt x="126" y="354"/>
                    </a:lnTo>
                    <a:lnTo>
                      <a:pt x="123" y="352"/>
                    </a:lnTo>
                    <a:lnTo>
                      <a:pt x="121" y="350"/>
                    </a:lnTo>
                    <a:lnTo>
                      <a:pt x="117" y="349"/>
                    </a:lnTo>
                    <a:lnTo>
                      <a:pt x="114" y="349"/>
                    </a:lnTo>
                    <a:lnTo>
                      <a:pt x="111" y="352"/>
                    </a:lnTo>
                    <a:lnTo>
                      <a:pt x="107" y="352"/>
                    </a:lnTo>
                    <a:lnTo>
                      <a:pt x="101" y="349"/>
                    </a:lnTo>
                    <a:lnTo>
                      <a:pt x="97" y="347"/>
                    </a:lnTo>
                    <a:lnTo>
                      <a:pt x="92" y="349"/>
                    </a:lnTo>
                    <a:lnTo>
                      <a:pt x="89" y="352"/>
                    </a:lnTo>
                    <a:lnTo>
                      <a:pt x="87" y="354"/>
                    </a:lnTo>
                    <a:lnTo>
                      <a:pt x="84" y="350"/>
                    </a:lnTo>
                    <a:lnTo>
                      <a:pt x="81" y="347"/>
                    </a:lnTo>
                    <a:lnTo>
                      <a:pt x="79" y="344"/>
                    </a:lnTo>
                    <a:lnTo>
                      <a:pt x="76" y="345"/>
                    </a:lnTo>
                    <a:lnTo>
                      <a:pt x="72" y="349"/>
                    </a:lnTo>
                    <a:lnTo>
                      <a:pt x="69" y="354"/>
                    </a:lnTo>
                    <a:lnTo>
                      <a:pt x="65" y="364"/>
                    </a:lnTo>
                    <a:lnTo>
                      <a:pt x="60" y="366"/>
                    </a:lnTo>
                    <a:lnTo>
                      <a:pt x="55" y="364"/>
                    </a:lnTo>
                    <a:lnTo>
                      <a:pt x="50" y="359"/>
                    </a:lnTo>
                    <a:lnTo>
                      <a:pt x="47" y="361"/>
                    </a:lnTo>
                    <a:lnTo>
                      <a:pt x="42" y="356"/>
                    </a:lnTo>
                    <a:lnTo>
                      <a:pt x="44" y="350"/>
                    </a:lnTo>
                    <a:lnTo>
                      <a:pt x="42" y="349"/>
                    </a:lnTo>
                    <a:lnTo>
                      <a:pt x="39" y="350"/>
                    </a:lnTo>
                    <a:lnTo>
                      <a:pt x="35" y="349"/>
                    </a:lnTo>
                    <a:lnTo>
                      <a:pt x="30" y="345"/>
                    </a:lnTo>
                    <a:lnTo>
                      <a:pt x="27" y="344"/>
                    </a:lnTo>
                    <a:lnTo>
                      <a:pt x="20" y="344"/>
                    </a:lnTo>
                    <a:lnTo>
                      <a:pt x="17" y="340"/>
                    </a:lnTo>
                    <a:lnTo>
                      <a:pt x="12" y="339"/>
                    </a:lnTo>
                    <a:lnTo>
                      <a:pt x="7" y="340"/>
                    </a:lnTo>
                    <a:lnTo>
                      <a:pt x="5" y="340"/>
                    </a:lnTo>
                    <a:lnTo>
                      <a:pt x="0" y="339"/>
                    </a:lnTo>
                    <a:lnTo>
                      <a:pt x="8" y="314"/>
                    </a:lnTo>
                    <a:lnTo>
                      <a:pt x="17" y="305"/>
                    </a:lnTo>
                    <a:lnTo>
                      <a:pt x="25" y="298"/>
                    </a:lnTo>
                    <a:lnTo>
                      <a:pt x="39" y="288"/>
                    </a:lnTo>
                    <a:lnTo>
                      <a:pt x="47" y="283"/>
                    </a:lnTo>
                    <a:lnTo>
                      <a:pt x="69" y="267"/>
                    </a:lnTo>
                    <a:lnTo>
                      <a:pt x="96" y="245"/>
                    </a:lnTo>
                    <a:lnTo>
                      <a:pt x="124" y="223"/>
                    </a:lnTo>
                    <a:lnTo>
                      <a:pt x="156" y="204"/>
                    </a:lnTo>
                    <a:lnTo>
                      <a:pt x="175" y="191"/>
                    </a:lnTo>
                    <a:lnTo>
                      <a:pt x="196" y="166"/>
                    </a:lnTo>
                    <a:lnTo>
                      <a:pt x="233" y="127"/>
                    </a:lnTo>
                    <a:lnTo>
                      <a:pt x="248" y="117"/>
                    </a:lnTo>
                    <a:lnTo>
                      <a:pt x="257" y="112"/>
                    </a:lnTo>
                    <a:lnTo>
                      <a:pt x="267" y="104"/>
                    </a:lnTo>
                    <a:lnTo>
                      <a:pt x="279" y="94"/>
                    </a:lnTo>
                    <a:lnTo>
                      <a:pt x="287" y="84"/>
                    </a:lnTo>
                    <a:lnTo>
                      <a:pt x="292" y="77"/>
                    </a:lnTo>
                    <a:lnTo>
                      <a:pt x="309" y="72"/>
                    </a:lnTo>
                    <a:lnTo>
                      <a:pt x="329" y="65"/>
                    </a:lnTo>
                    <a:lnTo>
                      <a:pt x="346" y="58"/>
                    </a:lnTo>
                    <a:lnTo>
                      <a:pt x="366" y="52"/>
                    </a:lnTo>
                    <a:lnTo>
                      <a:pt x="379" y="47"/>
                    </a:lnTo>
                    <a:lnTo>
                      <a:pt x="394" y="42"/>
                    </a:lnTo>
                    <a:lnTo>
                      <a:pt x="415" y="33"/>
                    </a:lnTo>
                    <a:lnTo>
                      <a:pt x="436" y="28"/>
                    </a:lnTo>
                    <a:lnTo>
                      <a:pt x="447" y="25"/>
                    </a:lnTo>
                    <a:lnTo>
                      <a:pt x="453" y="20"/>
                    </a:lnTo>
                    <a:lnTo>
                      <a:pt x="462" y="15"/>
                    </a:lnTo>
                    <a:lnTo>
                      <a:pt x="470" y="6"/>
                    </a:lnTo>
                    <a:lnTo>
                      <a:pt x="477" y="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249" name="Freeform 41"/>
              <p:cNvSpPr>
                <a:spLocks/>
              </p:cNvSpPr>
              <p:nvPr/>
            </p:nvSpPr>
            <p:spPr bwMode="auto">
              <a:xfrm>
                <a:off x="2920" y="1765"/>
                <a:ext cx="1129" cy="1019"/>
              </a:xfrm>
              <a:custGeom>
                <a:avLst/>
                <a:gdLst/>
                <a:ahLst/>
                <a:cxnLst>
                  <a:cxn ang="0">
                    <a:pos x="1013" y="94"/>
                  </a:cxn>
                  <a:cxn ang="0">
                    <a:pos x="1050" y="607"/>
                  </a:cxn>
                  <a:cxn ang="0">
                    <a:pos x="585" y="740"/>
                  </a:cxn>
                  <a:cxn ang="0">
                    <a:pos x="125" y="708"/>
                  </a:cxn>
                  <a:cxn ang="0">
                    <a:pos x="2" y="515"/>
                  </a:cxn>
                  <a:cxn ang="0">
                    <a:pos x="22" y="513"/>
                  </a:cxn>
                  <a:cxn ang="0">
                    <a:pos x="32" y="508"/>
                  </a:cxn>
                  <a:cxn ang="0">
                    <a:pos x="41" y="497"/>
                  </a:cxn>
                  <a:cxn ang="0">
                    <a:pos x="61" y="500"/>
                  </a:cxn>
                  <a:cxn ang="0">
                    <a:pos x="74" y="493"/>
                  </a:cxn>
                  <a:cxn ang="0">
                    <a:pos x="98" y="471"/>
                  </a:cxn>
                  <a:cxn ang="0">
                    <a:pos x="111" y="450"/>
                  </a:cxn>
                  <a:cxn ang="0">
                    <a:pos x="128" y="446"/>
                  </a:cxn>
                  <a:cxn ang="0">
                    <a:pos x="123" y="431"/>
                  </a:cxn>
                  <a:cxn ang="0">
                    <a:pos x="123" y="413"/>
                  </a:cxn>
                  <a:cxn ang="0">
                    <a:pos x="138" y="416"/>
                  </a:cxn>
                  <a:cxn ang="0">
                    <a:pos x="157" y="411"/>
                  </a:cxn>
                  <a:cxn ang="0">
                    <a:pos x="175" y="401"/>
                  </a:cxn>
                  <a:cxn ang="0">
                    <a:pos x="183" y="393"/>
                  </a:cxn>
                  <a:cxn ang="0">
                    <a:pos x="185" y="377"/>
                  </a:cxn>
                  <a:cxn ang="0">
                    <a:pos x="199" y="377"/>
                  </a:cxn>
                  <a:cxn ang="0">
                    <a:pos x="210" y="377"/>
                  </a:cxn>
                  <a:cxn ang="0">
                    <a:pos x="219" y="369"/>
                  </a:cxn>
                  <a:cxn ang="0">
                    <a:pos x="234" y="351"/>
                  </a:cxn>
                  <a:cxn ang="0">
                    <a:pos x="247" y="357"/>
                  </a:cxn>
                  <a:cxn ang="0">
                    <a:pos x="257" y="351"/>
                  </a:cxn>
                  <a:cxn ang="0">
                    <a:pos x="251" y="337"/>
                  </a:cxn>
                  <a:cxn ang="0">
                    <a:pos x="266" y="339"/>
                  </a:cxn>
                  <a:cxn ang="0">
                    <a:pos x="284" y="342"/>
                  </a:cxn>
                  <a:cxn ang="0">
                    <a:pos x="301" y="327"/>
                  </a:cxn>
                  <a:cxn ang="0">
                    <a:pos x="298" y="315"/>
                  </a:cxn>
                  <a:cxn ang="0">
                    <a:pos x="291" y="302"/>
                  </a:cxn>
                  <a:cxn ang="0">
                    <a:pos x="308" y="294"/>
                  </a:cxn>
                  <a:cxn ang="0">
                    <a:pos x="318" y="273"/>
                  </a:cxn>
                  <a:cxn ang="0">
                    <a:pos x="329" y="250"/>
                  </a:cxn>
                  <a:cxn ang="0">
                    <a:pos x="329" y="236"/>
                  </a:cxn>
                  <a:cxn ang="0">
                    <a:pos x="324" y="228"/>
                  </a:cxn>
                  <a:cxn ang="0">
                    <a:pos x="328" y="208"/>
                  </a:cxn>
                  <a:cxn ang="0">
                    <a:pos x="335" y="191"/>
                  </a:cxn>
                  <a:cxn ang="0">
                    <a:pos x="353" y="189"/>
                  </a:cxn>
                  <a:cxn ang="0">
                    <a:pos x="361" y="184"/>
                  </a:cxn>
                  <a:cxn ang="0">
                    <a:pos x="355" y="168"/>
                  </a:cxn>
                  <a:cxn ang="0">
                    <a:pos x="351" y="149"/>
                  </a:cxn>
                  <a:cxn ang="0">
                    <a:pos x="363" y="131"/>
                  </a:cxn>
                  <a:cxn ang="0">
                    <a:pos x="390" y="117"/>
                  </a:cxn>
                  <a:cxn ang="0">
                    <a:pos x="405" y="100"/>
                  </a:cxn>
                  <a:cxn ang="0">
                    <a:pos x="407" y="80"/>
                  </a:cxn>
                  <a:cxn ang="0">
                    <a:pos x="439" y="72"/>
                  </a:cxn>
                  <a:cxn ang="0">
                    <a:pos x="450" y="70"/>
                  </a:cxn>
                  <a:cxn ang="0">
                    <a:pos x="470" y="69"/>
                  </a:cxn>
                  <a:cxn ang="0">
                    <a:pos x="486" y="74"/>
                  </a:cxn>
                  <a:cxn ang="0">
                    <a:pos x="496" y="69"/>
                  </a:cxn>
                  <a:cxn ang="0">
                    <a:pos x="506" y="65"/>
                  </a:cxn>
                  <a:cxn ang="0">
                    <a:pos x="519" y="67"/>
                  </a:cxn>
                  <a:cxn ang="0">
                    <a:pos x="534" y="65"/>
                  </a:cxn>
                  <a:cxn ang="0">
                    <a:pos x="556" y="53"/>
                  </a:cxn>
                  <a:cxn ang="0">
                    <a:pos x="570" y="47"/>
                  </a:cxn>
                  <a:cxn ang="0">
                    <a:pos x="570" y="32"/>
                  </a:cxn>
                  <a:cxn ang="0">
                    <a:pos x="576" y="22"/>
                  </a:cxn>
                  <a:cxn ang="0">
                    <a:pos x="593" y="13"/>
                  </a:cxn>
                </a:cxnLst>
                <a:rect l="0" t="0" r="r" b="b"/>
                <a:pathLst>
                  <a:path w="1129" h="1019">
                    <a:moveTo>
                      <a:pt x="585" y="0"/>
                    </a:moveTo>
                    <a:lnTo>
                      <a:pt x="878" y="8"/>
                    </a:lnTo>
                    <a:lnTo>
                      <a:pt x="1013" y="94"/>
                    </a:lnTo>
                    <a:lnTo>
                      <a:pt x="1129" y="252"/>
                    </a:lnTo>
                    <a:lnTo>
                      <a:pt x="949" y="320"/>
                    </a:lnTo>
                    <a:lnTo>
                      <a:pt x="1050" y="607"/>
                    </a:lnTo>
                    <a:lnTo>
                      <a:pt x="843" y="683"/>
                    </a:lnTo>
                    <a:lnTo>
                      <a:pt x="635" y="760"/>
                    </a:lnTo>
                    <a:lnTo>
                      <a:pt x="585" y="740"/>
                    </a:lnTo>
                    <a:lnTo>
                      <a:pt x="610" y="770"/>
                    </a:lnTo>
                    <a:lnTo>
                      <a:pt x="343" y="1019"/>
                    </a:lnTo>
                    <a:lnTo>
                      <a:pt x="125" y="708"/>
                    </a:lnTo>
                    <a:lnTo>
                      <a:pt x="118" y="710"/>
                    </a:lnTo>
                    <a:lnTo>
                      <a:pt x="0" y="518"/>
                    </a:lnTo>
                    <a:lnTo>
                      <a:pt x="2" y="515"/>
                    </a:lnTo>
                    <a:lnTo>
                      <a:pt x="4" y="513"/>
                    </a:lnTo>
                    <a:lnTo>
                      <a:pt x="12" y="510"/>
                    </a:lnTo>
                    <a:lnTo>
                      <a:pt x="22" y="513"/>
                    </a:lnTo>
                    <a:lnTo>
                      <a:pt x="27" y="513"/>
                    </a:lnTo>
                    <a:lnTo>
                      <a:pt x="31" y="512"/>
                    </a:lnTo>
                    <a:lnTo>
                      <a:pt x="32" y="508"/>
                    </a:lnTo>
                    <a:lnTo>
                      <a:pt x="36" y="503"/>
                    </a:lnTo>
                    <a:lnTo>
                      <a:pt x="37" y="498"/>
                    </a:lnTo>
                    <a:lnTo>
                      <a:pt x="41" y="497"/>
                    </a:lnTo>
                    <a:lnTo>
                      <a:pt x="46" y="495"/>
                    </a:lnTo>
                    <a:lnTo>
                      <a:pt x="51" y="498"/>
                    </a:lnTo>
                    <a:lnTo>
                      <a:pt x="61" y="500"/>
                    </a:lnTo>
                    <a:lnTo>
                      <a:pt x="66" y="500"/>
                    </a:lnTo>
                    <a:lnTo>
                      <a:pt x="71" y="498"/>
                    </a:lnTo>
                    <a:lnTo>
                      <a:pt x="74" y="493"/>
                    </a:lnTo>
                    <a:lnTo>
                      <a:pt x="83" y="480"/>
                    </a:lnTo>
                    <a:lnTo>
                      <a:pt x="89" y="475"/>
                    </a:lnTo>
                    <a:lnTo>
                      <a:pt x="98" y="471"/>
                    </a:lnTo>
                    <a:lnTo>
                      <a:pt x="103" y="468"/>
                    </a:lnTo>
                    <a:lnTo>
                      <a:pt x="108" y="455"/>
                    </a:lnTo>
                    <a:lnTo>
                      <a:pt x="111" y="450"/>
                    </a:lnTo>
                    <a:lnTo>
                      <a:pt x="118" y="446"/>
                    </a:lnTo>
                    <a:lnTo>
                      <a:pt x="123" y="445"/>
                    </a:lnTo>
                    <a:lnTo>
                      <a:pt x="128" y="446"/>
                    </a:lnTo>
                    <a:lnTo>
                      <a:pt x="128" y="438"/>
                    </a:lnTo>
                    <a:lnTo>
                      <a:pt x="125" y="435"/>
                    </a:lnTo>
                    <a:lnTo>
                      <a:pt x="123" y="431"/>
                    </a:lnTo>
                    <a:lnTo>
                      <a:pt x="120" y="424"/>
                    </a:lnTo>
                    <a:lnTo>
                      <a:pt x="120" y="418"/>
                    </a:lnTo>
                    <a:lnTo>
                      <a:pt x="123" y="413"/>
                    </a:lnTo>
                    <a:lnTo>
                      <a:pt x="125" y="411"/>
                    </a:lnTo>
                    <a:lnTo>
                      <a:pt x="131" y="414"/>
                    </a:lnTo>
                    <a:lnTo>
                      <a:pt x="138" y="416"/>
                    </a:lnTo>
                    <a:lnTo>
                      <a:pt x="143" y="414"/>
                    </a:lnTo>
                    <a:lnTo>
                      <a:pt x="150" y="414"/>
                    </a:lnTo>
                    <a:lnTo>
                      <a:pt x="157" y="411"/>
                    </a:lnTo>
                    <a:lnTo>
                      <a:pt x="160" y="408"/>
                    </a:lnTo>
                    <a:lnTo>
                      <a:pt x="170" y="401"/>
                    </a:lnTo>
                    <a:lnTo>
                      <a:pt x="175" y="401"/>
                    </a:lnTo>
                    <a:lnTo>
                      <a:pt x="178" y="399"/>
                    </a:lnTo>
                    <a:lnTo>
                      <a:pt x="183" y="398"/>
                    </a:lnTo>
                    <a:lnTo>
                      <a:pt x="183" y="393"/>
                    </a:lnTo>
                    <a:lnTo>
                      <a:pt x="185" y="391"/>
                    </a:lnTo>
                    <a:lnTo>
                      <a:pt x="183" y="384"/>
                    </a:lnTo>
                    <a:lnTo>
                      <a:pt x="185" y="377"/>
                    </a:lnTo>
                    <a:lnTo>
                      <a:pt x="190" y="376"/>
                    </a:lnTo>
                    <a:lnTo>
                      <a:pt x="194" y="376"/>
                    </a:lnTo>
                    <a:lnTo>
                      <a:pt x="199" y="377"/>
                    </a:lnTo>
                    <a:lnTo>
                      <a:pt x="204" y="381"/>
                    </a:lnTo>
                    <a:lnTo>
                      <a:pt x="207" y="379"/>
                    </a:lnTo>
                    <a:lnTo>
                      <a:pt x="210" y="377"/>
                    </a:lnTo>
                    <a:lnTo>
                      <a:pt x="214" y="376"/>
                    </a:lnTo>
                    <a:lnTo>
                      <a:pt x="215" y="371"/>
                    </a:lnTo>
                    <a:lnTo>
                      <a:pt x="219" y="369"/>
                    </a:lnTo>
                    <a:lnTo>
                      <a:pt x="225" y="356"/>
                    </a:lnTo>
                    <a:lnTo>
                      <a:pt x="229" y="352"/>
                    </a:lnTo>
                    <a:lnTo>
                      <a:pt x="234" y="351"/>
                    </a:lnTo>
                    <a:lnTo>
                      <a:pt x="239" y="351"/>
                    </a:lnTo>
                    <a:lnTo>
                      <a:pt x="242" y="354"/>
                    </a:lnTo>
                    <a:lnTo>
                      <a:pt x="247" y="357"/>
                    </a:lnTo>
                    <a:lnTo>
                      <a:pt x="256" y="357"/>
                    </a:lnTo>
                    <a:lnTo>
                      <a:pt x="257" y="352"/>
                    </a:lnTo>
                    <a:lnTo>
                      <a:pt x="257" y="351"/>
                    </a:lnTo>
                    <a:lnTo>
                      <a:pt x="254" y="346"/>
                    </a:lnTo>
                    <a:lnTo>
                      <a:pt x="251" y="342"/>
                    </a:lnTo>
                    <a:lnTo>
                      <a:pt x="251" y="337"/>
                    </a:lnTo>
                    <a:lnTo>
                      <a:pt x="256" y="334"/>
                    </a:lnTo>
                    <a:lnTo>
                      <a:pt x="261" y="335"/>
                    </a:lnTo>
                    <a:lnTo>
                      <a:pt x="266" y="339"/>
                    </a:lnTo>
                    <a:lnTo>
                      <a:pt x="274" y="342"/>
                    </a:lnTo>
                    <a:lnTo>
                      <a:pt x="281" y="344"/>
                    </a:lnTo>
                    <a:lnTo>
                      <a:pt x="284" y="342"/>
                    </a:lnTo>
                    <a:lnTo>
                      <a:pt x="286" y="341"/>
                    </a:lnTo>
                    <a:lnTo>
                      <a:pt x="291" y="335"/>
                    </a:lnTo>
                    <a:lnTo>
                      <a:pt x="301" y="327"/>
                    </a:lnTo>
                    <a:lnTo>
                      <a:pt x="301" y="324"/>
                    </a:lnTo>
                    <a:lnTo>
                      <a:pt x="299" y="319"/>
                    </a:lnTo>
                    <a:lnTo>
                      <a:pt x="298" y="315"/>
                    </a:lnTo>
                    <a:lnTo>
                      <a:pt x="294" y="312"/>
                    </a:lnTo>
                    <a:lnTo>
                      <a:pt x="293" y="309"/>
                    </a:lnTo>
                    <a:lnTo>
                      <a:pt x="291" y="302"/>
                    </a:lnTo>
                    <a:lnTo>
                      <a:pt x="294" y="299"/>
                    </a:lnTo>
                    <a:lnTo>
                      <a:pt x="301" y="297"/>
                    </a:lnTo>
                    <a:lnTo>
                      <a:pt x="308" y="294"/>
                    </a:lnTo>
                    <a:lnTo>
                      <a:pt x="311" y="285"/>
                    </a:lnTo>
                    <a:lnTo>
                      <a:pt x="313" y="280"/>
                    </a:lnTo>
                    <a:lnTo>
                      <a:pt x="318" y="273"/>
                    </a:lnTo>
                    <a:lnTo>
                      <a:pt x="324" y="268"/>
                    </a:lnTo>
                    <a:lnTo>
                      <a:pt x="328" y="258"/>
                    </a:lnTo>
                    <a:lnTo>
                      <a:pt x="329" y="250"/>
                    </a:lnTo>
                    <a:lnTo>
                      <a:pt x="333" y="243"/>
                    </a:lnTo>
                    <a:lnTo>
                      <a:pt x="333" y="240"/>
                    </a:lnTo>
                    <a:lnTo>
                      <a:pt x="329" y="236"/>
                    </a:lnTo>
                    <a:lnTo>
                      <a:pt x="324" y="235"/>
                    </a:lnTo>
                    <a:lnTo>
                      <a:pt x="323" y="231"/>
                    </a:lnTo>
                    <a:lnTo>
                      <a:pt x="324" y="228"/>
                    </a:lnTo>
                    <a:lnTo>
                      <a:pt x="326" y="220"/>
                    </a:lnTo>
                    <a:lnTo>
                      <a:pt x="326" y="213"/>
                    </a:lnTo>
                    <a:lnTo>
                      <a:pt x="328" y="208"/>
                    </a:lnTo>
                    <a:lnTo>
                      <a:pt x="326" y="205"/>
                    </a:lnTo>
                    <a:lnTo>
                      <a:pt x="328" y="198"/>
                    </a:lnTo>
                    <a:lnTo>
                      <a:pt x="335" y="191"/>
                    </a:lnTo>
                    <a:lnTo>
                      <a:pt x="340" y="189"/>
                    </a:lnTo>
                    <a:lnTo>
                      <a:pt x="348" y="189"/>
                    </a:lnTo>
                    <a:lnTo>
                      <a:pt x="353" y="189"/>
                    </a:lnTo>
                    <a:lnTo>
                      <a:pt x="356" y="189"/>
                    </a:lnTo>
                    <a:lnTo>
                      <a:pt x="360" y="189"/>
                    </a:lnTo>
                    <a:lnTo>
                      <a:pt x="361" y="184"/>
                    </a:lnTo>
                    <a:lnTo>
                      <a:pt x="360" y="179"/>
                    </a:lnTo>
                    <a:lnTo>
                      <a:pt x="356" y="174"/>
                    </a:lnTo>
                    <a:lnTo>
                      <a:pt x="355" y="168"/>
                    </a:lnTo>
                    <a:lnTo>
                      <a:pt x="353" y="161"/>
                    </a:lnTo>
                    <a:lnTo>
                      <a:pt x="351" y="156"/>
                    </a:lnTo>
                    <a:lnTo>
                      <a:pt x="351" y="149"/>
                    </a:lnTo>
                    <a:lnTo>
                      <a:pt x="355" y="144"/>
                    </a:lnTo>
                    <a:lnTo>
                      <a:pt x="356" y="137"/>
                    </a:lnTo>
                    <a:lnTo>
                      <a:pt x="363" y="131"/>
                    </a:lnTo>
                    <a:lnTo>
                      <a:pt x="370" y="124"/>
                    </a:lnTo>
                    <a:lnTo>
                      <a:pt x="382" y="119"/>
                    </a:lnTo>
                    <a:lnTo>
                      <a:pt x="390" y="117"/>
                    </a:lnTo>
                    <a:lnTo>
                      <a:pt x="397" y="112"/>
                    </a:lnTo>
                    <a:lnTo>
                      <a:pt x="405" y="107"/>
                    </a:lnTo>
                    <a:lnTo>
                      <a:pt x="405" y="100"/>
                    </a:lnTo>
                    <a:lnTo>
                      <a:pt x="403" y="94"/>
                    </a:lnTo>
                    <a:lnTo>
                      <a:pt x="402" y="89"/>
                    </a:lnTo>
                    <a:lnTo>
                      <a:pt x="407" y="80"/>
                    </a:lnTo>
                    <a:lnTo>
                      <a:pt x="425" y="72"/>
                    </a:lnTo>
                    <a:lnTo>
                      <a:pt x="432" y="70"/>
                    </a:lnTo>
                    <a:lnTo>
                      <a:pt x="439" y="72"/>
                    </a:lnTo>
                    <a:lnTo>
                      <a:pt x="444" y="74"/>
                    </a:lnTo>
                    <a:lnTo>
                      <a:pt x="447" y="75"/>
                    </a:lnTo>
                    <a:lnTo>
                      <a:pt x="450" y="70"/>
                    </a:lnTo>
                    <a:lnTo>
                      <a:pt x="455" y="67"/>
                    </a:lnTo>
                    <a:lnTo>
                      <a:pt x="464" y="67"/>
                    </a:lnTo>
                    <a:lnTo>
                      <a:pt x="470" y="69"/>
                    </a:lnTo>
                    <a:lnTo>
                      <a:pt x="476" y="69"/>
                    </a:lnTo>
                    <a:lnTo>
                      <a:pt x="482" y="69"/>
                    </a:lnTo>
                    <a:lnTo>
                      <a:pt x="486" y="74"/>
                    </a:lnTo>
                    <a:lnTo>
                      <a:pt x="489" y="75"/>
                    </a:lnTo>
                    <a:lnTo>
                      <a:pt x="494" y="74"/>
                    </a:lnTo>
                    <a:lnTo>
                      <a:pt x="496" y="69"/>
                    </a:lnTo>
                    <a:lnTo>
                      <a:pt x="497" y="67"/>
                    </a:lnTo>
                    <a:lnTo>
                      <a:pt x="501" y="64"/>
                    </a:lnTo>
                    <a:lnTo>
                      <a:pt x="506" y="65"/>
                    </a:lnTo>
                    <a:lnTo>
                      <a:pt x="511" y="69"/>
                    </a:lnTo>
                    <a:lnTo>
                      <a:pt x="516" y="69"/>
                    </a:lnTo>
                    <a:lnTo>
                      <a:pt x="519" y="67"/>
                    </a:lnTo>
                    <a:lnTo>
                      <a:pt x="523" y="64"/>
                    </a:lnTo>
                    <a:lnTo>
                      <a:pt x="528" y="62"/>
                    </a:lnTo>
                    <a:lnTo>
                      <a:pt x="534" y="65"/>
                    </a:lnTo>
                    <a:lnTo>
                      <a:pt x="538" y="65"/>
                    </a:lnTo>
                    <a:lnTo>
                      <a:pt x="543" y="65"/>
                    </a:lnTo>
                    <a:lnTo>
                      <a:pt x="556" y="53"/>
                    </a:lnTo>
                    <a:lnTo>
                      <a:pt x="564" y="52"/>
                    </a:lnTo>
                    <a:lnTo>
                      <a:pt x="566" y="50"/>
                    </a:lnTo>
                    <a:lnTo>
                      <a:pt x="570" y="47"/>
                    </a:lnTo>
                    <a:lnTo>
                      <a:pt x="570" y="42"/>
                    </a:lnTo>
                    <a:lnTo>
                      <a:pt x="571" y="37"/>
                    </a:lnTo>
                    <a:lnTo>
                      <a:pt x="570" y="32"/>
                    </a:lnTo>
                    <a:lnTo>
                      <a:pt x="566" y="28"/>
                    </a:lnTo>
                    <a:lnTo>
                      <a:pt x="568" y="27"/>
                    </a:lnTo>
                    <a:lnTo>
                      <a:pt x="576" y="22"/>
                    </a:lnTo>
                    <a:lnTo>
                      <a:pt x="583" y="20"/>
                    </a:lnTo>
                    <a:lnTo>
                      <a:pt x="590" y="17"/>
                    </a:lnTo>
                    <a:lnTo>
                      <a:pt x="593" y="13"/>
                    </a:lnTo>
                    <a:lnTo>
                      <a:pt x="585" y="0"/>
                    </a:lnTo>
                    <a:close/>
                  </a:path>
                </a:pathLst>
              </a:custGeom>
              <a:solidFill>
                <a:srgbClr val="CBFECA"/>
              </a:solidFill>
              <a:ln w="0">
                <a:solidFill>
                  <a:srgbClr val="CBFECA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250" name="Freeform 42"/>
              <p:cNvSpPr>
                <a:spLocks/>
              </p:cNvSpPr>
              <p:nvPr/>
            </p:nvSpPr>
            <p:spPr bwMode="auto">
              <a:xfrm>
                <a:off x="2920" y="1765"/>
                <a:ext cx="1129" cy="1019"/>
              </a:xfrm>
              <a:custGeom>
                <a:avLst/>
                <a:gdLst/>
                <a:ahLst/>
                <a:cxnLst>
                  <a:cxn ang="0">
                    <a:pos x="1013" y="94"/>
                  </a:cxn>
                  <a:cxn ang="0">
                    <a:pos x="1050" y="607"/>
                  </a:cxn>
                  <a:cxn ang="0">
                    <a:pos x="585" y="740"/>
                  </a:cxn>
                  <a:cxn ang="0">
                    <a:pos x="125" y="708"/>
                  </a:cxn>
                  <a:cxn ang="0">
                    <a:pos x="2" y="515"/>
                  </a:cxn>
                  <a:cxn ang="0">
                    <a:pos x="22" y="513"/>
                  </a:cxn>
                  <a:cxn ang="0">
                    <a:pos x="32" y="508"/>
                  </a:cxn>
                  <a:cxn ang="0">
                    <a:pos x="41" y="497"/>
                  </a:cxn>
                  <a:cxn ang="0">
                    <a:pos x="61" y="500"/>
                  </a:cxn>
                  <a:cxn ang="0">
                    <a:pos x="74" y="493"/>
                  </a:cxn>
                  <a:cxn ang="0">
                    <a:pos x="98" y="471"/>
                  </a:cxn>
                  <a:cxn ang="0">
                    <a:pos x="111" y="450"/>
                  </a:cxn>
                  <a:cxn ang="0">
                    <a:pos x="128" y="446"/>
                  </a:cxn>
                  <a:cxn ang="0">
                    <a:pos x="123" y="431"/>
                  </a:cxn>
                  <a:cxn ang="0">
                    <a:pos x="123" y="413"/>
                  </a:cxn>
                  <a:cxn ang="0">
                    <a:pos x="138" y="416"/>
                  </a:cxn>
                  <a:cxn ang="0">
                    <a:pos x="157" y="411"/>
                  </a:cxn>
                  <a:cxn ang="0">
                    <a:pos x="175" y="401"/>
                  </a:cxn>
                  <a:cxn ang="0">
                    <a:pos x="183" y="393"/>
                  </a:cxn>
                  <a:cxn ang="0">
                    <a:pos x="185" y="377"/>
                  </a:cxn>
                  <a:cxn ang="0">
                    <a:pos x="199" y="377"/>
                  </a:cxn>
                  <a:cxn ang="0">
                    <a:pos x="210" y="377"/>
                  </a:cxn>
                  <a:cxn ang="0">
                    <a:pos x="219" y="369"/>
                  </a:cxn>
                  <a:cxn ang="0">
                    <a:pos x="234" y="351"/>
                  </a:cxn>
                  <a:cxn ang="0">
                    <a:pos x="247" y="357"/>
                  </a:cxn>
                  <a:cxn ang="0">
                    <a:pos x="257" y="351"/>
                  </a:cxn>
                  <a:cxn ang="0">
                    <a:pos x="251" y="337"/>
                  </a:cxn>
                  <a:cxn ang="0">
                    <a:pos x="266" y="339"/>
                  </a:cxn>
                  <a:cxn ang="0">
                    <a:pos x="284" y="342"/>
                  </a:cxn>
                  <a:cxn ang="0">
                    <a:pos x="301" y="327"/>
                  </a:cxn>
                  <a:cxn ang="0">
                    <a:pos x="298" y="315"/>
                  </a:cxn>
                  <a:cxn ang="0">
                    <a:pos x="291" y="302"/>
                  </a:cxn>
                  <a:cxn ang="0">
                    <a:pos x="308" y="294"/>
                  </a:cxn>
                  <a:cxn ang="0">
                    <a:pos x="318" y="273"/>
                  </a:cxn>
                  <a:cxn ang="0">
                    <a:pos x="329" y="250"/>
                  </a:cxn>
                  <a:cxn ang="0">
                    <a:pos x="329" y="236"/>
                  </a:cxn>
                  <a:cxn ang="0">
                    <a:pos x="324" y="228"/>
                  </a:cxn>
                  <a:cxn ang="0">
                    <a:pos x="328" y="208"/>
                  </a:cxn>
                  <a:cxn ang="0">
                    <a:pos x="335" y="191"/>
                  </a:cxn>
                  <a:cxn ang="0">
                    <a:pos x="353" y="189"/>
                  </a:cxn>
                  <a:cxn ang="0">
                    <a:pos x="361" y="184"/>
                  </a:cxn>
                  <a:cxn ang="0">
                    <a:pos x="355" y="168"/>
                  </a:cxn>
                  <a:cxn ang="0">
                    <a:pos x="351" y="149"/>
                  </a:cxn>
                  <a:cxn ang="0">
                    <a:pos x="363" y="131"/>
                  </a:cxn>
                  <a:cxn ang="0">
                    <a:pos x="390" y="117"/>
                  </a:cxn>
                  <a:cxn ang="0">
                    <a:pos x="405" y="100"/>
                  </a:cxn>
                  <a:cxn ang="0">
                    <a:pos x="407" y="80"/>
                  </a:cxn>
                  <a:cxn ang="0">
                    <a:pos x="439" y="72"/>
                  </a:cxn>
                  <a:cxn ang="0">
                    <a:pos x="450" y="70"/>
                  </a:cxn>
                  <a:cxn ang="0">
                    <a:pos x="470" y="69"/>
                  </a:cxn>
                  <a:cxn ang="0">
                    <a:pos x="486" y="74"/>
                  </a:cxn>
                  <a:cxn ang="0">
                    <a:pos x="496" y="69"/>
                  </a:cxn>
                  <a:cxn ang="0">
                    <a:pos x="506" y="65"/>
                  </a:cxn>
                  <a:cxn ang="0">
                    <a:pos x="519" y="67"/>
                  </a:cxn>
                  <a:cxn ang="0">
                    <a:pos x="534" y="65"/>
                  </a:cxn>
                  <a:cxn ang="0">
                    <a:pos x="556" y="53"/>
                  </a:cxn>
                  <a:cxn ang="0">
                    <a:pos x="570" y="47"/>
                  </a:cxn>
                  <a:cxn ang="0">
                    <a:pos x="570" y="32"/>
                  </a:cxn>
                  <a:cxn ang="0">
                    <a:pos x="576" y="22"/>
                  </a:cxn>
                  <a:cxn ang="0">
                    <a:pos x="593" y="13"/>
                  </a:cxn>
                </a:cxnLst>
                <a:rect l="0" t="0" r="r" b="b"/>
                <a:pathLst>
                  <a:path w="1129" h="1019">
                    <a:moveTo>
                      <a:pt x="585" y="0"/>
                    </a:moveTo>
                    <a:lnTo>
                      <a:pt x="878" y="8"/>
                    </a:lnTo>
                    <a:lnTo>
                      <a:pt x="1013" y="94"/>
                    </a:lnTo>
                    <a:lnTo>
                      <a:pt x="1129" y="252"/>
                    </a:lnTo>
                    <a:lnTo>
                      <a:pt x="949" y="320"/>
                    </a:lnTo>
                    <a:lnTo>
                      <a:pt x="1050" y="607"/>
                    </a:lnTo>
                    <a:lnTo>
                      <a:pt x="843" y="683"/>
                    </a:lnTo>
                    <a:lnTo>
                      <a:pt x="635" y="760"/>
                    </a:lnTo>
                    <a:lnTo>
                      <a:pt x="585" y="740"/>
                    </a:lnTo>
                    <a:lnTo>
                      <a:pt x="610" y="770"/>
                    </a:lnTo>
                    <a:lnTo>
                      <a:pt x="343" y="1019"/>
                    </a:lnTo>
                    <a:lnTo>
                      <a:pt x="125" y="708"/>
                    </a:lnTo>
                    <a:lnTo>
                      <a:pt x="118" y="710"/>
                    </a:lnTo>
                    <a:lnTo>
                      <a:pt x="0" y="518"/>
                    </a:lnTo>
                    <a:lnTo>
                      <a:pt x="2" y="515"/>
                    </a:lnTo>
                    <a:lnTo>
                      <a:pt x="4" y="513"/>
                    </a:lnTo>
                    <a:lnTo>
                      <a:pt x="12" y="510"/>
                    </a:lnTo>
                    <a:lnTo>
                      <a:pt x="22" y="513"/>
                    </a:lnTo>
                    <a:lnTo>
                      <a:pt x="27" y="513"/>
                    </a:lnTo>
                    <a:lnTo>
                      <a:pt x="31" y="512"/>
                    </a:lnTo>
                    <a:lnTo>
                      <a:pt x="32" y="508"/>
                    </a:lnTo>
                    <a:lnTo>
                      <a:pt x="36" y="503"/>
                    </a:lnTo>
                    <a:lnTo>
                      <a:pt x="37" y="498"/>
                    </a:lnTo>
                    <a:lnTo>
                      <a:pt x="41" y="497"/>
                    </a:lnTo>
                    <a:lnTo>
                      <a:pt x="46" y="495"/>
                    </a:lnTo>
                    <a:lnTo>
                      <a:pt x="51" y="498"/>
                    </a:lnTo>
                    <a:lnTo>
                      <a:pt x="61" y="500"/>
                    </a:lnTo>
                    <a:lnTo>
                      <a:pt x="66" y="500"/>
                    </a:lnTo>
                    <a:lnTo>
                      <a:pt x="71" y="498"/>
                    </a:lnTo>
                    <a:lnTo>
                      <a:pt x="74" y="493"/>
                    </a:lnTo>
                    <a:lnTo>
                      <a:pt x="83" y="480"/>
                    </a:lnTo>
                    <a:lnTo>
                      <a:pt x="89" y="475"/>
                    </a:lnTo>
                    <a:lnTo>
                      <a:pt x="98" y="471"/>
                    </a:lnTo>
                    <a:lnTo>
                      <a:pt x="103" y="468"/>
                    </a:lnTo>
                    <a:lnTo>
                      <a:pt x="108" y="455"/>
                    </a:lnTo>
                    <a:lnTo>
                      <a:pt x="111" y="450"/>
                    </a:lnTo>
                    <a:lnTo>
                      <a:pt x="118" y="446"/>
                    </a:lnTo>
                    <a:lnTo>
                      <a:pt x="123" y="445"/>
                    </a:lnTo>
                    <a:lnTo>
                      <a:pt x="128" y="446"/>
                    </a:lnTo>
                    <a:lnTo>
                      <a:pt x="128" y="438"/>
                    </a:lnTo>
                    <a:lnTo>
                      <a:pt x="125" y="435"/>
                    </a:lnTo>
                    <a:lnTo>
                      <a:pt x="123" y="431"/>
                    </a:lnTo>
                    <a:lnTo>
                      <a:pt x="120" y="424"/>
                    </a:lnTo>
                    <a:lnTo>
                      <a:pt x="120" y="418"/>
                    </a:lnTo>
                    <a:lnTo>
                      <a:pt x="123" y="413"/>
                    </a:lnTo>
                    <a:lnTo>
                      <a:pt x="125" y="411"/>
                    </a:lnTo>
                    <a:lnTo>
                      <a:pt x="131" y="414"/>
                    </a:lnTo>
                    <a:lnTo>
                      <a:pt x="138" y="416"/>
                    </a:lnTo>
                    <a:lnTo>
                      <a:pt x="143" y="414"/>
                    </a:lnTo>
                    <a:lnTo>
                      <a:pt x="150" y="414"/>
                    </a:lnTo>
                    <a:lnTo>
                      <a:pt x="157" y="411"/>
                    </a:lnTo>
                    <a:lnTo>
                      <a:pt x="160" y="408"/>
                    </a:lnTo>
                    <a:lnTo>
                      <a:pt x="170" y="401"/>
                    </a:lnTo>
                    <a:lnTo>
                      <a:pt x="175" y="401"/>
                    </a:lnTo>
                    <a:lnTo>
                      <a:pt x="178" y="399"/>
                    </a:lnTo>
                    <a:lnTo>
                      <a:pt x="183" y="398"/>
                    </a:lnTo>
                    <a:lnTo>
                      <a:pt x="183" y="393"/>
                    </a:lnTo>
                    <a:lnTo>
                      <a:pt x="185" y="391"/>
                    </a:lnTo>
                    <a:lnTo>
                      <a:pt x="183" y="384"/>
                    </a:lnTo>
                    <a:lnTo>
                      <a:pt x="185" y="377"/>
                    </a:lnTo>
                    <a:lnTo>
                      <a:pt x="190" y="376"/>
                    </a:lnTo>
                    <a:lnTo>
                      <a:pt x="194" y="376"/>
                    </a:lnTo>
                    <a:lnTo>
                      <a:pt x="199" y="377"/>
                    </a:lnTo>
                    <a:lnTo>
                      <a:pt x="204" y="381"/>
                    </a:lnTo>
                    <a:lnTo>
                      <a:pt x="207" y="379"/>
                    </a:lnTo>
                    <a:lnTo>
                      <a:pt x="210" y="377"/>
                    </a:lnTo>
                    <a:lnTo>
                      <a:pt x="214" y="376"/>
                    </a:lnTo>
                    <a:lnTo>
                      <a:pt x="215" y="371"/>
                    </a:lnTo>
                    <a:lnTo>
                      <a:pt x="219" y="369"/>
                    </a:lnTo>
                    <a:lnTo>
                      <a:pt x="225" y="356"/>
                    </a:lnTo>
                    <a:lnTo>
                      <a:pt x="229" y="352"/>
                    </a:lnTo>
                    <a:lnTo>
                      <a:pt x="234" y="351"/>
                    </a:lnTo>
                    <a:lnTo>
                      <a:pt x="239" y="351"/>
                    </a:lnTo>
                    <a:lnTo>
                      <a:pt x="242" y="354"/>
                    </a:lnTo>
                    <a:lnTo>
                      <a:pt x="247" y="357"/>
                    </a:lnTo>
                    <a:lnTo>
                      <a:pt x="256" y="357"/>
                    </a:lnTo>
                    <a:lnTo>
                      <a:pt x="257" y="352"/>
                    </a:lnTo>
                    <a:lnTo>
                      <a:pt x="257" y="351"/>
                    </a:lnTo>
                    <a:lnTo>
                      <a:pt x="254" y="346"/>
                    </a:lnTo>
                    <a:lnTo>
                      <a:pt x="251" y="342"/>
                    </a:lnTo>
                    <a:lnTo>
                      <a:pt x="251" y="337"/>
                    </a:lnTo>
                    <a:lnTo>
                      <a:pt x="256" y="334"/>
                    </a:lnTo>
                    <a:lnTo>
                      <a:pt x="261" y="335"/>
                    </a:lnTo>
                    <a:lnTo>
                      <a:pt x="266" y="339"/>
                    </a:lnTo>
                    <a:lnTo>
                      <a:pt x="274" y="342"/>
                    </a:lnTo>
                    <a:lnTo>
                      <a:pt x="281" y="344"/>
                    </a:lnTo>
                    <a:lnTo>
                      <a:pt x="284" y="342"/>
                    </a:lnTo>
                    <a:lnTo>
                      <a:pt x="286" y="341"/>
                    </a:lnTo>
                    <a:lnTo>
                      <a:pt x="291" y="335"/>
                    </a:lnTo>
                    <a:lnTo>
                      <a:pt x="301" y="327"/>
                    </a:lnTo>
                    <a:lnTo>
                      <a:pt x="301" y="324"/>
                    </a:lnTo>
                    <a:lnTo>
                      <a:pt x="299" y="319"/>
                    </a:lnTo>
                    <a:lnTo>
                      <a:pt x="298" y="315"/>
                    </a:lnTo>
                    <a:lnTo>
                      <a:pt x="294" y="312"/>
                    </a:lnTo>
                    <a:lnTo>
                      <a:pt x="293" y="309"/>
                    </a:lnTo>
                    <a:lnTo>
                      <a:pt x="291" y="302"/>
                    </a:lnTo>
                    <a:lnTo>
                      <a:pt x="294" y="299"/>
                    </a:lnTo>
                    <a:lnTo>
                      <a:pt x="301" y="297"/>
                    </a:lnTo>
                    <a:lnTo>
                      <a:pt x="308" y="294"/>
                    </a:lnTo>
                    <a:lnTo>
                      <a:pt x="311" y="285"/>
                    </a:lnTo>
                    <a:lnTo>
                      <a:pt x="313" y="280"/>
                    </a:lnTo>
                    <a:lnTo>
                      <a:pt x="318" y="273"/>
                    </a:lnTo>
                    <a:lnTo>
                      <a:pt x="324" y="268"/>
                    </a:lnTo>
                    <a:lnTo>
                      <a:pt x="328" y="258"/>
                    </a:lnTo>
                    <a:lnTo>
                      <a:pt x="329" y="250"/>
                    </a:lnTo>
                    <a:lnTo>
                      <a:pt x="333" y="243"/>
                    </a:lnTo>
                    <a:lnTo>
                      <a:pt x="333" y="240"/>
                    </a:lnTo>
                    <a:lnTo>
                      <a:pt x="329" y="236"/>
                    </a:lnTo>
                    <a:lnTo>
                      <a:pt x="324" y="235"/>
                    </a:lnTo>
                    <a:lnTo>
                      <a:pt x="323" y="231"/>
                    </a:lnTo>
                    <a:lnTo>
                      <a:pt x="324" y="228"/>
                    </a:lnTo>
                    <a:lnTo>
                      <a:pt x="326" y="220"/>
                    </a:lnTo>
                    <a:lnTo>
                      <a:pt x="326" y="213"/>
                    </a:lnTo>
                    <a:lnTo>
                      <a:pt x="328" y="208"/>
                    </a:lnTo>
                    <a:lnTo>
                      <a:pt x="326" y="205"/>
                    </a:lnTo>
                    <a:lnTo>
                      <a:pt x="328" y="198"/>
                    </a:lnTo>
                    <a:lnTo>
                      <a:pt x="335" y="191"/>
                    </a:lnTo>
                    <a:lnTo>
                      <a:pt x="340" y="189"/>
                    </a:lnTo>
                    <a:lnTo>
                      <a:pt x="348" y="189"/>
                    </a:lnTo>
                    <a:lnTo>
                      <a:pt x="353" y="189"/>
                    </a:lnTo>
                    <a:lnTo>
                      <a:pt x="356" y="189"/>
                    </a:lnTo>
                    <a:lnTo>
                      <a:pt x="360" y="189"/>
                    </a:lnTo>
                    <a:lnTo>
                      <a:pt x="361" y="184"/>
                    </a:lnTo>
                    <a:lnTo>
                      <a:pt x="360" y="179"/>
                    </a:lnTo>
                    <a:lnTo>
                      <a:pt x="356" y="174"/>
                    </a:lnTo>
                    <a:lnTo>
                      <a:pt x="355" y="168"/>
                    </a:lnTo>
                    <a:lnTo>
                      <a:pt x="353" y="161"/>
                    </a:lnTo>
                    <a:lnTo>
                      <a:pt x="351" y="156"/>
                    </a:lnTo>
                    <a:lnTo>
                      <a:pt x="351" y="149"/>
                    </a:lnTo>
                    <a:lnTo>
                      <a:pt x="355" y="144"/>
                    </a:lnTo>
                    <a:lnTo>
                      <a:pt x="356" y="137"/>
                    </a:lnTo>
                    <a:lnTo>
                      <a:pt x="363" y="131"/>
                    </a:lnTo>
                    <a:lnTo>
                      <a:pt x="370" y="124"/>
                    </a:lnTo>
                    <a:lnTo>
                      <a:pt x="382" y="119"/>
                    </a:lnTo>
                    <a:lnTo>
                      <a:pt x="390" y="117"/>
                    </a:lnTo>
                    <a:lnTo>
                      <a:pt x="397" y="112"/>
                    </a:lnTo>
                    <a:lnTo>
                      <a:pt x="405" y="107"/>
                    </a:lnTo>
                    <a:lnTo>
                      <a:pt x="405" y="100"/>
                    </a:lnTo>
                    <a:lnTo>
                      <a:pt x="403" y="94"/>
                    </a:lnTo>
                    <a:lnTo>
                      <a:pt x="402" y="89"/>
                    </a:lnTo>
                    <a:lnTo>
                      <a:pt x="407" y="80"/>
                    </a:lnTo>
                    <a:lnTo>
                      <a:pt x="425" y="72"/>
                    </a:lnTo>
                    <a:lnTo>
                      <a:pt x="432" y="70"/>
                    </a:lnTo>
                    <a:lnTo>
                      <a:pt x="439" y="72"/>
                    </a:lnTo>
                    <a:lnTo>
                      <a:pt x="444" y="74"/>
                    </a:lnTo>
                    <a:lnTo>
                      <a:pt x="447" y="75"/>
                    </a:lnTo>
                    <a:lnTo>
                      <a:pt x="450" y="70"/>
                    </a:lnTo>
                    <a:lnTo>
                      <a:pt x="455" y="67"/>
                    </a:lnTo>
                    <a:lnTo>
                      <a:pt x="464" y="67"/>
                    </a:lnTo>
                    <a:lnTo>
                      <a:pt x="470" y="69"/>
                    </a:lnTo>
                    <a:lnTo>
                      <a:pt x="476" y="69"/>
                    </a:lnTo>
                    <a:lnTo>
                      <a:pt x="482" y="69"/>
                    </a:lnTo>
                    <a:lnTo>
                      <a:pt x="486" y="74"/>
                    </a:lnTo>
                    <a:lnTo>
                      <a:pt x="489" y="75"/>
                    </a:lnTo>
                    <a:lnTo>
                      <a:pt x="494" y="74"/>
                    </a:lnTo>
                    <a:lnTo>
                      <a:pt x="496" y="69"/>
                    </a:lnTo>
                    <a:lnTo>
                      <a:pt x="497" y="67"/>
                    </a:lnTo>
                    <a:lnTo>
                      <a:pt x="501" y="64"/>
                    </a:lnTo>
                    <a:lnTo>
                      <a:pt x="506" y="65"/>
                    </a:lnTo>
                    <a:lnTo>
                      <a:pt x="511" y="69"/>
                    </a:lnTo>
                    <a:lnTo>
                      <a:pt x="516" y="69"/>
                    </a:lnTo>
                    <a:lnTo>
                      <a:pt x="519" y="67"/>
                    </a:lnTo>
                    <a:lnTo>
                      <a:pt x="523" y="64"/>
                    </a:lnTo>
                    <a:lnTo>
                      <a:pt x="528" y="62"/>
                    </a:lnTo>
                    <a:lnTo>
                      <a:pt x="534" y="65"/>
                    </a:lnTo>
                    <a:lnTo>
                      <a:pt x="538" y="65"/>
                    </a:lnTo>
                    <a:lnTo>
                      <a:pt x="543" y="65"/>
                    </a:lnTo>
                    <a:lnTo>
                      <a:pt x="556" y="53"/>
                    </a:lnTo>
                    <a:lnTo>
                      <a:pt x="564" y="52"/>
                    </a:lnTo>
                    <a:lnTo>
                      <a:pt x="566" y="50"/>
                    </a:lnTo>
                    <a:lnTo>
                      <a:pt x="570" y="47"/>
                    </a:lnTo>
                    <a:lnTo>
                      <a:pt x="570" y="42"/>
                    </a:lnTo>
                    <a:lnTo>
                      <a:pt x="571" y="37"/>
                    </a:lnTo>
                    <a:lnTo>
                      <a:pt x="570" y="32"/>
                    </a:lnTo>
                    <a:lnTo>
                      <a:pt x="566" y="28"/>
                    </a:lnTo>
                    <a:lnTo>
                      <a:pt x="568" y="27"/>
                    </a:lnTo>
                    <a:lnTo>
                      <a:pt x="576" y="22"/>
                    </a:lnTo>
                    <a:lnTo>
                      <a:pt x="583" y="20"/>
                    </a:lnTo>
                    <a:lnTo>
                      <a:pt x="590" y="17"/>
                    </a:lnTo>
                    <a:lnTo>
                      <a:pt x="593" y="13"/>
                    </a:lnTo>
                    <a:lnTo>
                      <a:pt x="585" y="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251" name="Freeform 43"/>
              <p:cNvSpPr>
                <a:spLocks/>
              </p:cNvSpPr>
              <p:nvPr/>
            </p:nvSpPr>
            <p:spPr bwMode="auto">
              <a:xfrm>
                <a:off x="2388" y="2283"/>
                <a:ext cx="875" cy="563"/>
              </a:xfrm>
              <a:custGeom>
                <a:avLst/>
                <a:gdLst/>
                <a:ahLst/>
                <a:cxnLst>
                  <a:cxn ang="0">
                    <a:pos x="170" y="99"/>
                  </a:cxn>
                  <a:cxn ang="0">
                    <a:pos x="185" y="106"/>
                  </a:cxn>
                  <a:cxn ang="0">
                    <a:pos x="203" y="110"/>
                  </a:cxn>
                  <a:cxn ang="0">
                    <a:pos x="225" y="106"/>
                  </a:cxn>
                  <a:cxn ang="0">
                    <a:pos x="240" y="98"/>
                  </a:cxn>
                  <a:cxn ang="0">
                    <a:pos x="252" y="81"/>
                  </a:cxn>
                  <a:cxn ang="0">
                    <a:pos x="269" y="79"/>
                  </a:cxn>
                  <a:cxn ang="0">
                    <a:pos x="281" y="74"/>
                  </a:cxn>
                  <a:cxn ang="0">
                    <a:pos x="294" y="61"/>
                  </a:cxn>
                  <a:cxn ang="0">
                    <a:pos x="314" y="59"/>
                  </a:cxn>
                  <a:cxn ang="0">
                    <a:pos x="329" y="59"/>
                  </a:cxn>
                  <a:cxn ang="0">
                    <a:pos x="336" y="64"/>
                  </a:cxn>
                  <a:cxn ang="0">
                    <a:pos x="348" y="59"/>
                  </a:cxn>
                  <a:cxn ang="0">
                    <a:pos x="349" y="69"/>
                  </a:cxn>
                  <a:cxn ang="0">
                    <a:pos x="365" y="68"/>
                  </a:cxn>
                  <a:cxn ang="0">
                    <a:pos x="380" y="63"/>
                  </a:cxn>
                  <a:cxn ang="0">
                    <a:pos x="398" y="47"/>
                  </a:cxn>
                  <a:cxn ang="0">
                    <a:pos x="420" y="37"/>
                  </a:cxn>
                  <a:cxn ang="0">
                    <a:pos x="457" y="39"/>
                  </a:cxn>
                  <a:cxn ang="0">
                    <a:pos x="470" y="34"/>
                  </a:cxn>
                  <a:cxn ang="0">
                    <a:pos x="487" y="21"/>
                  </a:cxn>
                  <a:cxn ang="0">
                    <a:pos x="502" y="14"/>
                  </a:cxn>
                  <a:cxn ang="0">
                    <a:pos x="516" y="2"/>
                  </a:cxn>
                  <a:cxn ang="0">
                    <a:pos x="527" y="4"/>
                  </a:cxn>
                  <a:cxn ang="0">
                    <a:pos x="657" y="190"/>
                  </a:cxn>
                  <a:cxn ang="0">
                    <a:pos x="539" y="274"/>
                  </a:cxn>
                  <a:cxn ang="0">
                    <a:pos x="511" y="249"/>
                  </a:cxn>
                  <a:cxn ang="0">
                    <a:pos x="470" y="230"/>
                  </a:cxn>
                  <a:cxn ang="0">
                    <a:pos x="433" y="222"/>
                  </a:cxn>
                  <a:cxn ang="0">
                    <a:pos x="386" y="227"/>
                  </a:cxn>
                  <a:cxn ang="0">
                    <a:pos x="353" y="237"/>
                  </a:cxn>
                  <a:cxn ang="0">
                    <a:pos x="284" y="259"/>
                  </a:cxn>
                  <a:cxn ang="0">
                    <a:pos x="193" y="262"/>
                  </a:cxn>
                  <a:cxn ang="0">
                    <a:pos x="131" y="229"/>
                  </a:cxn>
                  <a:cxn ang="0">
                    <a:pos x="10" y="152"/>
                  </a:cxn>
                  <a:cxn ang="0">
                    <a:pos x="22" y="146"/>
                  </a:cxn>
                  <a:cxn ang="0">
                    <a:pos x="34" y="145"/>
                  </a:cxn>
                  <a:cxn ang="0">
                    <a:pos x="49" y="146"/>
                  </a:cxn>
                  <a:cxn ang="0">
                    <a:pos x="64" y="138"/>
                  </a:cxn>
                  <a:cxn ang="0">
                    <a:pos x="83" y="133"/>
                  </a:cxn>
                  <a:cxn ang="0">
                    <a:pos x="91" y="126"/>
                  </a:cxn>
                  <a:cxn ang="0">
                    <a:pos x="98" y="115"/>
                  </a:cxn>
                  <a:cxn ang="0">
                    <a:pos x="120" y="110"/>
                  </a:cxn>
                  <a:cxn ang="0">
                    <a:pos x="131" y="105"/>
                  </a:cxn>
                  <a:cxn ang="0">
                    <a:pos x="146" y="99"/>
                  </a:cxn>
                </a:cxnLst>
                <a:rect l="0" t="0" r="r" b="b"/>
                <a:pathLst>
                  <a:path w="875" h="563">
                    <a:moveTo>
                      <a:pt x="151" y="101"/>
                    </a:moveTo>
                    <a:lnTo>
                      <a:pt x="163" y="99"/>
                    </a:lnTo>
                    <a:lnTo>
                      <a:pt x="170" y="99"/>
                    </a:lnTo>
                    <a:lnTo>
                      <a:pt x="177" y="99"/>
                    </a:lnTo>
                    <a:lnTo>
                      <a:pt x="180" y="103"/>
                    </a:lnTo>
                    <a:lnTo>
                      <a:pt x="185" y="106"/>
                    </a:lnTo>
                    <a:lnTo>
                      <a:pt x="188" y="111"/>
                    </a:lnTo>
                    <a:lnTo>
                      <a:pt x="195" y="113"/>
                    </a:lnTo>
                    <a:lnTo>
                      <a:pt x="203" y="110"/>
                    </a:lnTo>
                    <a:lnTo>
                      <a:pt x="208" y="106"/>
                    </a:lnTo>
                    <a:lnTo>
                      <a:pt x="217" y="105"/>
                    </a:lnTo>
                    <a:lnTo>
                      <a:pt x="225" y="106"/>
                    </a:lnTo>
                    <a:lnTo>
                      <a:pt x="230" y="103"/>
                    </a:lnTo>
                    <a:lnTo>
                      <a:pt x="237" y="99"/>
                    </a:lnTo>
                    <a:lnTo>
                      <a:pt x="240" y="98"/>
                    </a:lnTo>
                    <a:lnTo>
                      <a:pt x="244" y="93"/>
                    </a:lnTo>
                    <a:lnTo>
                      <a:pt x="247" y="86"/>
                    </a:lnTo>
                    <a:lnTo>
                      <a:pt x="252" y="81"/>
                    </a:lnTo>
                    <a:lnTo>
                      <a:pt x="262" y="76"/>
                    </a:lnTo>
                    <a:lnTo>
                      <a:pt x="266" y="78"/>
                    </a:lnTo>
                    <a:lnTo>
                      <a:pt x="269" y="79"/>
                    </a:lnTo>
                    <a:lnTo>
                      <a:pt x="274" y="78"/>
                    </a:lnTo>
                    <a:lnTo>
                      <a:pt x="276" y="76"/>
                    </a:lnTo>
                    <a:lnTo>
                      <a:pt x="281" y="74"/>
                    </a:lnTo>
                    <a:lnTo>
                      <a:pt x="284" y="66"/>
                    </a:lnTo>
                    <a:lnTo>
                      <a:pt x="289" y="63"/>
                    </a:lnTo>
                    <a:lnTo>
                      <a:pt x="294" y="61"/>
                    </a:lnTo>
                    <a:lnTo>
                      <a:pt x="302" y="58"/>
                    </a:lnTo>
                    <a:lnTo>
                      <a:pt x="311" y="56"/>
                    </a:lnTo>
                    <a:lnTo>
                      <a:pt x="314" y="59"/>
                    </a:lnTo>
                    <a:lnTo>
                      <a:pt x="319" y="59"/>
                    </a:lnTo>
                    <a:lnTo>
                      <a:pt x="323" y="58"/>
                    </a:lnTo>
                    <a:lnTo>
                      <a:pt x="329" y="59"/>
                    </a:lnTo>
                    <a:lnTo>
                      <a:pt x="331" y="63"/>
                    </a:lnTo>
                    <a:lnTo>
                      <a:pt x="333" y="64"/>
                    </a:lnTo>
                    <a:lnTo>
                      <a:pt x="336" y="64"/>
                    </a:lnTo>
                    <a:lnTo>
                      <a:pt x="339" y="63"/>
                    </a:lnTo>
                    <a:lnTo>
                      <a:pt x="343" y="59"/>
                    </a:lnTo>
                    <a:lnTo>
                      <a:pt x="348" y="59"/>
                    </a:lnTo>
                    <a:lnTo>
                      <a:pt x="351" y="63"/>
                    </a:lnTo>
                    <a:lnTo>
                      <a:pt x="349" y="66"/>
                    </a:lnTo>
                    <a:lnTo>
                      <a:pt x="349" y="69"/>
                    </a:lnTo>
                    <a:lnTo>
                      <a:pt x="351" y="73"/>
                    </a:lnTo>
                    <a:lnTo>
                      <a:pt x="360" y="71"/>
                    </a:lnTo>
                    <a:lnTo>
                      <a:pt x="365" y="68"/>
                    </a:lnTo>
                    <a:lnTo>
                      <a:pt x="370" y="68"/>
                    </a:lnTo>
                    <a:lnTo>
                      <a:pt x="375" y="64"/>
                    </a:lnTo>
                    <a:lnTo>
                      <a:pt x="380" y="63"/>
                    </a:lnTo>
                    <a:lnTo>
                      <a:pt x="386" y="58"/>
                    </a:lnTo>
                    <a:lnTo>
                      <a:pt x="393" y="52"/>
                    </a:lnTo>
                    <a:lnTo>
                      <a:pt x="398" y="47"/>
                    </a:lnTo>
                    <a:lnTo>
                      <a:pt x="407" y="42"/>
                    </a:lnTo>
                    <a:lnTo>
                      <a:pt x="413" y="39"/>
                    </a:lnTo>
                    <a:lnTo>
                      <a:pt x="420" y="37"/>
                    </a:lnTo>
                    <a:lnTo>
                      <a:pt x="430" y="36"/>
                    </a:lnTo>
                    <a:lnTo>
                      <a:pt x="452" y="41"/>
                    </a:lnTo>
                    <a:lnTo>
                      <a:pt x="457" y="39"/>
                    </a:lnTo>
                    <a:lnTo>
                      <a:pt x="460" y="37"/>
                    </a:lnTo>
                    <a:lnTo>
                      <a:pt x="465" y="36"/>
                    </a:lnTo>
                    <a:lnTo>
                      <a:pt x="470" y="34"/>
                    </a:lnTo>
                    <a:lnTo>
                      <a:pt x="477" y="31"/>
                    </a:lnTo>
                    <a:lnTo>
                      <a:pt x="480" y="26"/>
                    </a:lnTo>
                    <a:lnTo>
                      <a:pt x="487" y="21"/>
                    </a:lnTo>
                    <a:lnTo>
                      <a:pt x="494" y="19"/>
                    </a:lnTo>
                    <a:lnTo>
                      <a:pt x="499" y="16"/>
                    </a:lnTo>
                    <a:lnTo>
                      <a:pt x="502" y="14"/>
                    </a:lnTo>
                    <a:lnTo>
                      <a:pt x="509" y="11"/>
                    </a:lnTo>
                    <a:lnTo>
                      <a:pt x="511" y="9"/>
                    </a:lnTo>
                    <a:lnTo>
                      <a:pt x="516" y="2"/>
                    </a:lnTo>
                    <a:lnTo>
                      <a:pt x="521" y="0"/>
                    </a:lnTo>
                    <a:lnTo>
                      <a:pt x="524" y="2"/>
                    </a:lnTo>
                    <a:lnTo>
                      <a:pt x="527" y="4"/>
                    </a:lnTo>
                    <a:lnTo>
                      <a:pt x="532" y="0"/>
                    </a:lnTo>
                    <a:lnTo>
                      <a:pt x="650" y="192"/>
                    </a:lnTo>
                    <a:lnTo>
                      <a:pt x="657" y="190"/>
                    </a:lnTo>
                    <a:lnTo>
                      <a:pt x="875" y="501"/>
                    </a:lnTo>
                    <a:lnTo>
                      <a:pt x="804" y="563"/>
                    </a:lnTo>
                    <a:lnTo>
                      <a:pt x="539" y="274"/>
                    </a:lnTo>
                    <a:lnTo>
                      <a:pt x="532" y="262"/>
                    </a:lnTo>
                    <a:lnTo>
                      <a:pt x="521" y="254"/>
                    </a:lnTo>
                    <a:lnTo>
                      <a:pt x="511" y="249"/>
                    </a:lnTo>
                    <a:lnTo>
                      <a:pt x="496" y="242"/>
                    </a:lnTo>
                    <a:lnTo>
                      <a:pt x="487" y="237"/>
                    </a:lnTo>
                    <a:lnTo>
                      <a:pt x="470" y="230"/>
                    </a:lnTo>
                    <a:lnTo>
                      <a:pt x="450" y="227"/>
                    </a:lnTo>
                    <a:lnTo>
                      <a:pt x="440" y="224"/>
                    </a:lnTo>
                    <a:lnTo>
                      <a:pt x="433" y="222"/>
                    </a:lnTo>
                    <a:lnTo>
                      <a:pt x="422" y="220"/>
                    </a:lnTo>
                    <a:lnTo>
                      <a:pt x="400" y="225"/>
                    </a:lnTo>
                    <a:lnTo>
                      <a:pt x="386" y="227"/>
                    </a:lnTo>
                    <a:lnTo>
                      <a:pt x="375" y="230"/>
                    </a:lnTo>
                    <a:lnTo>
                      <a:pt x="363" y="235"/>
                    </a:lnTo>
                    <a:lnTo>
                      <a:pt x="353" y="237"/>
                    </a:lnTo>
                    <a:lnTo>
                      <a:pt x="346" y="242"/>
                    </a:lnTo>
                    <a:lnTo>
                      <a:pt x="329" y="252"/>
                    </a:lnTo>
                    <a:lnTo>
                      <a:pt x="284" y="259"/>
                    </a:lnTo>
                    <a:lnTo>
                      <a:pt x="247" y="264"/>
                    </a:lnTo>
                    <a:lnTo>
                      <a:pt x="224" y="266"/>
                    </a:lnTo>
                    <a:lnTo>
                      <a:pt x="193" y="262"/>
                    </a:lnTo>
                    <a:lnTo>
                      <a:pt x="160" y="247"/>
                    </a:lnTo>
                    <a:lnTo>
                      <a:pt x="145" y="237"/>
                    </a:lnTo>
                    <a:lnTo>
                      <a:pt x="131" y="229"/>
                    </a:lnTo>
                    <a:lnTo>
                      <a:pt x="106" y="214"/>
                    </a:lnTo>
                    <a:lnTo>
                      <a:pt x="0" y="152"/>
                    </a:lnTo>
                    <a:lnTo>
                      <a:pt x="10" y="152"/>
                    </a:lnTo>
                    <a:lnTo>
                      <a:pt x="17" y="150"/>
                    </a:lnTo>
                    <a:lnTo>
                      <a:pt x="19" y="150"/>
                    </a:lnTo>
                    <a:lnTo>
                      <a:pt x="22" y="146"/>
                    </a:lnTo>
                    <a:lnTo>
                      <a:pt x="26" y="143"/>
                    </a:lnTo>
                    <a:lnTo>
                      <a:pt x="31" y="143"/>
                    </a:lnTo>
                    <a:lnTo>
                      <a:pt x="34" y="145"/>
                    </a:lnTo>
                    <a:lnTo>
                      <a:pt x="41" y="143"/>
                    </a:lnTo>
                    <a:lnTo>
                      <a:pt x="46" y="143"/>
                    </a:lnTo>
                    <a:lnTo>
                      <a:pt x="49" y="146"/>
                    </a:lnTo>
                    <a:lnTo>
                      <a:pt x="52" y="145"/>
                    </a:lnTo>
                    <a:lnTo>
                      <a:pt x="59" y="141"/>
                    </a:lnTo>
                    <a:lnTo>
                      <a:pt x="64" y="138"/>
                    </a:lnTo>
                    <a:lnTo>
                      <a:pt x="69" y="135"/>
                    </a:lnTo>
                    <a:lnTo>
                      <a:pt x="79" y="135"/>
                    </a:lnTo>
                    <a:lnTo>
                      <a:pt x="83" y="133"/>
                    </a:lnTo>
                    <a:lnTo>
                      <a:pt x="86" y="131"/>
                    </a:lnTo>
                    <a:lnTo>
                      <a:pt x="89" y="130"/>
                    </a:lnTo>
                    <a:lnTo>
                      <a:pt x="91" y="126"/>
                    </a:lnTo>
                    <a:lnTo>
                      <a:pt x="91" y="120"/>
                    </a:lnTo>
                    <a:lnTo>
                      <a:pt x="94" y="116"/>
                    </a:lnTo>
                    <a:lnTo>
                      <a:pt x="98" y="115"/>
                    </a:lnTo>
                    <a:lnTo>
                      <a:pt x="104" y="113"/>
                    </a:lnTo>
                    <a:lnTo>
                      <a:pt x="109" y="110"/>
                    </a:lnTo>
                    <a:lnTo>
                      <a:pt x="120" y="110"/>
                    </a:lnTo>
                    <a:lnTo>
                      <a:pt x="125" y="106"/>
                    </a:lnTo>
                    <a:lnTo>
                      <a:pt x="128" y="106"/>
                    </a:lnTo>
                    <a:lnTo>
                      <a:pt x="131" y="105"/>
                    </a:lnTo>
                    <a:lnTo>
                      <a:pt x="136" y="96"/>
                    </a:lnTo>
                    <a:lnTo>
                      <a:pt x="141" y="98"/>
                    </a:lnTo>
                    <a:lnTo>
                      <a:pt x="146" y="99"/>
                    </a:lnTo>
                    <a:lnTo>
                      <a:pt x="151" y="101"/>
                    </a:lnTo>
                    <a:close/>
                  </a:path>
                </a:pathLst>
              </a:custGeom>
              <a:solidFill>
                <a:srgbClr val="F5DEB3"/>
              </a:solidFill>
              <a:ln w="0">
                <a:solidFill>
                  <a:srgbClr val="F5DEB3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252" name="Freeform 44"/>
              <p:cNvSpPr>
                <a:spLocks/>
              </p:cNvSpPr>
              <p:nvPr/>
            </p:nvSpPr>
            <p:spPr bwMode="auto">
              <a:xfrm>
                <a:off x="2388" y="2283"/>
                <a:ext cx="875" cy="563"/>
              </a:xfrm>
              <a:custGeom>
                <a:avLst/>
                <a:gdLst/>
                <a:ahLst/>
                <a:cxnLst>
                  <a:cxn ang="0">
                    <a:pos x="170" y="99"/>
                  </a:cxn>
                  <a:cxn ang="0">
                    <a:pos x="185" y="106"/>
                  </a:cxn>
                  <a:cxn ang="0">
                    <a:pos x="203" y="110"/>
                  </a:cxn>
                  <a:cxn ang="0">
                    <a:pos x="225" y="106"/>
                  </a:cxn>
                  <a:cxn ang="0">
                    <a:pos x="240" y="98"/>
                  </a:cxn>
                  <a:cxn ang="0">
                    <a:pos x="252" y="81"/>
                  </a:cxn>
                  <a:cxn ang="0">
                    <a:pos x="269" y="79"/>
                  </a:cxn>
                  <a:cxn ang="0">
                    <a:pos x="281" y="74"/>
                  </a:cxn>
                  <a:cxn ang="0">
                    <a:pos x="294" y="61"/>
                  </a:cxn>
                  <a:cxn ang="0">
                    <a:pos x="314" y="59"/>
                  </a:cxn>
                  <a:cxn ang="0">
                    <a:pos x="329" y="59"/>
                  </a:cxn>
                  <a:cxn ang="0">
                    <a:pos x="336" y="64"/>
                  </a:cxn>
                  <a:cxn ang="0">
                    <a:pos x="348" y="59"/>
                  </a:cxn>
                  <a:cxn ang="0">
                    <a:pos x="349" y="69"/>
                  </a:cxn>
                  <a:cxn ang="0">
                    <a:pos x="365" y="68"/>
                  </a:cxn>
                  <a:cxn ang="0">
                    <a:pos x="380" y="63"/>
                  </a:cxn>
                  <a:cxn ang="0">
                    <a:pos x="398" y="47"/>
                  </a:cxn>
                  <a:cxn ang="0">
                    <a:pos x="420" y="37"/>
                  </a:cxn>
                  <a:cxn ang="0">
                    <a:pos x="457" y="39"/>
                  </a:cxn>
                  <a:cxn ang="0">
                    <a:pos x="470" y="34"/>
                  </a:cxn>
                  <a:cxn ang="0">
                    <a:pos x="487" y="21"/>
                  </a:cxn>
                  <a:cxn ang="0">
                    <a:pos x="502" y="14"/>
                  </a:cxn>
                  <a:cxn ang="0">
                    <a:pos x="516" y="2"/>
                  </a:cxn>
                  <a:cxn ang="0">
                    <a:pos x="527" y="4"/>
                  </a:cxn>
                  <a:cxn ang="0">
                    <a:pos x="657" y="190"/>
                  </a:cxn>
                  <a:cxn ang="0">
                    <a:pos x="539" y="274"/>
                  </a:cxn>
                  <a:cxn ang="0">
                    <a:pos x="511" y="249"/>
                  </a:cxn>
                  <a:cxn ang="0">
                    <a:pos x="470" y="230"/>
                  </a:cxn>
                  <a:cxn ang="0">
                    <a:pos x="433" y="222"/>
                  </a:cxn>
                  <a:cxn ang="0">
                    <a:pos x="386" y="227"/>
                  </a:cxn>
                  <a:cxn ang="0">
                    <a:pos x="353" y="237"/>
                  </a:cxn>
                  <a:cxn ang="0">
                    <a:pos x="284" y="259"/>
                  </a:cxn>
                  <a:cxn ang="0">
                    <a:pos x="193" y="262"/>
                  </a:cxn>
                  <a:cxn ang="0">
                    <a:pos x="131" y="229"/>
                  </a:cxn>
                  <a:cxn ang="0">
                    <a:pos x="10" y="152"/>
                  </a:cxn>
                  <a:cxn ang="0">
                    <a:pos x="22" y="146"/>
                  </a:cxn>
                  <a:cxn ang="0">
                    <a:pos x="34" y="145"/>
                  </a:cxn>
                  <a:cxn ang="0">
                    <a:pos x="49" y="146"/>
                  </a:cxn>
                  <a:cxn ang="0">
                    <a:pos x="64" y="138"/>
                  </a:cxn>
                  <a:cxn ang="0">
                    <a:pos x="83" y="133"/>
                  </a:cxn>
                  <a:cxn ang="0">
                    <a:pos x="91" y="126"/>
                  </a:cxn>
                  <a:cxn ang="0">
                    <a:pos x="98" y="115"/>
                  </a:cxn>
                  <a:cxn ang="0">
                    <a:pos x="120" y="110"/>
                  </a:cxn>
                  <a:cxn ang="0">
                    <a:pos x="131" y="105"/>
                  </a:cxn>
                  <a:cxn ang="0">
                    <a:pos x="146" y="99"/>
                  </a:cxn>
                </a:cxnLst>
                <a:rect l="0" t="0" r="r" b="b"/>
                <a:pathLst>
                  <a:path w="875" h="563">
                    <a:moveTo>
                      <a:pt x="151" y="101"/>
                    </a:moveTo>
                    <a:lnTo>
                      <a:pt x="163" y="99"/>
                    </a:lnTo>
                    <a:lnTo>
                      <a:pt x="170" y="99"/>
                    </a:lnTo>
                    <a:lnTo>
                      <a:pt x="177" y="99"/>
                    </a:lnTo>
                    <a:lnTo>
                      <a:pt x="180" y="103"/>
                    </a:lnTo>
                    <a:lnTo>
                      <a:pt x="185" y="106"/>
                    </a:lnTo>
                    <a:lnTo>
                      <a:pt x="188" y="111"/>
                    </a:lnTo>
                    <a:lnTo>
                      <a:pt x="195" y="113"/>
                    </a:lnTo>
                    <a:lnTo>
                      <a:pt x="203" y="110"/>
                    </a:lnTo>
                    <a:lnTo>
                      <a:pt x="208" y="106"/>
                    </a:lnTo>
                    <a:lnTo>
                      <a:pt x="217" y="105"/>
                    </a:lnTo>
                    <a:lnTo>
                      <a:pt x="225" y="106"/>
                    </a:lnTo>
                    <a:lnTo>
                      <a:pt x="230" y="103"/>
                    </a:lnTo>
                    <a:lnTo>
                      <a:pt x="237" y="99"/>
                    </a:lnTo>
                    <a:lnTo>
                      <a:pt x="240" y="98"/>
                    </a:lnTo>
                    <a:lnTo>
                      <a:pt x="244" y="93"/>
                    </a:lnTo>
                    <a:lnTo>
                      <a:pt x="247" y="86"/>
                    </a:lnTo>
                    <a:lnTo>
                      <a:pt x="252" y="81"/>
                    </a:lnTo>
                    <a:lnTo>
                      <a:pt x="262" y="76"/>
                    </a:lnTo>
                    <a:lnTo>
                      <a:pt x="266" y="78"/>
                    </a:lnTo>
                    <a:lnTo>
                      <a:pt x="269" y="79"/>
                    </a:lnTo>
                    <a:lnTo>
                      <a:pt x="274" y="78"/>
                    </a:lnTo>
                    <a:lnTo>
                      <a:pt x="276" y="76"/>
                    </a:lnTo>
                    <a:lnTo>
                      <a:pt x="281" y="74"/>
                    </a:lnTo>
                    <a:lnTo>
                      <a:pt x="284" y="66"/>
                    </a:lnTo>
                    <a:lnTo>
                      <a:pt x="289" y="63"/>
                    </a:lnTo>
                    <a:lnTo>
                      <a:pt x="294" y="61"/>
                    </a:lnTo>
                    <a:lnTo>
                      <a:pt x="302" y="58"/>
                    </a:lnTo>
                    <a:lnTo>
                      <a:pt x="311" y="56"/>
                    </a:lnTo>
                    <a:lnTo>
                      <a:pt x="314" y="59"/>
                    </a:lnTo>
                    <a:lnTo>
                      <a:pt x="319" y="59"/>
                    </a:lnTo>
                    <a:lnTo>
                      <a:pt x="323" y="58"/>
                    </a:lnTo>
                    <a:lnTo>
                      <a:pt x="329" y="59"/>
                    </a:lnTo>
                    <a:lnTo>
                      <a:pt x="331" y="63"/>
                    </a:lnTo>
                    <a:lnTo>
                      <a:pt x="333" y="64"/>
                    </a:lnTo>
                    <a:lnTo>
                      <a:pt x="336" y="64"/>
                    </a:lnTo>
                    <a:lnTo>
                      <a:pt x="339" y="63"/>
                    </a:lnTo>
                    <a:lnTo>
                      <a:pt x="343" y="59"/>
                    </a:lnTo>
                    <a:lnTo>
                      <a:pt x="348" y="59"/>
                    </a:lnTo>
                    <a:lnTo>
                      <a:pt x="351" y="63"/>
                    </a:lnTo>
                    <a:lnTo>
                      <a:pt x="349" y="66"/>
                    </a:lnTo>
                    <a:lnTo>
                      <a:pt x="349" y="69"/>
                    </a:lnTo>
                    <a:lnTo>
                      <a:pt x="351" y="73"/>
                    </a:lnTo>
                    <a:lnTo>
                      <a:pt x="360" y="71"/>
                    </a:lnTo>
                    <a:lnTo>
                      <a:pt x="365" y="68"/>
                    </a:lnTo>
                    <a:lnTo>
                      <a:pt x="370" y="68"/>
                    </a:lnTo>
                    <a:lnTo>
                      <a:pt x="375" y="64"/>
                    </a:lnTo>
                    <a:lnTo>
                      <a:pt x="380" y="63"/>
                    </a:lnTo>
                    <a:lnTo>
                      <a:pt x="386" y="58"/>
                    </a:lnTo>
                    <a:lnTo>
                      <a:pt x="393" y="52"/>
                    </a:lnTo>
                    <a:lnTo>
                      <a:pt x="398" y="47"/>
                    </a:lnTo>
                    <a:lnTo>
                      <a:pt x="407" y="42"/>
                    </a:lnTo>
                    <a:lnTo>
                      <a:pt x="413" y="39"/>
                    </a:lnTo>
                    <a:lnTo>
                      <a:pt x="420" y="37"/>
                    </a:lnTo>
                    <a:lnTo>
                      <a:pt x="430" y="36"/>
                    </a:lnTo>
                    <a:lnTo>
                      <a:pt x="452" y="41"/>
                    </a:lnTo>
                    <a:lnTo>
                      <a:pt x="457" y="39"/>
                    </a:lnTo>
                    <a:lnTo>
                      <a:pt x="460" y="37"/>
                    </a:lnTo>
                    <a:lnTo>
                      <a:pt x="465" y="36"/>
                    </a:lnTo>
                    <a:lnTo>
                      <a:pt x="470" y="34"/>
                    </a:lnTo>
                    <a:lnTo>
                      <a:pt x="477" y="31"/>
                    </a:lnTo>
                    <a:lnTo>
                      <a:pt x="480" y="26"/>
                    </a:lnTo>
                    <a:lnTo>
                      <a:pt x="487" y="21"/>
                    </a:lnTo>
                    <a:lnTo>
                      <a:pt x="494" y="19"/>
                    </a:lnTo>
                    <a:lnTo>
                      <a:pt x="499" y="16"/>
                    </a:lnTo>
                    <a:lnTo>
                      <a:pt x="502" y="14"/>
                    </a:lnTo>
                    <a:lnTo>
                      <a:pt x="509" y="11"/>
                    </a:lnTo>
                    <a:lnTo>
                      <a:pt x="511" y="9"/>
                    </a:lnTo>
                    <a:lnTo>
                      <a:pt x="516" y="2"/>
                    </a:lnTo>
                    <a:lnTo>
                      <a:pt x="521" y="0"/>
                    </a:lnTo>
                    <a:lnTo>
                      <a:pt x="524" y="2"/>
                    </a:lnTo>
                    <a:lnTo>
                      <a:pt x="527" y="4"/>
                    </a:lnTo>
                    <a:lnTo>
                      <a:pt x="532" y="0"/>
                    </a:lnTo>
                    <a:lnTo>
                      <a:pt x="650" y="192"/>
                    </a:lnTo>
                    <a:lnTo>
                      <a:pt x="657" y="190"/>
                    </a:lnTo>
                    <a:lnTo>
                      <a:pt x="875" y="501"/>
                    </a:lnTo>
                    <a:lnTo>
                      <a:pt x="804" y="563"/>
                    </a:lnTo>
                    <a:lnTo>
                      <a:pt x="539" y="274"/>
                    </a:lnTo>
                    <a:lnTo>
                      <a:pt x="532" y="262"/>
                    </a:lnTo>
                    <a:lnTo>
                      <a:pt x="521" y="254"/>
                    </a:lnTo>
                    <a:lnTo>
                      <a:pt x="511" y="249"/>
                    </a:lnTo>
                    <a:lnTo>
                      <a:pt x="496" y="242"/>
                    </a:lnTo>
                    <a:lnTo>
                      <a:pt x="487" y="237"/>
                    </a:lnTo>
                    <a:lnTo>
                      <a:pt x="470" y="230"/>
                    </a:lnTo>
                    <a:lnTo>
                      <a:pt x="450" y="227"/>
                    </a:lnTo>
                    <a:lnTo>
                      <a:pt x="440" y="224"/>
                    </a:lnTo>
                    <a:lnTo>
                      <a:pt x="433" y="222"/>
                    </a:lnTo>
                    <a:lnTo>
                      <a:pt x="422" y="220"/>
                    </a:lnTo>
                    <a:lnTo>
                      <a:pt x="400" y="225"/>
                    </a:lnTo>
                    <a:lnTo>
                      <a:pt x="386" y="227"/>
                    </a:lnTo>
                    <a:lnTo>
                      <a:pt x="375" y="230"/>
                    </a:lnTo>
                    <a:lnTo>
                      <a:pt x="363" y="235"/>
                    </a:lnTo>
                    <a:lnTo>
                      <a:pt x="353" y="237"/>
                    </a:lnTo>
                    <a:lnTo>
                      <a:pt x="346" y="242"/>
                    </a:lnTo>
                    <a:lnTo>
                      <a:pt x="329" y="252"/>
                    </a:lnTo>
                    <a:lnTo>
                      <a:pt x="284" y="259"/>
                    </a:lnTo>
                    <a:lnTo>
                      <a:pt x="247" y="264"/>
                    </a:lnTo>
                    <a:lnTo>
                      <a:pt x="224" y="266"/>
                    </a:lnTo>
                    <a:lnTo>
                      <a:pt x="193" y="262"/>
                    </a:lnTo>
                    <a:lnTo>
                      <a:pt x="160" y="247"/>
                    </a:lnTo>
                    <a:lnTo>
                      <a:pt x="145" y="237"/>
                    </a:lnTo>
                    <a:lnTo>
                      <a:pt x="131" y="229"/>
                    </a:lnTo>
                    <a:lnTo>
                      <a:pt x="106" y="214"/>
                    </a:lnTo>
                    <a:lnTo>
                      <a:pt x="0" y="152"/>
                    </a:lnTo>
                    <a:lnTo>
                      <a:pt x="10" y="152"/>
                    </a:lnTo>
                    <a:lnTo>
                      <a:pt x="17" y="150"/>
                    </a:lnTo>
                    <a:lnTo>
                      <a:pt x="19" y="150"/>
                    </a:lnTo>
                    <a:lnTo>
                      <a:pt x="22" y="146"/>
                    </a:lnTo>
                    <a:lnTo>
                      <a:pt x="26" y="143"/>
                    </a:lnTo>
                    <a:lnTo>
                      <a:pt x="31" y="143"/>
                    </a:lnTo>
                    <a:lnTo>
                      <a:pt x="34" y="145"/>
                    </a:lnTo>
                    <a:lnTo>
                      <a:pt x="41" y="143"/>
                    </a:lnTo>
                    <a:lnTo>
                      <a:pt x="46" y="143"/>
                    </a:lnTo>
                    <a:lnTo>
                      <a:pt x="49" y="146"/>
                    </a:lnTo>
                    <a:lnTo>
                      <a:pt x="52" y="145"/>
                    </a:lnTo>
                    <a:lnTo>
                      <a:pt x="59" y="141"/>
                    </a:lnTo>
                    <a:lnTo>
                      <a:pt x="64" y="138"/>
                    </a:lnTo>
                    <a:lnTo>
                      <a:pt x="69" y="135"/>
                    </a:lnTo>
                    <a:lnTo>
                      <a:pt x="79" y="135"/>
                    </a:lnTo>
                    <a:lnTo>
                      <a:pt x="83" y="133"/>
                    </a:lnTo>
                    <a:lnTo>
                      <a:pt x="86" y="131"/>
                    </a:lnTo>
                    <a:lnTo>
                      <a:pt x="89" y="130"/>
                    </a:lnTo>
                    <a:lnTo>
                      <a:pt x="91" y="126"/>
                    </a:lnTo>
                    <a:lnTo>
                      <a:pt x="91" y="120"/>
                    </a:lnTo>
                    <a:lnTo>
                      <a:pt x="94" y="116"/>
                    </a:lnTo>
                    <a:lnTo>
                      <a:pt x="98" y="115"/>
                    </a:lnTo>
                    <a:lnTo>
                      <a:pt x="104" y="113"/>
                    </a:lnTo>
                    <a:lnTo>
                      <a:pt x="109" y="110"/>
                    </a:lnTo>
                    <a:lnTo>
                      <a:pt x="120" y="110"/>
                    </a:lnTo>
                    <a:lnTo>
                      <a:pt x="125" y="106"/>
                    </a:lnTo>
                    <a:lnTo>
                      <a:pt x="128" y="106"/>
                    </a:lnTo>
                    <a:lnTo>
                      <a:pt x="131" y="105"/>
                    </a:lnTo>
                    <a:lnTo>
                      <a:pt x="136" y="96"/>
                    </a:lnTo>
                    <a:lnTo>
                      <a:pt x="141" y="98"/>
                    </a:lnTo>
                    <a:lnTo>
                      <a:pt x="146" y="99"/>
                    </a:lnTo>
                    <a:lnTo>
                      <a:pt x="151" y="101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253" name="Freeform 45"/>
              <p:cNvSpPr>
                <a:spLocks/>
              </p:cNvSpPr>
              <p:nvPr/>
            </p:nvSpPr>
            <p:spPr bwMode="auto">
              <a:xfrm>
                <a:off x="2852" y="1865"/>
                <a:ext cx="376" cy="413"/>
              </a:xfrm>
              <a:custGeom>
                <a:avLst/>
                <a:gdLst/>
                <a:ahLst/>
                <a:cxnLst>
                  <a:cxn ang="0">
                    <a:pos x="376" y="194"/>
                  </a:cxn>
                  <a:cxn ang="0">
                    <a:pos x="362" y="199"/>
                  </a:cxn>
                  <a:cxn ang="0">
                    <a:pos x="361" y="209"/>
                  </a:cxn>
                  <a:cxn ang="0">
                    <a:pos x="366" y="215"/>
                  </a:cxn>
                  <a:cxn ang="0">
                    <a:pos x="369" y="224"/>
                  </a:cxn>
                  <a:cxn ang="0">
                    <a:pos x="359" y="235"/>
                  </a:cxn>
                  <a:cxn ang="0">
                    <a:pos x="352" y="242"/>
                  </a:cxn>
                  <a:cxn ang="0">
                    <a:pos x="342" y="242"/>
                  </a:cxn>
                  <a:cxn ang="0">
                    <a:pos x="329" y="235"/>
                  </a:cxn>
                  <a:cxn ang="0">
                    <a:pos x="319" y="237"/>
                  </a:cxn>
                  <a:cxn ang="0">
                    <a:pos x="322" y="246"/>
                  </a:cxn>
                  <a:cxn ang="0">
                    <a:pos x="325" y="252"/>
                  </a:cxn>
                  <a:cxn ang="0">
                    <a:pos x="315" y="257"/>
                  </a:cxn>
                  <a:cxn ang="0">
                    <a:pos x="307" y="251"/>
                  </a:cxn>
                  <a:cxn ang="0">
                    <a:pos x="297" y="252"/>
                  </a:cxn>
                  <a:cxn ang="0">
                    <a:pos x="287" y="269"/>
                  </a:cxn>
                  <a:cxn ang="0">
                    <a:pos x="282" y="276"/>
                  </a:cxn>
                  <a:cxn ang="0">
                    <a:pos x="275" y="279"/>
                  </a:cxn>
                  <a:cxn ang="0">
                    <a:pos x="267" y="277"/>
                  </a:cxn>
                  <a:cxn ang="0">
                    <a:pos x="258" y="276"/>
                  </a:cxn>
                  <a:cxn ang="0">
                    <a:pos x="251" y="284"/>
                  </a:cxn>
                  <a:cxn ang="0">
                    <a:pos x="251" y="293"/>
                  </a:cxn>
                  <a:cxn ang="0">
                    <a:pos x="246" y="299"/>
                  </a:cxn>
                  <a:cxn ang="0">
                    <a:pos x="238" y="301"/>
                  </a:cxn>
                  <a:cxn ang="0">
                    <a:pos x="225" y="311"/>
                  </a:cxn>
                  <a:cxn ang="0">
                    <a:pos x="211" y="314"/>
                  </a:cxn>
                  <a:cxn ang="0">
                    <a:pos x="199" y="314"/>
                  </a:cxn>
                  <a:cxn ang="0">
                    <a:pos x="191" y="313"/>
                  </a:cxn>
                  <a:cxn ang="0">
                    <a:pos x="188" y="324"/>
                  </a:cxn>
                  <a:cxn ang="0">
                    <a:pos x="193" y="335"/>
                  </a:cxn>
                  <a:cxn ang="0">
                    <a:pos x="196" y="346"/>
                  </a:cxn>
                  <a:cxn ang="0">
                    <a:pos x="186" y="346"/>
                  </a:cxn>
                  <a:cxn ang="0">
                    <a:pos x="176" y="355"/>
                  </a:cxn>
                  <a:cxn ang="0">
                    <a:pos x="166" y="371"/>
                  </a:cxn>
                  <a:cxn ang="0">
                    <a:pos x="151" y="380"/>
                  </a:cxn>
                  <a:cxn ang="0">
                    <a:pos x="139" y="398"/>
                  </a:cxn>
                  <a:cxn ang="0">
                    <a:pos x="129" y="400"/>
                  </a:cxn>
                  <a:cxn ang="0">
                    <a:pos x="114" y="395"/>
                  </a:cxn>
                  <a:cxn ang="0">
                    <a:pos x="105" y="398"/>
                  </a:cxn>
                  <a:cxn ang="0">
                    <a:pos x="100" y="408"/>
                  </a:cxn>
                  <a:cxn ang="0">
                    <a:pos x="95" y="413"/>
                  </a:cxn>
                  <a:cxn ang="0">
                    <a:pos x="80" y="410"/>
                  </a:cxn>
                  <a:cxn ang="0">
                    <a:pos x="70" y="402"/>
                  </a:cxn>
                  <a:cxn ang="0">
                    <a:pos x="52" y="341"/>
                  </a:cxn>
                  <a:cxn ang="0">
                    <a:pos x="48" y="316"/>
                  </a:cxn>
                  <a:cxn ang="0">
                    <a:pos x="3" y="126"/>
                  </a:cxn>
                  <a:cxn ang="0">
                    <a:pos x="0" y="86"/>
                  </a:cxn>
                  <a:cxn ang="0">
                    <a:pos x="30" y="83"/>
                  </a:cxn>
                  <a:cxn ang="0">
                    <a:pos x="70" y="74"/>
                  </a:cxn>
                  <a:cxn ang="0">
                    <a:pos x="119" y="59"/>
                  </a:cxn>
                  <a:cxn ang="0">
                    <a:pos x="144" y="49"/>
                  </a:cxn>
                  <a:cxn ang="0">
                    <a:pos x="169" y="31"/>
                  </a:cxn>
                  <a:cxn ang="0">
                    <a:pos x="196" y="9"/>
                  </a:cxn>
                  <a:cxn ang="0">
                    <a:pos x="209" y="9"/>
                  </a:cxn>
                  <a:cxn ang="0">
                    <a:pos x="221" y="27"/>
                  </a:cxn>
                  <a:cxn ang="0">
                    <a:pos x="250" y="81"/>
                  </a:cxn>
                  <a:cxn ang="0">
                    <a:pos x="277" y="58"/>
                  </a:cxn>
                  <a:cxn ang="0">
                    <a:pos x="303" y="41"/>
                  </a:cxn>
                </a:cxnLst>
                <a:rect l="0" t="0" r="r" b="b"/>
                <a:pathLst>
                  <a:path w="376" h="413">
                    <a:moveTo>
                      <a:pt x="303" y="41"/>
                    </a:moveTo>
                    <a:lnTo>
                      <a:pt x="376" y="194"/>
                    </a:lnTo>
                    <a:lnTo>
                      <a:pt x="369" y="197"/>
                    </a:lnTo>
                    <a:lnTo>
                      <a:pt x="362" y="199"/>
                    </a:lnTo>
                    <a:lnTo>
                      <a:pt x="359" y="202"/>
                    </a:lnTo>
                    <a:lnTo>
                      <a:pt x="361" y="209"/>
                    </a:lnTo>
                    <a:lnTo>
                      <a:pt x="362" y="212"/>
                    </a:lnTo>
                    <a:lnTo>
                      <a:pt x="366" y="215"/>
                    </a:lnTo>
                    <a:lnTo>
                      <a:pt x="367" y="219"/>
                    </a:lnTo>
                    <a:lnTo>
                      <a:pt x="369" y="224"/>
                    </a:lnTo>
                    <a:lnTo>
                      <a:pt x="369" y="227"/>
                    </a:lnTo>
                    <a:lnTo>
                      <a:pt x="359" y="235"/>
                    </a:lnTo>
                    <a:lnTo>
                      <a:pt x="354" y="241"/>
                    </a:lnTo>
                    <a:lnTo>
                      <a:pt x="352" y="242"/>
                    </a:lnTo>
                    <a:lnTo>
                      <a:pt x="349" y="244"/>
                    </a:lnTo>
                    <a:lnTo>
                      <a:pt x="342" y="242"/>
                    </a:lnTo>
                    <a:lnTo>
                      <a:pt x="334" y="239"/>
                    </a:lnTo>
                    <a:lnTo>
                      <a:pt x="329" y="235"/>
                    </a:lnTo>
                    <a:lnTo>
                      <a:pt x="324" y="234"/>
                    </a:lnTo>
                    <a:lnTo>
                      <a:pt x="319" y="237"/>
                    </a:lnTo>
                    <a:lnTo>
                      <a:pt x="319" y="242"/>
                    </a:lnTo>
                    <a:lnTo>
                      <a:pt x="322" y="246"/>
                    </a:lnTo>
                    <a:lnTo>
                      <a:pt x="325" y="251"/>
                    </a:lnTo>
                    <a:lnTo>
                      <a:pt x="325" y="252"/>
                    </a:lnTo>
                    <a:lnTo>
                      <a:pt x="324" y="257"/>
                    </a:lnTo>
                    <a:lnTo>
                      <a:pt x="315" y="257"/>
                    </a:lnTo>
                    <a:lnTo>
                      <a:pt x="310" y="254"/>
                    </a:lnTo>
                    <a:lnTo>
                      <a:pt x="307" y="251"/>
                    </a:lnTo>
                    <a:lnTo>
                      <a:pt x="302" y="251"/>
                    </a:lnTo>
                    <a:lnTo>
                      <a:pt x="297" y="252"/>
                    </a:lnTo>
                    <a:lnTo>
                      <a:pt x="293" y="256"/>
                    </a:lnTo>
                    <a:lnTo>
                      <a:pt x="287" y="269"/>
                    </a:lnTo>
                    <a:lnTo>
                      <a:pt x="283" y="271"/>
                    </a:lnTo>
                    <a:lnTo>
                      <a:pt x="282" y="276"/>
                    </a:lnTo>
                    <a:lnTo>
                      <a:pt x="278" y="277"/>
                    </a:lnTo>
                    <a:lnTo>
                      <a:pt x="275" y="279"/>
                    </a:lnTo>
                    <a:lnTo>
                      <a:pt x="272" y="281"/>
                    </a:lnTo>
                    <a:lnTo>
                      <a:pt x="267" y="277"/>
                    </a:lnTo>
                    <a:lnTo>
                      <a:pt x="262" y="276"/>
                    </a:lnTo>
                    <a:lnTo>
                      <a:pt x="258" y="276"/>
                    </a:lnTo>
                    <a:lnTo>
                      <a:pt x="253" y="277"/>
                    </a:lnTo>
                    <a:lnTo>
                      <a:pt x="251" y="284"/>
                    </a:lnTo>
                    <a:lnTo>
                      <a:pt x="253" y="291"/>
                    </a:lnTo>
                    <a:lnTo>
                      <a:pt x="251" y="293"/>
                    </a:lnTo>
                    <a:lnTo>
                      <a:pt x="251" y="298"/>
                    </a:lnTo>
                    <a:lnTo>
                      <a:pt x="246" y="299"/>
                    </a:lnTo>
                    <a:lnTo>
                      <a:pt x="243" y="301"/>
                    </a:lnTo>
                    <a:lnTo>
                      <a:pt x="238" y="301"/>
                    </a:lnTo>
                    <a:lnTo>
                      <a:pt x="228" y="308"/>
                    </a:lnTo>
                    <a:lnTo>
                      <a:pt x="225" y="311"/>
                    </a:lnTo>
                    <a:lnTo>
                      <a:pt x="218" y="314"/>
                    </a:lnTo>
                    <a:lnTo>
                      <a:pt x="211" y="314"/>
                    </a:lnTo>
                    <a:lnTo>
                      <a:pt x="206" y="316"/>
                    </a:lnTo>
                    <a:lnTo>
                      <a:pt x="199" y="314"/>
                    </a:lnTo>
                    <a:lnTo>
                      <a:pt x="193" y="311"/>
                    </a:lnTo>
                    <a:lnTo>
                      <a:pt x="191" y="313"/>
                    </a:lnTo>
                    <a:lnTo>
                      <a:pt x="188" y="318"/>
                    </a:lnTo>
                    <a:lnTo>
                      <a:pt x="188" y="324"/>
                    </a:lnTo>
                    <a:lnTo>
                      <a:pt x="191" y="331"/>
                    </a:lnTo>
                    <a:lnTo>
                      <a:pt x="193" y="335"/>
                    </a:lnTo>
                    <a:lnTo>
                      <a:pt x="196" y="338"/>
                    </a:lnTo>
                    <a:lnTo>
                      <a:pt x="196" y="346"/>
                    </a:lnTo>
                    <a:lnTo>
                      <a:pt x="191" y="345"/>
                    </a:lnTo>
                    <a:lnTo>
                      <a:pt x="186" y="346"/>
                    </a:lnTo>
                    <a:lnTo>
                      <a:pt x="179" y="350"/>
                    </a:lnTo>
                    <a:lnTo>
                      <a:pt x="176" y="355"/>
                    </a:lnTo>
                    <a:lnTo>
                      <a:pt x="171" y="368"/>
                    </a:lnTo>
                    <a:lnTo>
                      <a:pt x="166" y="371"/>
                    </a:lnTo>
                    <a:lnTo>
                      <a:pt x="157" y="375"/>
                    </a:lnTo>
                    <a:lnTo>
                      <a:pt x="151" y="380"/>
                    </a:lnTo>
                    <a:lnTo>
                      <a:pt x="142" y="393"/>
                    </a:lnTo>
                    <a:lnTo>
                      <a:pt x="139" y="398"/>
                    </a:lnTo>
                    <a:lnTo>
                      <a:pt x="134" y="400"/>
                    </a:lnTo>
                    <a:lnTo>
                      <a:pt x="129" y="400"/>
                    </a:lnTo>
                    <a:lnTo>
                      <a:pt x="119" y="398"/>
                    </a:lnTo>
                    <a:lnTo>
                      <a:pt x="114" y="395"/>
                    </a:lnTo>
                    <a:lnTo>
                      <a:pt x="109" y="397"/>
                    </a:lnTo>
                    <a:lnTo>
                      <a:pt x="105" y="398"/>
                    </a:lnTo>
                    <a:lnTo>
                      <a:pt x="104" y="403"/>
                    </a:lnTo>
                    <a:lnTo>
                      <a:pt x="100" y="408"/>
                    </a:lnTo>
                    <a:lnTo>
                      <a:pt x="99" y="412"/>
                    </a:lnTo>
                    <a:lnTo>
                      <a:pt x="95" y="413"/>
                    </a:lnTo>
                    <a:lnTo>
                      <a:pt x="90" y="413"/>
                    </a:lnTo>
                    <a:lnTo>
                      <a:pt x="80" y="410"/>
                    </a:lnTo>
                    <a:lnTo>
                      <a:pt x="72" y="413"/>
                    </a:lnTo>
                    <a:lnTo>
                      <a:pt x="70" y="402"/>
                    </a:lnTo>
                    <a:lnTo>
                      <a:pt x="57" y="365"/>
                    </a:lnTo>
                    <a:lnTo>
                      <a:pt x="52" y="341"/>
                    </a:lnTo>
                    <a:lnTo>
                      <a:pt x="52" y="338"/>
                    </a:lnTo>
                    <a:lnTo>
                      <a:pt x="48" y="316"/>
                    </a:lnTo>
                    <a:lnTo>
                      <a:pt x="37" y="257"/>
                    </a:lnTo>
                    <a:lnTo>
                      <a:pt x="3" y="126"/>
                    </a:lnTo>
                    <a:lnTo>
                      <a:pt x="3" y="106"/>
                    </a:lnTo>
                    <a:lnTo>
                      <a:pt x="0" y="86"/>
                    </a:lnTo>
                    <a:lnTo>
                      <a:pt x="16" y="84"/>
                    </a:lnTo>
                    <a:lnTo>
                      <a:pt x="30" y="83"/>
                    </a:lnTo>
                    <a:lnTo>
                      <a:pt x="50" y="79"/>
                    </a:lnTo>
                    <a:lnTo>
                      <a:pt x="70" y="74"/>
                    </a:lnTo>
                    <a:lnTo>
                      <a:pt x="95" y="68"/>
                    </a:lnTo>
                    <a:lnTo>
                      <a:pt x="119" y="59"/>
                    </a:lnTo>
                    <a:lnTo>
                      <a:pt x="129" y="54"/>
                    </a:lnTo>
                    <a:lnTo>
                      <a:pt x="144" y="49"/>
                    </a:lnTo>
                    <a:lnTo>
                      <a:pt x="156" y="39"/>
                    </a:lnTo>
                    <a:lnTo>
                      <a:pt x="169" y="31"/>
                    </a:lnTo>
                    <a:lnTo>
                      <a:pt x="186" y="19"/>
                    </a:lnTo>
                    <a:lnTo>
                      <a:pt x="196" y="9"/>
                    </a:lnTo>
                    <a:lnTo>
                      <a:pt x="204" y="0"/>
                    </a:lnTo>
                    <a:lnTo>
                      <a:pt x="209" y="9"/>
                    </a:lnTo>
                    <a:lnTo>
                      <a:pt x="216" y="19"/>
                    </a:lnTo>
                    <a:lnTo>
                      <a:pt x="221" y="27"/>
                    </a:lnTo>
                    <a:lnTo>
                      <a:pt x="238" y="58"/>
                    </a:lnTo>
                    <a:lnTo>
                      <a:pt x="250" y="81"/>
                    </a:lnTo>
                    <a:lnTo>
                      <a:pt x="262" y="68"/>
                    </a:lnTo>
                    <a:lnTo>
                      <a:pt x="277" y="58"/>
                    </a:lnTo>
                    <a:lnTo>
                      <a:pt x="290" y="49"/>
                    </a:lnTo>
                    <a:lnTo>
                      <a:pt x="303" y="41"/>
                    </a:lnTo>
                    <a:close/>
                  </a:path>
                </a:pathLst>
              </a:custGeom>
              <a:solidFill>
                <a:srgbClr val="5BCC5A"/>
              </a:solidFill>
              <a:ln w="0">
                <a:solidFill>
                  <a:srgbClr val="5BCC5A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254" name="Freeform 46"/>
              <p:cNvSpPr>
                <a:spLocks/>
              </p:cNvSpPr>
              <p:nvPr/>
            </p:nvSpPr>
            <p:spPr bwMode="auto">
              <a:xfrm>
                <a:off x="2852" y="1865"/>
                <a:ext cx="376" cy="413"/>
              </a:xfrm>
              <a:custGeom>
                <a:avLst/>
                <a:gdLst/>
                <a:ahLst/>
                <a:cxnLst>
                  <a:cxn ang="0">
                    <a:pos x="376" y="194"/>
                  </a:cxn>
                  <a:cxn ang="0">
                    <a:pos x="362" y="199"/>
                  </a:cxn>
                  <a:cxn ang="0">
                    <a:pos x="361" y="209"/>
                  </a:cxn>
                  <a:cxn ang="0">
                    <a:pos x="366" y="215"/>
                  </a:cxn>
                  <a:cxn ang="0">
                    <a:pos x="369" y="224"/>
                  </a:cxn>
                  <a:cxn ang="0">
                    <a:pos x="359" y="235"/>
                  </a:cxn>
                  <a:cxn ang="0">
                    <a:pos x="352" y="242"/>
                  </a:cxn>
                  <a:cxn ang="0">
                    <a:pos x="342" y="242"/>
                  </a:cxn>
                  <a:cxn ang="0">
                    <a:pos x="329" y="235"/>
                  </a:cxn>
                  <a:cxn ang="0">
                    <a:pos x="319" y="237"/>
                  </a:cxn>
                  <a:cxn ang="0">
                    <a:pos x="322" y="246"/>
                  </a:cxn>
                  <a:cxn ang="0">
                    <a:pos x="325" y="252"/>
                  </a:cxn>
                  <a:cxn ang="0">
                    <a:pos x="315" y="257"/>
                  </a:cxn>
                  <a:cxn ang="0">
                    <a:pos x="307" y="251"/>
                  </a:cxn>
                  <a:cxn ang="0">
                    <a:pos x="297" y="252"/>
                  </a:cxn>
                  <a:cxn ang="0">
                    <a:pos x="287" y="269"/>
                  </a:cxn>
                  <a:cxn ang="0">
                    <a:pos x="282" y="276"/>
                  </a:cxn>
                  <a:cxn ang="0">
                    <a:pos x="275" y="279"/>
                  </a:cxn>
                  <a:cxn ang="0">
                    <a:pos x="267" y="277"/>
                  </a:cxn>
                  <a:cxn ang="0">
                    <a:pos x="258" y="276"/>
                  </a:cxn>
                  <a:cxn ang="0">
                    <a:pos x="251" y="284"/>
                  </a:cxn>
                  <a:cxn ang="0">
                    <a:pos x="251" y="293"/>
                  </a:cxn>
                  <a:cxn ang="0">
                    <a:pos x="246" y="299"/>
                  </a:cxn>
                  <a:cxn ang="0">
                    <a:pos x="238" y="301"/>
                  </a:cxn>
                  <a:cxn ang="0">
                    <a:pos x="225" y="311"/>
                  </a:cxn>
                  <a:cxn ang="0">
                    <a:pos x="211" y="314"/>
                  </a:cxn>
                  <a:cxn ang="0">
                    <a:pos x="199" y="314"/>
                  </a:cxn>
                  <a:cxn ang="0">
                    <a:pos x="191" y="313"/>
                  </a:cxn>
                  <a:cxn ang="0">
                    <a:pos x="188" y="324"/>
                  </a:cxn>
                  <a:cxn ang="0">
                    <a:pos x="193" y="335"/>
                  </a:cxn>
                  <a:cxn ang="0">
                    <a:pos x="196" y="346"/>
                  </a:cxn>
                  <a:cxn ang="0">
                    <a:pos x="186" y="346"/>
                  </a:cxn>
                  <a:cxn ang="0">
                    <a:pos x="176" y="355"/>
                  </a:cxn>
                  <a:cxn ang="0">
                    <a:pos x="166" y="371"/>
                  </a:cxn>
                  <a:cxn ang="0">
                    <a:pos x="151" y="380"/>
                  </a:cxn>
                  <a:cxn ang="0">
                    <a:pos x="139" y="398"/>
                  </a:cxn>
                  <a:cxn ang="0">
                    <a:pos x="129" y="400"/>
                  </a:cxn>
                  <a:cxn ang="0">
                    <a:pos x="114" y="395"/>
                  </a:cxn>
                  <a:cxn ang="0">
                    <a:pos x="105" y="398"/>
                  </a:cxn>
                  <a:cxn ang="0">
                    <a:pos x="100" y="408"/>
                  </a:cxn>
                  <a:cxn ang="0">
                    <a:pos x="95" y="413"/>
                  </a:cxn>
                  <a:cxn ang="0">
                    <a:pos x="80" y="410"/>
                  </a:cxn>
                  <a:cxn ang="0">
                    <a:pos x="70" y="402"/>
                  </a:cxn>
                  <a:cxn ang="0">
                    <a:pos x="52" y="341"/>
                  </a:cxn>
                  <a:cxn ang="0">
                    <a:pos x="48" y="316"/>
                  </a:cxn>
                  <a:cxn ang="0">
                    <a:pos x="3" y="126"/>
                  </a:cxn>
                  <a:cxn ang="0">
                    <a:pos x="0" y="86"/>
                  </a:cxn>
                  <a:cxn ang="0">
                    <a:pos x="30" y="83"/>
                  </a:cxn>
                  <a:cxn ang="0">
                    <a:pos x="70" y="74"/>
                  </a:cxn>
                  <a:cxn ang="0">
                    <a:pos x="119" y="59"/>
                  </a:cxn>
                  <a:cxn ang="0">
                    <a:pos x="144" y="49"/>
                  </a:cxn>
                  <a:cxn ang="0">
                    <a:pos x="169" y="31"/>
                  </a:cxn>
                  <a:cxn ang="0">
                    <a:pos x="196" y="9"/>
                  </a:cxn>
                  <a:cxn ang="0">
                    <a:pos x="209" y="9"/>
                  </a:cxn>
                  <a:cxn ang="0">
                    <a:pos x="221" y="27"/>
                  </a:cxn>
                  <a:cxn ang="0">
                    <a:pos x="250" y="81"/>
                  </a:cxn>
                  <a:cxn ang="0">
                    <a:pos x="277" y="58"/>
                  </a:cxn>
                  <a:cxn ang="0">
                    <a:pos x="303" y="41"/>
                  </a:cxn>
                </a:cxnLst>
                <a:rect l="0" t="0" r="r" b="b"/>
                <a:pathLst>
                  <a:path w="376" h="413">
                    <a:moveTo>
                      <a:pt x="303" y="41"/>
                    </a:moveTo>
                    <a:lnTo>
                      <a:pt x="376" y="194"/>
                    </a:lnTo>
                    <a:lnTo>
                      <a:pt x="369" y="197"/>
                    </a:lnTo>
                    <a:lnTo>
                      <a:pt x="362" y="199"/>
                    </a:lnTo>
                    <a:lnTo>
                      <a:pt x="359" y="202"/>
                    </a:lnTo>
                    <a:lnTo>
                      <a:pt x="361" y="209"/>
                    </a:lnTo>
                    <a:lnTo>
                      <a:pt x="362" y="212"/>
                    </a:lnTo>
                    <a:lnTo>
                      <a:pt x="366" y="215"/>
                    </a:lnTo>
                    <a:lnTo>
                      <a:pt x="367" y="219"/>
                    </a:lnTo>
                    <a:lnTo>
                      <a:pt x="369" y="224"/>
                    </a:lnTo>
                    <a:lnTo>
                      <a:pt x="369" y="227"/>
                    </a:lnTo>
                    <a:lnTo>
                      <a:pt x="359" y="235"/>
                    </a:lnTo>
                    <a:lnTo>
                      <a:pt x="354" y="241"/>
                    </a:lnTo>
                    <a:lnTo>
                      <a:pt x="352" y="242"/>
                    </a:lnTo>
                    <a:lnTo>
                      <a:pt x="349" y="244"/>
                    </a:lnTo>
                    <a:lnTo>
                      <a:pt x="342" y="242"/>
                    </a:lnTo>
                    <a:lnTo>
                      <a:pt x="334" y="239"/>
                    </a:lnTo>
                    <a:lnTo>
                      <a:pt x="329" y="235"/>
                    </a:lnTo>
                    <a:lnTo>
                      <a:pt x="324" y="234"/>
                    </a:lnTo>
                    <a:lnTo>
                      <a:pt x="319" y="237"/>
                    </a:lnTo>
                    <a:lnTo>
                      <a:pt x="319" y="242"/>
                    </a:lnTo>
                    <a:lnTo>
                      <a:pt x="322" y="246"/>
                    </a:lnTo>
                    <a:lnTo>
                      <a:pt x="325" y="251"/>
                    </a:lnTo>
                    <a:lnTo>
                      <a:pt x="325" y="252"/>
                    </a:lnTo>
                    <a:lnTo>
                      <a:pt x="324" y="257"/>
                    </a:lnTo>
                    <a:lnTo>
                      <a:pt x="315" y="257"/>
                    </a:lnTo>
                    <a:lnTo>
                      <a:pt x="310" y="254"/>
                    </a:lnTo>
                    <a:lnTo>
                      <a:pt x="307" y="251"/>
                    </a:lnTo>
                    <a:lnTo>
                      <a:pt x="302" y="251"/>
                    </a:lnTo>
                    <a:lnTo>
                      <a:pt x="297" y="252"/>
                    </a:lnTo>
                    <a:lnTo>
                      <a:pt x="293" y="256"/>
                    </a:lnTo>
                    <a:lnTo>
                      <a:pt x="287" y="269"/>
                    </a:lnTo>
                    <a:lnTo>
                      <a:pt x="283" y="271"/>
                    </a:lnTo>
                    <a:lnTo>
                      <a:pt x="282" y="276"/>
                    </a:lnTo>
                    <a:lnTo>
                      <a:pt x="278" y="277"/>
                    </a:lnTo>
                    <a:lnTo>
                      <a:pt x="275" y="279"/>
                    </a:lnTo>
                    <a:lnTo>
                      <a:pt x="272" y="281"/>
                    </a:lnTo>
                    <a:lnTo>
                      <a:pt x="267" y="277"/>
                    </a:lnTo>
                    <a:lnTo>
                      <a:pt x="262" y="276"/>
                    </a:lnTo>
                    <a:lnTo>
                      <a:pt x="258" y="276"/>
                    </a:lnTo>
                    <a:lnTo>
                      <a:pt x="253" y="277"/>
                    </a:lnTo>
                    <a:lnTo>
                      <a:pt x="251" y="284"/>
                    </a:lnTo>
                    <a:lnTo>
                      <a:pt x="253" y="291"/>
                    </a:lnTo>
                    <a:lnTo>
                      <a:pt x="251" y="293"/>
                    </a:lnTo>
                    <a:lnTo>
                      <a:pt x="251" y="298"/>
                    </a:lnTo>
                    <a:lnTo>
                      <a:pt x="246" y="299"/>
                    </a:lnTo>
                    <a:lnTo>
                      <a:pt x="243" y="301"/>
                    </a:lnTo>
                    <a:lnTo>
                      <a:pt x="238" y="301"/>
                    </a:lnTo>
                    <a:lnTo>
                      <a:pt x="228" y="308"/>
                    </a:lnTo>
                    <a:lnTo>
                      <a:pt x="225" y="311"/>
                    </a:lnTo>
                    <a:lnTo>
                      <a:pt x="218" y="314"/>
                    </a:lnTo>
                    <a:lnTo>
                      <a:pt x="211" y="314"/>
                    </a:lnTo>
                    <a:lnTo>
                      <a:pt x="206" y="316"/>
                    </a:lnTo>
                    <a:lnTo>
                      <a:pt x="199" y="314"/>
                    </a:lnTo>
                    <a:lnTo>
                      <a:pt x="193" y="311"/>
                    </a:lnTo>
                    <a:lnTo>
                      <a:pt x="191" y="313"/>
                    </a:lnTo>
                    <a:lnTo>
                      <a:pt x="188" y="318"/>
                    </a:lnTo>
                    <a:lnTo>
                      <a:pt x="188" y="324"/>
                    </a:lnTo>
                    <a:lnTo>
                      <a:pt x="191" y="331"/>
                    </a:lnTo>
                    <a:lnTo>
                      <a:pt x="193" y="335"/>
                    </a:lnTo>
                    <a:lnTo>
                      <a:pt x="196" y="338"/>
                    </a:lnTo>
                    <a:lnTo>
                      <a:pt x="196" y="346"/>
                    </a:lnTo>
                    <a:lnTo>
                      <a:pt x="191" y="345"/>
                    </a:lnTo>
                    <a:lnTo>
                      <a:pt x="186" y="346"/>
                    </a:lnTo>
                    <a:lnTo>
                      <a:pt x="179" y="350"/>
                    </a:lnTo>
                    <a:lnTo>
                      <a:pt x="176" y="355"/>
                    </a:lnTo>
                    <a:lnTo>
                      <a:pt x="171" y="368"/>
                    </a:lnTo>
                    <a:lnTo>
                      <a:pt x="166" y="371"/>
                    </a:lnTo>
                    <a:lnTo>
                      <a:pt x="157" y="375"/>
                    </a:lnTo>
                    <a:lnTo>
                      <a:pt x="151" y="380"/>
                    </a:lnTo>
                    <a:lnTo>
                      <a:pt x="142" y="393"/>
                    </a:lnTo>
                    <a:lnTo>
                      <a:pt x="139" y="398"/>
                    </a:lnTo>
                    <a:lnTo>
                      <a:pt x="134" y="400"/>
                    </a:lnTo>
                    <a:lnTo>
                      <a:pt x="129" y="400"/>
                    </a:lnTo>
                    <a:lnTo>
                      <a:pt x="119" y="398"/>
                    </a:lnTo>
                    <a:lnTo>
                      <a:pt x="114" y="395"/>
                    </a:lnTo>
                    <a:lnTo>
                      <a:pt x="109" y="397"/>
                    </a:lnTo>
                    <a:lnTo>
                      <a:pt x="105" y="398"/>
                    </a:lnTo>
                    <a:lnTo>
                      <a:pt x="104" y="403"/>
                    </a:lnTo>
                    <a:lnTo>
                      <a:pt x="100" y="408"/>
                    </a:lnTo>
                    <a:lnTo>
                      <a:pt x="99" y="412"/>
                    </a:lnTo>
                    <a:lnTo>
                      <a:pt x="95" y="413"/>
                    </a:lnTo>
                    <a:lnTo>
                      <a:pt x="90" y="413"/>
                    </a:lnTo>
                    <a:lnTo>
                      <a:pt x="80" y="410"/>
                    </a:lnTo>
                    <a:lnTo>
                      <a:pt x="72" y="413"/>
                    </a:lnTo>
                    <a:lnTo>
                      <a:pt x="70" y="402"/>
                    </a:lnTo>
                    <a:lnTo>
                      <a:pt x="57" y="365"/>
                    </a:lnTo>
                    <a:lnTo>
                      <a:pt x="52" y="341"/>
                    </a:lnTo>
                    <a:lnTo>
                      <a:pt x="52" y="338"/>
                    </a:lnTo>
                    <a:lnTo>
                      <a:pt x="48" y="316"/>
                    </a:lnTo>
                    <a:lnTo>
                      <a:pt x="37" y="257"/>
                    </a:lnTo>
                    <a:lnTo>
                      <a:pt x="3" y="126"/>
                    </a:lnTo>
                    <a:lnTo>
                      <a:pt x="3" y="106"/>
                    </a:lnTo>
                    <a:lnTo>
                      <a:pt x="0" y="86"/>
                    </a:lnTo>
                    <a:lnTo>
                      <a:pt x="16" y="84"/>
                    </a:lnTo>
                    <a:lnTo>
                      <a:pt x="30" y="83"/>
                    </a:lnTo>
                    <a:lnTo>
                      <a:pt x="50" y="79"/>
                    </a:lnTo>
                    <a:lnTo>
                      <a:pt x="70" y="74"/>
                    </a:lnTo>
                    <a:lnTo>
                      <a:pt x="95" y="68"/>
                    </a:lnTo>
                    <a:lnTo>
                      <a:pt x="119" y="59"/>
                    </a:lnTo>
                    <a:lnTo>
                      <a:pt x="129" y="54"/>
                    </a:lnTo>
                    <a:lnTo>
                      <a:pt x="144" y="49"/>
                    </a:lnTo>
                    <a:lnTo>
                      <a:pt x="156" y="39"/>
                    </a:lnTo>
                    <a:lnTo>
                      <a:pt x="169" y="31"/>
                    </a:lnTo>
                    <a:lnTo>
                      <a:pt x="186" y="19"/>
                    </a:lnTo>
                    <a:lnTo>
                      <a:pt x="196" y="9"/>
                    </a:lnTo>
                    <a:lnTo>
                      <a:pt x="204" y="0"/>
                    </a:lnTo>
                    <a:lnTo>
                      <a:pt x="209" y="9"/>
                    </a:lnTo>
                    <a:lnTo>
                      <a:pt x="216" y="19"/>
                    </a:lnTo>
                    <a:lnTo>
                      <a:pt x="221" y="27"/>
                    </a:lnTo>
                    <a:lnTo>
                      <a:pt x="238" y="58"/>
                    </a:lnTo>
                    <a:lnTo>
                      <a:pt x="250" y="81"/>
                    </a:lnTo>
                    <a:lnTo>
                      <a:pt x="262" y="68"/>
                    </a:lnTo>
                    <a:lnTo>
                      <a:pt x="277" y="58"/>
                    </a:lnTo>
                    <a:lnTo>
                      <a:pt x="290" y="49"/>
                    </a:lnTo>
                    <a:lnTo>
                      <a:pt x="303" y="41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255" name="Freeform 47"/>
              <p:cNvSpPr>
                <a:spLocks/>
              </p:cNvSpPr>
              <p:nvPr/>
            </p:nvSpPr>
            <p:spPr bwMode="auto">
              <a:xfrm>
                <a:off x="3056" y="1758"/>
                <a:ext cx="269" cy="301"/>
              </a:xfrm>
              <a:custGeom>
                <a:avLst/>
                <a:gdLst/>
                <a:ahLst/>
                <a:cxnLst>
                  <a:cxn ang="0">
                    <a:pos x="269" y="107"/>
                  </a:cxn>
                  <a:cxn ang="0">
                    <a:pos x="269" y="114"/>
                  </a:cxn>
                  <a:cxn ang="0">
                    <a:pos x="261" y="119"/>
                  </a:cxn>
                  <a:cxn ang="0">
                    <a:pos x="254" y="124"/>
                  </a:cxn>
                  <a:cxn ang="0">
                    <a:pos x="246" y="126"/>
                  </a:cxn>
                  <a:cxn ang="0">
                    <a:pos x="234" y="131"/>
                  </a:cxn>
                  <a:cxn ang="0">
                    <a:pos x="227" y="138"/>
                  </a:cxn>
                  <a:cxn ang="0">
                    <a:pos x="220" y="144"/>
                  </a:cxn>
                  <a:cxn ang="0">
                    <a:pos x="219" y="151"/>
                  </a:cxn>
                  <a:cxn ang="0">
                    <a:pos x="215" y="156"/>
                  </a:cxn>
                  <a:cxn ang="0">
                    <a:pos x="215" y="163"/>
                  </a:cxn>
                  <a:cxn ang="0">
                    <a:pos x="217" y="168"/>
                  </a:cxn>
                  <a:cxn ang="0">
                    <a:pos x="219" y="175"/>
                  </a:cxn>
                  <a:cxn ang="0">
                    <a:pos x="220" y="181"/>
                  </a:cxn>
                  <a:cxn ang="0">
                    <a:pos x="224" y="186"/>
                  </a:cxn>
                  <a:cxn ang="0">
                    <a:pos x="225" y="191"/>
                  </a:cxn>
                  <a:cxn ang="0">
                    <a:pos x="224" y="196"/>
                  </a:cxn>
                  <a:cxn ang="0">
                    <a:pos x="220" y="196"/>
                  </a:cxn>
                  <a:cxn ang="0">
                    <a:pos x="217" y="196"/>
                  </a:cxn>
                  <a:cxn ang="0">
                    <a:pos x="212" y="196"/>
                  </a:cxn>
                  <a:cxn ang="0">
                    <a:pos x="204" y="196"/>
                  </a:cxn>
                  <a:cxn ang="0">
                    <a:pos x="199" y="198"/>
                  </a:cxn>
                  <a:cxn ang="0">
                    <a:pos x="192" y="205"/>
                  </a:cxn>
                  <a:cxn ang="0">
                    <a:pos x="190" y="212"/>
                  </a:cxn>
                  <a:cxn ang="0">
                    <a:pos x="192" y="215"/>
                  </a:cxn>
                  <a:cxn ang="0">
                    <a:pos x="190" y="220"/>
                  </a:cxn>
                  <a:cxn ang="0">
                    <a:pos x="190" y="227"/>
                  </a:cxn>
                  <a:cxn ang="0">
                    <a:pos x="188" y="235"/>
                  </a:cxn>
                  <a:cxn ang="0">
                    <a:pos x="187" y="238"/>
                  </a:cxn>
                  <a:cxn ang="0">
                    <a:pos x="188" y="242"/>
                  </a:cxn>
                  <a:cxn ang="0">
                    <a:pos x="193" y="243"/>
                  </a:cxn>
                  <a:cxn ang="0">
                    <a:pos x="197" y="247"/>
                  </a:cxn>
                  <a:cxn ang="0">
                    <a:pos x="197" y="250"/>
                  </a:cxn>
                  <a:cxn ang="0">
                    <a:pos x="193" y="257"/>
                  </a:cxn>
                  <a:cxn ang="0">
                    <a:pos x="192" y="265"/>
                  </a:cxn>
                  <a:cxn ang="0">
                    <a:pos x="188" y="275"/>
                  </a:cxn>
                  <a:cxn ang="0">
                    <a:pos x="182" y="280"/>
                  </a:cxn>
                  <a:cxn ang="0">
                    <a:pos x="177" y="287"/>
                  </a:cxn>
                  <a:cxn ang="0">
                    <a:pos x="175" y="292"/>
                  </a:cxn>
                  <a:cxn ang="0">
                    <a:pos x="172" y="301"/>
                  </a:cxn>
                  <a:cxn ang="0">
                    <a:pos x="99" y="148"/>
                  </a:cxn>
                  <a:cxn ang="0">
                    <a:pos x="86" y="156"/>
                  </a:cxn>
                  <a:cxn ang="0">
                    <a:pos x="73" y="165"/>
                  </a:cxn>
                  <a:cxn ang="0">
                    <a:pos x="58" y="175"/>
                  </a:cxn>
                  <a:cxn ang="0">
                    <a:pos x="46" y="188"/>
                  </a:cxn>
                  <a:cxn ang="0">
                    <a:pos x="34" y="165"/>
                  </a:cxn>
                  <a:cxn ang="0">
                    <a:pos x="17" y="134"/>
                  </a:cxn>
                  <a:cxn ang="0">
                    <a:pos x="12" y="126"/>
                  </a:cxn>
                  <a:cxn ang="0">
                    <a:pos x="5" y="116"/>
                  </a:cxn>
                  <a:cxn ang="0">
                    <a:pos x="0" y="107"/>
                  </a:cxn>
                  <a:cxn ang="0">
                    <a:pos x="5" y="104"/>
                  </a:cxn>
                  <a:cxn ang="0">
                    <a:pos x="17" y="87"/>
                  </a:cxn>
                  <a:cxn ang="0">
                    <a:pos x="26" y="77"/>
                  </a:cxn>
                  <a:cxn ang="0">
                    <a:pos x="37" y="64"/>
                  </a:cxn>
                  <a:cxn ang="0">
                    <a:pos x="61" y="39"/>
                  </a:cxn>
                  <a:cxn ang="0">
                    <a:pos x="79" y="22"/>
                  </a:cxn>
                  <a:cxn ang="0">
                    <a:pos x="93" y="12"/>
                  </a:cxn>
                  <a:cxn ang="0">
                    <a:pos x="103" y="7"/>
                  </a:cxn>
                  <a:cxn ang="0">
                    <a:pos x="111" y="0"/>
                  </a:cxn>
                  <a:cxn ang="0">
                    <a:pos x="163" y="30"/>
                  </a:cxn>
                  <a:cxn ang="0">
                    <a:pos x="175" y="47"/>
                  </a:cxn>
                  <a:cxn ang="0">
                    <a:pos x="269" y="107"/>
                  </a:cxn>
                </a:cxnLst>
                <a:rect l="0" t="0" r="r" b="b"/>
                <a:pathLst>
                  <a:path w="269" h="301">
                    <a:moveTo>
                      <a:pt x="269" y="107"/>
                    </a:moveTo>
                    <a:lnTo>
                      <a:pt x="269" y="114"/>
                    </a:lnTo>
                    <a:lnTo>
                      <a:pt x="261" y="119"/>
                    </a:lnTo>
                    <a:lnTo>
                      <a:pt x="254" y="124"/>
                    </a:lnTo>
                    <a:lnTo>
                      <a:pt x="246" y="126"/>
                    </a:lnTo>
                    <a:lnTo>
                      <a:pt x="234" y="131"/>
                    </a:lnTo>
                    <a:lnTo>
                      <a:pt x="227" y="138"/>
                    </a:lnTo>
                    <a:lnTo>
                      <a:pt x="220" y="144"/>
                    </a:lnTo>
                    <a:lnTo>
                      <a:pt x="219" y="151"/>
                    </a:lnTo>
                    <a:lnTo>
                      <a:pt x="215" y="156"/>
                    </a:lnTo>
                    <a:lnTo>
                      <a:pt x="215" y="163"/>
                    </a:lnTo>
                    <a:lnTo>
                      <a:pt x="217" y="168"/>
                    </a:lnTo>
                    <a:lnTo>
                      <a:pt x="219" y="175"/>
                    </a:lnTo>
                    <a:lnTo>
                      <a:pt x="220" y="181"/>
                    </a:lnTo>
                    <a:lnTo>
                      <a:pt x="224" y="186"/>
                    </a:lnTo>
                    <a:lnTo>
                      <a:pt x="225" y="191"/>
                    </a:lnTo>
                    <a:lnTo>
                      <a:pt x="224" y="196"/>
                    </a:lnTo>
                    <a:lnTo>
                      <a:pt x="220" y="196"/>
                    </a:lnTo>
                    <a:lnTo>
                      <a:pt x="217" y="196"/>
                    </a:lnTo>
                    <a:lnTo>
                      <a:pt x="212" y="196"/>
                    </a:lnTo>
                    <a:lnTo>
                      <a:pt x="204" y="196"/>
                    </a:lnTo>
                    <a:lnTo>
                      <a:pt x="199" y="198"/>
                    </a:lnTo>
                    <a:lnTo>
                      <a:pt x="192" y="205"/>
                    </a:lnTo>
                    <a:lnTo>
                      <a:pt x="190" y="212"/>
                    </a:lnTo>
                    <a:lnTo>
                      <a:pt x="192" y="215"/>
                    </a:lnTo>
                    <a:lnTo>
                      <a:pt x="190" y="220"/>
                    </a:lnTo>
                    <a:lnTo>
                      <a:pt x="190" y="227"/>
                    </a:lnTo>
                    <a:lnTo>
                      <a:pt x="188" y="235"/>
                    </a:lnTo>
                    <a:lnTo>
                      <a:pt x="187" y="238"/>
                    </a:lnTo>
                    <a:lnTo>
                      <a:pt x="188" y="242"/>
                    </a:lnTo>
                    <a:lnTo>
                      <a:pt x="193" y="243"/>
                    </a:lnTo>
                    <a:lnTo>
                      <a:pt x="197" y="247"/>
                    </a:lnTo>
                    <a:lnTo>
                      <a:pt x="197" y="250"/>
                    </a:lnTo>
                    <a:lnTo>
                      <a:pt x="193" y="257"/>
                    </a:lnTo>
                    <a:lnTo>
                      <a:pt x="192" y="265"/>
                    </a:lnTo>
                    <a:lnTo>
                      <a:pt x="188" y="275"/>
                    </a:lnTo>
                    <a:lnTo>
                      <a:pt x="182" y="280"/>
                    </a:lnTo>
                    <a:lnTo>
                      <a:pt x="177" y="287"/>
                    </a:lnTo>
                    <a:lnTo>
                      <a:pt x="175" y="292"/>
                    </a:lnTo>
                    <a:lnTo>
                      <a:pt x="172" y="301"/>
                    </a:lnTo>
                    <a:lnTo>
                      <a:pt x="99" y="148"/>
                    </a:lnTo>
                    <a:lnTo>
                      <a:pt x="86" y="156"/>
                    </a:lnTo>
                    <a:lnTo>
                      <a:pt x="73" y="165"/>
                    </a:lnTo>
                    <a:lnTo>
                      <a:pt x="58" y="175"/>
                    </a:lnTo>
                    <a:lnTo>
                      <a:pt x="46" y="188"/>
                    </a:lnTo>
                    <a:lnTo>
                      <a:pt x="34" y="165"/>
                    </a:lnTo>
                    <a:lnTo>
                      <a:pt x="17" y="134"/>
                    </a:lnTo>
                    <a:lnTo>
                      <a:pt x="12" y="126"/>
                    </a:lnTo>
                    <a:lnTo>
                      <a:pt x="5" y="116"/>
                    </a:lnTo>
                    <a:lnTo>
                      <a:pt x="0" y="107"/>
                    </a:lnTo>
                    <a:lnTo>
                      <a:pt x="5" y="104"/>
                    </a:lnTo>
                    <a:lnTo>
                      <a:pt x="17" y="87"/>
                    </a:lnTo>
                    <a:lnTo>
                      <a:pt x="26" y="77"/>
                    </a:lnTo>
                    <a:lnTo>
                      <a:pt x="37" y="64"/>
                    </a:lnTo>
                    <a:lnTo>
                      <a:pt x="61" y="39"/>
                    </a:lnTo>
                    <a:lnTo>
                      <a:pt x="79" y="22"/>
                    </a:lnTo>
                    <a:lnTo>
                      <a:pt x="93" y="12"/>
                    </a:lnTo>
                    <a:lnTo>
                      <a:pt x="103" y="7"/>
                    </a:lnTo>
                    <a:lnTo>
                      <a:pt x="111" y="0"/>
                    </a:lnTo>
                    <a:lnTo>
                      <a:pt x="163" y="30"/>
                    </a:lnTo>
                    <a:lnTo>
                      <a:pt x="175" y="47"/>
                    </a:lnTo>
                    <a:lnTo>
                      <a:pt x="269" y="107"/>
                    </a:lnTo>
                    <a:close/>
                  </a:path>
                </a:pathLst>
              </a:custGeom>
              <a:solidFill>
                <a:srgbClr val="CBFECA"/>
              </a:solidFill>
              <a:ln w="0">
                <a:solidFill>
                  <a:srgbClr val="CBFECA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256" name="Freeform 48"/>
              <p:cNvSpPr>
                <a:spLocks/>
              </p:cNvSpPr>
              <p:nvPr/>
            </p:nvSpPr>
            <p:spPr bwMode="auto">
              <a:xfrm>
                <a:off x="3056" y="1758"/>
                <a:ext cx="269" cy="301"/>
              </a:xfrm>
              <a:custGeom>
                <a:avLst/>
                <a:gdLst/>
                <a:ahLst/>
                <a:cxnLst>
                  <a:cxn ang="0">
                    <a:pos x="269" y="107"/>
                  </a:cxn>
                  <a:cxn ang="0">
                    <a:pos x="269" y="114"/>
                  </a:cxn>
                  <a:cxn ang="0">
                    <a:pos x="261" y="119"/>
                  </a:cxn>
                  <a:cxn ang="0">
                    <a:pos x="254" y="124"/>
                  </a:cxn>
                  <a:cxn ang="0">
                    <a:pos x="246" y="126"/>
                  </a:cxn>
                  <a:cxn ang="0">
                    <a:pos x="234" y="131"/>
                  </a:cxn>
                  <a:cxn ang="0">
                    <a:pos x="227" y="138"/>
                  </a:cxn>
                  <a:cxn ang="0">
                    <a:pos x="220" y="144"/>
                  </a:cxn>
                  <a:cxn ang="0">
                    <a:pos x="219" y="151"/>
                  </a:cxn>
                  <a:cxn ang="0">
                    <a:pos x="215" y="156"/>
                  </a:cxn>
                  <a:cxn ang="0">
                    <a:pos x="215" y="163"/>
                  </a:cxn>
                  <a:cxn ang="0">
                    <a:pos x="217" y="168"/>
                  </a:cxn>
                  <a:cxn ang="0">
                    <a:pos x="219" y="175"/>
                  </a:cxn>
                  <a:cxn ang="0">
                    <a:pos x="220" y="181"/>
                  </a:cxn>
                  <a:cxn ang="0">
                    <a:pos x="224" y="186"/>
                  </a:cxn>
                  <a:cxn ang="0">
                    <a:pos x="225" y="191"/>
                  </a:cxn>
                  <a:cxn ang="0">
                    <a:pos x="224" y="196"/>
                  </a:cxn>
                  <a:cxn ang="0">
                    <a:pos x="220" y="196"/>
                  </a:cxn>
                  <a:cxn ang="0">
                    <a:pos x="217" y="196"/>
                  </a:cxn>
                  <a:cxn ang="0">
                    <a:pos x="212" y="196"/>
                  </a:cxn>
                  <a:cxn ang="0">
                    <a:pos x="204" y="196"/>
                  </a:cxn>
                  <a:cxn ang="0">
                    <a:pos x="199" y="198"/>
                  </a:cxn>
                  <a:cxn ang="0">
                    <a:pos x="192" y="205"/>
                  </a:cxn>
                  <a:cxn ang="0">
                    <a:pos x="190" y="212"/>
                  </a:cxn>
                  <a:cxn ang="0">
                    <a:pos x="192" y="215"/>
                  </a:cxn>
                  <a:cxn ang="0">
                    <a:pos x="190" y="220"/>
                  </a:cxn>
                  <a:cxn ang="0">
                    <a:pos x="190" y="227"/>
                  </a:cxn>
                  <a:cxn ang="0">
                    <a:pos x="188" y="235"/>
                  </a:cxn>
                  <a:cxn ang="0">
                    <a:pos x="187" y="238"/>
                  </a:cxn>
                  <a:cxn ang="0">
                    <a:pos x="188" y="242"/>
                  </a:cxn>
                  <a:cxn ang="0">
                    <a:pos x="193" y="243"/>
                  </a:cxn>
                  <a:cxn ang="0">
                    <a:pos x="197" y="247"/>
                  </a:cxn>
                  <a:cxn ang="0">
                    <a:pos x="197" y="250"/>
                  </a:cxn>
                  <a:cxn ang="0">
                    <a:pos x="193" y="257"/>
                  </a:cxn>
                  <a:cxn ang="0">
                    <a:pos x="192" y="265"/>
                  </a:cxn>
                  <a:cxn ang="0">
                    <a:pos x="188" y="275"/>
                  </a:cxn>
                  <a:cxn ang="0">
                    <a:pos x="182" y="280"/>
                  </a:cxn>
                  <a:cxn ang="0">
                    <a:pos x="177" y="287"/>
                  </a:cxn>
                  <a:cxn ang="0">
                    <a:pos x="175" y="292"/>
                  </a:cxn>
                  <a:cxn ang="0">
                    <a:pos x="172" y="301"/>
                  </a:cxn>
                  <a:cxn ang="0">
                    <a:pos x="99" y="148"/>
                  </a:cxn>
                  <a:cxn ang="0">
                    <a:pos x="86" y="156"/>
                  </a:cxn>
                  <a:cxn ang="0">
                    <a:pos x="73" y="165"/>
                  </a:cxn>
                  <a:cxn ang="0">
                    <a:pos x="58" y="175"/>
                  </a:cxn>
                  <a:cxn ang="0">
                    <a:pos x="46" y="188"/>
                  </a:cxn>
                  <a:cxn ang="0">
                    <a:pos x="34" y="165"/>
                  </a:cxn>
                  <a:cxn ang="0">
                    <a:pos x="17" y="134"/>
                  </a:cxn>
                  <a:cxn ang="0">
                    <a:pos x="12" y="126"/>
                  </a:cxn>
                  <a:cxn ang="0">
                    <a:pos x="5" y="116"/>
                  </a:cxn>
                  <a:cxn ang="0">
                    <a:pos x="0" y="107"/>
                  </a:cxn>
                  <a:cxn ang="0">
                    <a:pos x="5" y="104"/>
                  </a:cxn>
                  <a:cxn ang="0">
                    <a:pos x="17" y="87"/>
                  </a:cxn>
                  <a:cxn ang="0">
                    <a:pos x="26" y="77"/>
                  </a:cxn>
                  <a:cxn ang="0">
                    <a:pos x="37" y="64"/>
                  </a:cxn>
                  <a:cxn ang="0">
                    <a:pos x="61" y="39"/>
                  </a:cxn>
                  <a:cxn ang="0">
                    <a:pos x="79" y="22"/>
                  </a:cxn>
                  <a:cxn ang="0">
                    <a:pos x="93" y="12"/>
                  </a:cxn>
                  <a:cxn ang="0">
                    <a:pos x="103" y="7"/>
                  </a:cxn>
                  <a:cxn ang="0">
                    <a:pos x="111" y="0"/>
                  </a:cxn>
                  <a:cxn ang="0">
                    <a:pos x="163" y="30"/>
                  </a:cxn>
                  <a:cxn ang="0">
                    <a:pos x="175" y="47"/>
                  </a:cxn>
                  <a:cxn ang="0">
                    <a:pos x="269" y="107"/>
                  </a:cxn>
                </a:cxnLst>
                <a:rect l="0" t="0" r="r" b="b"/>
                <a:pathLst>
                  <a:path w="269" h="301">
                    <a:moveTo>
                      <a:pt x="269" y="107"/>
                    </a:moveTo>
                    <a:lnTo>
                      <a:pt x="269" y="114"/>
                    </a:lnTo>
                    <a:lnTo>
                      <a:pt x="261" y="119"/>
                    </a:lnTo>
                    <a:lnTo>
                      <a:pt x="254" y="124"/>
                    </a:lnTo>
                    <a:lnTo>
                      <a:pt x="246" y="126"/>
                    </a:lnTo>
                    <a:lnTo>
                      <a:pt x="234" y="131"/>
                    </a:lnTo>
                    <a:lnTo>
                      <a:pt x="227" y="138"/>
                    </a:lnTo>
                    <a:lnTo>
                      <a:pt x="220" y="144"/>
                    </a:lnTo>
                    <a:lnTo>
                      <a:pt x="219" y="151"/>
                    </a:lnTo>
                    <a:lnTo>
                      <a:pt x="215" y="156"/>
                    </a:lnTo>
                    <a:lnTo>
                      <a:pt x="215" y="163"/>
                    </a:lnTo>
                    <a:lnTo>
                      <a:pt x="217" y="168"/>
                    </a:lnTo>
                    <a:lnTo>
                      <a:pt x="219" y="175"/>
                    </a:lnTo>
                    <a:lnTo>
                      <a:pt x="220" y="181"/>
                    </a:lnTo>
                    <a:lnTo>
                      <a:pt x="224" y="186"/>
                    </a:lnTo>
                    <a:lnTo>
                      <a:pt x="225" y="191"/>
                    </a:lnTo>
                    <a:lnTo>
                      <a:pt x="224" y="196"/>
                    </a:lnTo>
                    <a:lnTo>
                      <a:pt x="220" y="196"/>
                    </a:lnTo>
                    <a:lnTo>
                      <a:pt x="217" y="196"/>
                    </a:lnTo>
                    <a:lnTo>
                      <a:pt x="212" y="196"/>
                    </a:lnTo>
                    <a:lnTo>
                      <a:pt x="204" y="196"/>
                    </a:lnTo>
                    <a:lnTo>
                      <a:pt x="199" y="198"/>
                    </a:lnTo>
                    <a:lnTo>
                      <a:pt x="192" y="205"/>
                    </a:lnTo>
                    <a:lnTo>
                      <a:pt x="190" y="212"/>
                    </a:lnTo>
                    <a:lnTo>
                      <a:pt x="192" y="215"/>
                    </a:lnTo>
                    <a:lnTo>
                      <a:pt x="190" y="220"/>
                    </a:lnTo>
                    <a:lnTo>
                      <a:pt x="190" y="227"/>
                    </a:lnTo>
                    <a:lnTo>
                      <a:pt x="188" y="235"/>
                    </a:lnTo>
                    <a:lnTo>
                      <a:pt x="187" y="238"/>
                    </a:lnTo>
                    <a:lnTo>
                      <a:pt x="188" y="242"/>
                    </a:lnTo>
                    <a:lnTo>
                      <a:pt x="193" y="243"/>
                    </a:lnTo>
                    <a:lnTo>
                      <a:pt x="197" y="247"/>
                    </a:lnTo>
                    <a:lnTo>
                      <a:pt x="197" y="250"/>
                    </a:lnTo>
                    <a:lnTo>
                      <a:pt x="193" y="257"/>
                    </a:lnTo>
                    <a:lnTo>
                      <a:pt x="192" y="265"/>
                    </a:lnTo>
                    <a:lnTo>
                      <a:pt x="188" y="275"/>
                    </a:lnTo>
                    <a:lnTo>
                      <a:pt x="182" y="280"/>
                    </a:lnTo>
                    <a:lnTo>
                      <a:pt x="177" y="287"/>
                    </a:lnTo>
                    <a:lnTo>
                      <a:pt x="175" y="292"/>
                    </a:lnTo>
                    <a:lnTo>
                      <a:pt x="172" y="301"/>
                    </a:lnTo>
                    <a:lnTo>
                      <a:pt x="99" y="148"/>
                    </a:lnTo>
                    <a:lnTo>
                      <a:pt x="86" y="156"/>
                    </a:lnTo>
                    <a:lnTo>
                      <a:pt x="73" y="165"/>
                    </a:lnTo>
                    <a:lnTo>
                      <a:pt x="58" y="175"/>
                    </a:lnTo>
                    <a:lnTo>
                      <a:pt x="46" y="188"/>
                    </a:lnTo>
                    <a:lnTo>
                      <a:pt x="34" y="165"/>
                    </a:lnTo>
                    <a:lnTo>
                      <a:pt x="17" y="134"/>
                    </a:lnTo>
                    <a:lnTo>
                      <a:pt x="12" y="126"/>
                    </a:lnTo>
                    <a:lnTo>
                      <a:pt x="5" y="116"/>
                    </a:lnTo>
                    <a:lnTo>
                      <a:pt x="0" y="107"/>
                    </a:lnTo>
                    <a:lnTo>
                      <a:pt x="5" y="104"/>
                    </a:lnTo>
                    <a:lnTo>
                      <a:pt x="17" y="87"/>
                    </a:lnTo>
                    <a:lnTo>
                      <a:pt x="26" y="77"/>
                    </a:lnTo>
                    <a:lnTo>
                      <a:pt x="37" y="64"/>
                    </a:lnTo>
                    <a:lnTo>
                      <a:pt x="61" y="39"/>
                    </a:lnTo>
                    <a:lnTo>
                      <a:pt x="79" y="22"/>
                    </a:lnTo>
                    <a:lnTo>
                      <a:pt x="93" y="12"/>
                    </a:lnTo>
                    <a:lnTo>
                      <a:pt x="103" y="7"/>
                    </a:lnTo>
                    <a:lnTo>
                      <a:pt x="111" y="0"/>
                    </a:lnTo>
                    <a:lnTo>
                      <a:pt x="163" y="30"/>
                    </a:lnTo>
                    <a:lnTo>
                      <a:pt x="175" y="47"/>
                    </a:lnTo>
                    <a:lnTo>
                      <a:pt x="269" y="107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257" name="Freeform 49"/>
              <p:cNvSpPr>
                <a:spLocks/>
              </p:cNvSpPr>
              <p:nvPr/>
            </p:nvSpPr>
            <p:spPr bwMode="auto">
              <a:xfrm>
                <a:off x="3061" y="1545"/>
                <a:ext cx="581" cy="320"/>
              </a:xfrm>
              <a:custGeom>
                <a:avLst/>
                <a:gdLst/>
                <a:ahLst/>
                <a:cxnLst>
                  <a:cxn ang="0">
                    <a:pos x="575" y="49"/>
                  </a:cxn>
                  <a:cxn ang="0">
                    <a:pos x="559" y="54"/>
                  </a:cxn>
                  <a:cxn ang="0">
                    <a:pos x="546" y="62"/>
                  </a:cxn>
                  <a:cxn ang="0">
                    <a:pos x="538" y="64"/>
                  </a:cxn>
                  <a:cxn ang="0">
                    <a:pos x="541" y="77"/>
                  </a:cxn>
                  <a:cxn ang="0">
                    <a:pos x="523" y="77"/>
                  </a:cxn>
                  <a:cxn ang="0">
                    <a:pos x="507" y="82"/>
                  </a:cxn>
                  <a:cxn ang="0">
                    <a:pos x="494" y="91"/>
                  </a:cxn>
                  <a:cxn ang="0">
                    <a:pos x="491" y="107"/>
                  </a:cxn>
                  <a:cxn ang="0">
                    <a:pos x="489" y="126"/>
                  </a:cxn>
                  <a:cxn ang="0">
                    <a:pos x="492" y="146"/>
                  </a:cxn>
                  <a:cxn ang="0">
                    <a:pos x="491" y="169"/>
                  </a:cxn>
                  <a:cxn ang="0">
                    <a:pos x="479" y="190"/>
                  </a:cxn>
                  <a:cxn ang="0">
                    <a:pos x="455" y="208"/>
                  </a:cxn>
                  <a:cxn ang="0">
                    <a:pos x="449" y="237"/>
                  </a:cxn>
                  <a:cxn ang="0">
                    <a:pos x="425" y="248"/>
                  </a:cxn>
                  <a:cxn ang="0">
                    <a:pos x="429" y="267"/>
                  </a:cxn>
                  <a:cxn ang="0">
                    <a:pos x="402" y="285"/>
                  </a:cxn>
                  <a:cxn ang="0">
                    <a:pos x="382" y="284"/>
                  </a:cxn>
                  <a:cxn ang="0">
                    <a:pos x="365" y="285"/>
                  </a:cxn>
                  <a:cxn ang="0">
                    <a:pos x="353" y="294"/>
                  </a:cxn>
                  <a:cxn ang="0">
                    <a:pos x="335" y="289"/>
                  </a:cxn>
                  <a:cxn ang="0">
                    <a:pos x="309" y="290"/>
                  </a:cxn>
                  <a:cxn ang="0">
                    <a:pos x="291" y="290"/>
                  </a:cxn>
                  <a:cxn ang="0">
                    <a:pos x="262" y="314"/>
                  </a:cxn>
                  <a:cxn ang="0">
                    <a:pos x="106" y="213"/>
                  </a:cxn>
                  <a:cxn ang="0">
                    <a:pos x="131" y="201"/>
                  </a:cxn>
                  <a:cxn ang="0">
                    <a:pos x="86" y="186"/>
                  </a:cxn>
                  <a:cxn ang="0">
                    <a:pos x="36" y="185"/>
                  </a:cxn>
                  <a:cxn ang="0">
                    <a:pos x="7" y="191"/>
                  </a:cxn>
                  <a:cxn ang="0">
                    <a:pos x="58" y="119"/>
                  </a:cxn>
                  <a:cxn ang="0">
                    <a:pos x="116" y="77"/>
                  </a:cxn>
                  <a:cxn ang="0">
                    <a:pos x="160" y="54"/>
                  </a:cxn>
                  <a:cxn ang="0">
                    <a:pos x="182" y="28"/>
                  </a:cxn>
                  <a:cxn ang="0">
                    <a:pos x="199" y="20"/>
                  </a:cxn>
                  <a:cxn ang="0">
                    <a:pos x="214" y="13"/>
                  </a:cxn>
                  <a:cxn ang="0">
                    <a:pos x="224" y="7"/>
                  </a:cxn>
                  <a:cxn ang="0">
                    <a:pos x="251" y="5"/>
                  </a:cxn>
                  <a:cxn ang="0">
                    <a:pos x="269" y="18"/>
                  </a:cxn>
                  <a:cxn ang="0">
                    <a:pos x="288" y="12"/>
                  </a:cxn>
                  <a:cxn ang="0">
                    <a:pos x="311" y="2"/>
                  </a:cxn>
                  <a:cxn ang="0">
                    <a:pos x="335" y="5"/>
                  </a:cxn>
                  <a:cxn ang="0">
                    <a:pos x="351" y="5"/>
                  </a:cxn>
                  <a:cxn ang="0">
                    <a:pos x="368" y="15"/>
                  </a:cxn>
                  <a:cxn ang="0">
                    <a:pos x="385" y="10"/>
                  </a:cxn>
                  <a:cxn ang="0">
                    <a:pos x="412" y="13"/>
                  </a:cxn>
                  <a:cxn ang="0">
                    <a:pos x="432" y="30"/>
                  </a:cxn>
                  <a:cxn ang="0">
                    <a:pos x="460" y="44"/>
                  </a:cxn>
                  <a:cxn ang="0">
                    <a:pos x="484" y="44"/>
                  </a:cxn>
                  <a:cxn ang="0">
                    <a:pos x="506" y="35"/>
                  </a:cxn>
                  <a:cxn ang="0">
                    <a:pos x="534" y="30"/>
                  </a:cxn>
                  <a:cxn ang="0">
                    <a:pos x="559" y="33"/>
                  </a:cxn>
                  <a:cxn ang="0">
                    <a:pos x="580" y="42"/>
                  </a:cxn>
                </a:cxnLst>
                <a:rect l="0" t="0" r="r" b="b"/>
                <a:pathLst>
                  <a:path w="581" h="320">
                    <a:moveTo>
                      <a:pt x="581" y="45"/>
                    </a:moveTo>
                    <a:lnTo>
                      <a:pt x="578" y="45"/>
                    </a:lnTo>
                    <a:lnTo>
                      <a:pt x="576" y="47"/>
                    </a:lnTo>
                    <a:lnTo>
                      <a:pt x="575" y="49"/>
                    </a:lnTo>
                    <a:lnTo>
                      <a:pt x="570" y="50"/>
                    </a:lnTo>
                    <a:lnTo>
                      <a:pt x="566" y="52"/>
                    </a:lnTo>
                    <a:lnTo>
                      <a:pt x="563" y="54"/>
                    </a:lnTo>
                    <a:lnTo>
                      <a:pt x="559" y="54"/>
                    </a:lnTo>
                    <a:lnTo>
                      <a:pt x="554" y="52"/>
                    </a:lnTo>
                    <a:lnTo>
                      <a:pt x="551" y="55"/>
                    </a:lnTo>
                    <a:lnTo>
                      <a:pt x="549" y="59"/>
                    </a:lnTo>
                    <a:lnTo>
                      <a:pt x="546" y="62"/>
                    </a:lnTo>
                    <a:lnTo>
                      <a:pt x="544" y="59"/>
                    </a:lnTo>
                    <a:lnTo>
                      <a:pt x="539" y="55"/>
                    </a:lnTo>
                    <a:lnTo>
                      <a:pt x="534" y="60"/>
                    </a:lnTo>
                    <a:lnTo>
                      <a:pt x="538" y="64"/>
                    </a:lnTo>
                    <a:lnTo>
                      <a:pt x="544" y="69"/>
                    </a:lnTo>
                    <a:lnTo>
                      <a:pt x="546" y="70"/>
                    </a:lnTo>
                    <a:lnTo>
                      <a:pt x="546" y="75"/>
                    </a:lnTo>
                    <a:lnTo>
                      <a:pt x="541" y="77"/>
                    </a:lnTo>
                    <a:lnTo>
                      <a:pt x="534" y="77"/>
                    </a:lnTo>
                    <a:lnTo>
                      <a:pt x="529" y="79"/>
                    </a:lnTo>
                    <a:lnTo>
                      <a:pt x="526" y="79"/>
                    </a:lnTo>
                    <a:lnTo>
                      <a:pt x="523" y="77"/>
                    </a:lnTo>
                    <a:lnTo>
                      <a:pt x="518" y="75"/>
                    </a:lnTo>
                    <a:lnTo>
                      <a:pt x="514" y="74"/>
                    </a:lnTo>
                    <a:lnTo>
                      <a:pt x="509" y="79"/>
                    </a:lnTo>
                    <a:lnTo>
                      <a:pt x="507" y="82"/>
                    </a:lnTo>
                    <a:lnTo>
                      <a:pt x="506" y="85"/>
                    </a:lnTo>
                    <a:lnTo>
                      <a:pt x="501" y="87"/>
                    </a:lnTo>
                    <a:lnTo>
                      <a:pt x="499" y="87"/>
                    </a:lnTo>
                    <a:lnTo>
                      <a:pt x="494" y="91"/>
                    </a:lnTo>
                    <a:lnTo>
                      <a:pt x="491" y="96"/>
                    </a:lnTo>
                    <a:lnTo>
                      <a:pt x="491" y="99"/>
                    </a:lnTo>
                    <a:lnTo>
                      <a:pt x="491" y="102"/>
                    </a:lnTo>
                    <a:lnTo>
                      <a:pt x="491" y="107"/>
                    </a:lnTo>
                    <a:lnTo>
                      <a:pt x="491" y="111"/>
                    </a:lnTo>
                    <a:lnTo>
                      <a:pt x="491" y="116"/>
                    </a:lnTo>
                    <a:lnTo>
                      <a:pt x="489" y="122"/>
                    </a:lnTo>
                    <a:lnTo>
                      <a:pt x="489" y="126"/>
                    </a:lnTo>
                    <a:lnTo>
                      <a:pt x="489" y="127"/>
                    </a:lnTo>
                    <a:lnTo>
                      <a:pt x="492" y="136"/>
                    </a:lnTo>
                    <a:lnTo>
                      <a:pt x="492" y="143"/>
                    </a:lnTo>
                    <a:lnTo>
                      <a:pt x="492" y="146"/>
                    </a:lnTo>
                    <a:lnTo>
                      <a:pt x="492" y="154"/>
                    </a:lnTo>
                    <a:lnTo>
                      <a:pt x="491" y="159"/>
                    </a:lnTo>
                    <a:lnTo>
                      <a:pt x="491" y="164"/>
                    </a:lnTo>
                    <a:lnTo>
                      <a:pt x="491" y="169"/>
                    </a:lnTo>
                    <a:lnTo>
                      <a:pt x="489" y="174"/>
                    </a:lnTo>
                    <a:lnTo>
                      <a:pt x="487" y="178"/>
                    </a:lnTo>
                    <a:lnTo>
                      <a:pt x="484" y="185"/>
                    </a:lnTo>
                    <a:lnTo>
                      <a:pt x="479" y="190"/>
                    </a:lnTo>
                    <a:lnTo>
                      <a:pt x="474" y="191"/>
                    </a:lnTo>
                    <a:lnTo>
                      <a:pt x="467" y="196"/>
                    </a:lnTo>
                    <a:lnTo>
                      <a:pt x="462" y="200"/>
                    </a:lnTo>
                    <a:lnTo>
                      <a:pt x="455" y="208"/>
                    </a:lnTo>
                    <a:lnTo>
                      <a:pt x="447" y="215"/>
                    </a:lnTo>
                    <a:lnTo>
                      <a:pt x="444" y="220"/>
                    </a:lnTo>
                    <a:lnTo>
                      <a:pt x="452" y="233"/>
                    </a:lnTo>
                    <a:lnTo>
                      <a:pt x="449" y="237"/>
                    </a:lnTo>
                    <a:lnTo>
                      <a:pt x="442" y="240"/>
                    </a:lnTo>
                    <a:lnTo>
                      <a:pt x="435" y="242"/>
                    </a:lnTo>
                    <a:lnTo>
                      <a:pt x="427" y="247"/>
                    </a:lnTo>
                    <a:lnTo>
                      <a:pt x="425" y="248"/>
                    </a:lnTo>
                    <a:lnTo>
                      <a:pt x="429" y="252"/>
                    </a:lnTo>
                    <a:lnTo>
                      <a:pt x="430" y="257"/>
                    </a:lnTo>
                    <a:lnTo>
                      <a:pt x="429" y="262"/>
                    </a:lnTo>
                    <a:lnTo>
                      <a:pt x="429" y="267"/>
                    </a:lnTo>
                    <a:lnTo>
                      <a:pt x="425" y="270"/>
                    </a:lnTo>
                    <a:lnTo>
                      <a:pt x="423" y="272"/>
                    </a:lnTo>
                    <a:lnTo>
                      <a:pt x="415" y="273"/>
                    </a:lnTo>
                    <a:lnTo>
                      <a:pt x="402" y="285"/>
                    </a:lnTo>
                    <a:lnTo>
                      <a:pt x="397" y="285"/>
                    </a:lnTo>
                    <a:lnTo>
                      <a:pt x="393" y="285"/>
                    </a:lnTo>
                    <a:lnTo>
                      <a:pt x="387" y="282"/>
                    </a:lnTo>
                    <a:lnTo>
                      <a:pt x="382" y="284"/>
                    </a:lnTo>
                    <a:lnTo>
                      <a:pt x="378" y="287"/>
                    </a:lnTo>
                    <a:lnTo>
                      <a:pt x="375" y="289"/>
                    </a:lnTo>
                    <a:lnTo>
                      <a:pt x="370" y="289"/>
                    </a:lnTo>
                    <a:lnTo>
                      <a:pt x="365" y="285"/>
                    </a:lnTo>
                    <a:lnTo>
                      <a:pt x="360" y="284"/>
                    </a:lnTo>
                    <a:lnTo>
                      <a:pt x="356" y="287"/>
                    </a:lnTo>
                    <a:lnTo>
                      <a:pt x="355" y="289"/>
                    </a:lnTo>
                    <a:lnTo>
                      <a:pt x="353" y="294"/>
                    </a:lnTo>
                    <a:lnTo>
                      <a:pt x="348" y="295"/>
                    </a:lnTo>
                    <a:lnTo>
                      <a:pt x="345" y="294"/>
                    </a:lnTo>
                    <a:lnTo>
                      <a:pt x="341" y="289"/>
                    </a:lnTo>
                    <a:lnTo>
                      <a:pt x="335" y="289"/>
                    </a:lnTo>
                    <a:lnTo>
                      <a:pt x="329" y="289"/>
                    </a:lnTo>
                    <a:lnTo>
                      <a:pt x="323" y="287"/>
                    </a:lnTo>
                    <a:lnTo>
                      <a:pt x="314" y="287"/>
                    </a:lnTo>
                    <a:lnTo>
                      <a:pt x="309" y="290"/>
                    </a:lnTo>
                    <a:lnTo>
                      <a:pt x="306" y="295"/>
                    </a:lnTo>
                    <a:lnTo>
                      <a:pt x="303" y="294"/>
                    </a:lnTo>
                    <a:lnTo>
                      <a:pt x="298" y="292"/>
                    </a:lnTo>
                    <a:lnTo>
                      <a:pt x="291" y="290"/>
                    </a:lnTo>
                    <a:lnTo>
                      <a:pt x="284" y="292"/>
                    </a:lnTo>
                    <a:lnTo>
                      <a:pt x="266" y="300"/>
                    </a:lnTo>
                    <a:lnTo>
                      <a:pt x="261" y="309"/>
                    </a:lnTo>
                    <a:lnTo>
                      <a:pt x="262" y="314"/>
                    </a:lnTo>
                    <a:lnTo>
                      <a:pt x="264" y="320"/>
                    </a:lnTo>
                    <a:lnTo>
                      <a:pt x="170" y="260"/>
                    </a:lnTo>
                    <a:lnTo>
                      <a:pt x="158" y="243"/>
                    </a:lnTo>
                    <a:lnTo>
                      <a:pt x="106" y="213"/>
                    </a:lnTo>
                    <a:lnTo>
                      <a:pt x="116" y="210"/>
                    </a:lnTo>
                    <a:lnTo>
                      <a:pt x="128" y="208"/>
                    </a:lnTo>
                    <a:lnTo>
                      <a:pt x="143" y="206"/>
                    </a:lnTo>
                    <a:lnTo>
                      <a:pt x="131" y="201"/>
                    </a:lnTo>
                    <a:lnTo>
                      <a:pt x="121" y="196"/>
                    </a:lnTo>
                    <a:lnTo>
                      <a:pt x="111" y="193"/>
                    </a:lnTo>
                    <a:lnTo>
                      <a:pt x="100" y="188"/>
                    </a:lnTo>
                    <a:lnTo>
                      <a:pt x="86" y="186"/>
                    </a:lnTo>
                    <a:lnTo>
                      <a:pt x="74" y="185"/>
                    </a:lnTo>
                    <a:lnTo>
                      <a:pt x="63" y="183"/>
                    </a:lnTo>
                    <a:lnTo>
                      <a:pt x="46" y="183"/>
                    </a:lnTo>
                    <a:lnTo>
                      <a:pt x="36" y="185"/>
                    </a:lnTo>
                    <a:lnTo>
                      <a:pt x="29" y="186"/>
                    </a:lnTo>
                    <a:lnTo>
                      <a:pt x="22" y="191"/>
                    </a:lnTo>
                    <a:lnTo>
                      <a:pt x="16" y="193"/>
                    </a:lnTo>
                    <a:lnTo>
                      <a:pt x="7" y="191"/>
                    </a:lnTo>
                    <a:lnTo>
                      <a:pt x="0" y="186"/>
                    </a:lnTo>
                    <a:lnTo>
                      <a:pt x="27" y="153"/>
                    </a:lnTo>
                    <a:lnTo>
                      <a:pt x="41" y="138"/>
                    </a:lnTo>
                    <a:lnTo>
                      <a:pt x="58" y="119"/>
                    </a:lnTo>
                    <a:lnTo>
                      <a:pt x="69" y="109"/>
                    </a:lnTo>
                    <a:lnTo>
                      <a:pt x="83" y="97"/>
                    </a:lnTo>
                    <a:lnTo>
                      <a:pt x="100" y="80"/>
                    </a:lnTo>
                    <a:lnTo>
                      <a:pt x="116" y="77"/>
                    </a:lnTo>
                    <a:lnTo>
                      <a:pt x="131" y="74"/>
                    </a:lnTo>
                    <a:lnTo>
                      <a:pt x="145" y="70"/>
                    </a:lnTo>
                    <a:lnTo>
                      <a:pt x="152" y="67"/>
                    </a:lnTo>
                    <a:lnTo>
                      <a:pt x="160" y="54"/>
                    </a:lnTo>
                    <a:lnTo>
                      <a:pt x="167" y="45"/>
                    </a:lnTo>
                    <a:lnTo>
                      <a:pt x="173" y="38"/>
                    </a:lnTo>
                    <a:lnTo>
                      <a:pt x="180" y="33"/>
                    </a:lnTo>
                    <a:lnTo>
                      <a:pt x="182" y="28"/>
                    </a:lnTo>
                    <a:lnTo>
                      <a:pt x="183" y="27"/>
                    </a:lnTo>
                    <a:lnTo>
                      <a:pt x="187" y="22"/>
                    </a:lnTo>
                    <a:lnTo>
                      <a:pt x="190" y="20"/>
                    </a:lnTo>
                    <a:lnTo>
                      <a:pt x="199" y="20"/>
                    </a:lnTo>
                    <a:lnTo>
                      <a:pt x="204" y="20"/>
                    </a:lnTo>
                    <a:lnTo>
                      <a:pt x="209" y="18"/>
                    </a:lnTo>
                    <a:lnTo>
                      <a:pt x="212" y="15"/>
                    </a:lnTo>
                    <a:lnTo>
                      <a:pt x="214" y="13"/>
                    </a:lnTo>
                    <a:lnTo>
                      <a:pt x="215" y="12"/>
                    </a:lnTo>
                    <a:lnTo>
                      <a:pt x="219" y="10"/>
                    </a:lnTo>
                    <a:lnTo>
                      <a:pt x="222" y="8"/>
                    </a:lnTo>
                    <a:lnTo>
                      <a:pt x="224" y="7"/>
                    </a:lnTo>
                    <a:lnTo>
                      <a:pt x="225" y="7"/>
                    </a:lnTo>
                    <a:lnTo>
                      <a:pt x="232" y="2"/>
                    </a:lnTo>
                    <a:lnTo>
                      <a:pt x="244" y="0"/>
                    </a:lnTo>
                    <a:lnTo>
                      <a:pt x="251" y="5"/>
                    </a:lnTo>
                    <a:lnTo>
                      <a:pt x="254" y="7"/>
                    </a:lnTo>
                    <a:lnTo>
                      <a:pt x="259" y="12"/>
                    </a:lnTo>
                    <a:lnTo>
                      <a:pt x="264" y="15"/>
                    </a:lnTo>
                    <a:lnTo>
                      <a:pt x="269" y="18"/>
                    </a:lnTo>
                    <a:lnTo>
                      <a:pt x="274" y="18"/>
                    </a:lnTo>
                    <a:lnTo>
                      <a:pt x="279" y="15"/>
                    </a:lnTo>
                    <a:lnTo>
                      <a:pt x="284" y="12"/>
                    </a:lnTo>
                    <a:lnTo>
                      <a:pt x="288" y="12"/>
                    </a:lnTo>
                    <a:lnTo>
                      <a:pt x="294" y="8"/>
                    </a:lnTo>
                    <a:lnTo>
                      <a:pt x="296" y="7"/>
                    </a:lnTo>
                    <a:lnTo>
                      <a:pt x="304" y="3"/>
                    </a:lnTo>
                    <a:lnTo>
                      <a:pt x="311" y="2"/>
                    </a:lnTo>
                    <a:lnTo>
                      <a:pt x="314" y="0"/>
                    </a:lnTo>
                    <a:lnTo>
                      <a:pt x="323" y="0"/>
                    </a:lnTo>
                    <a:lnTo>
                      <a:pt x="328" y="2"/>
                    </a:lnTo>
                    <a:lnTo>
                      <a:pt x="335" y="5"/>
                    </a:lnTo>
                    <a:lnTo>
                      <a:pt x="340" y="8"/>
                    </a:lnTo>
                    <a:lnTo>
                      <a:pt x="341" y="7"/>
                    </a:lnTo>
                    <a:lnTo>
                      <a:pt x="345" y="5"/>
                    </a:lnTo>
                    <a:lnTo>
                      <a:pt x="351" y="5"/>
                    </a:lnTo>
                    <a:lnTo>
                      <a:pt x="356" y="7"/>
                    </a:lnTo>
                    <a:lnTo>
                      <a:pt x="361" y="8"/>
                    </a:lnTo>
                    <a:lnTo>
                      <a:pt x="363" y="10"/>
                    </a:lnTo>
                    <a:lnTo>
                      <a:pt x="368" y="15"/>
                    </a:lnTo>
                    <a:lnTo>
                      <a:pt x="373" y="20"/>
                    </a:lnTo>
                    <a:lnTo>
                      <a:pt x="382" y="18"/>
                    </a:lnTo>
                    <a:lnTo>
                      <a:pt x="383" y="15"/>
                    </a:lnTo>
                    <a:lnTo>
                      <a:pt x="385" y="10"/>
                    </a:lnTo>
                    <a:lnTo>
                      <a:pt x="395" y="8"/>
                    </a:lnTo>
                    <a:lnTo>
                      <a:pt x="402" y="10"/>
                    </a:lnTo>
                    <a:lnTo>
                      <a:pt x="407" y="10"/>
                    </a:lnTo>
                    <a:lnTo>
                      <a:pt x="412" y="13"/>
                    </a:lnTo>
                    <a:lnTo>
                      <a:pt x="418" y="17"/>
                    </a:lnTo>
                    <a:lnTo>
                      <a:pt x="422" y="20"/>
                    </a:lnTo>
                    <a:lnTo>
                      <a:pt x="425" y="27"/>
                    </a:lnTo>
                    <a:lnTo>
                      <a:pt x="432" y="30"/>
                    </a:lnTo>
                    <a:lnTo>
                      <a:pt x="439" y="33"/>
                    </a:lnTo>
                    <a:lnTo>
                      <a:pt x="447" y="37"/>
                    </a:lnTo>
                    <a:lnTo>
                      <a:pt x="454" y="40"/>
                    </a:lnTo>
                    <a:lnTo>
                      <a:pt x="460" y="44"/>
                    </a:lnTo>
                    <a:lnTo>
                      <a:pt x="467" y="47"/>
                    </a:lnTo>
                    <a:lnTo>
                      <a:pt x="470" y="42"/>
                    </a:lnTo>
                    <a:lnTo>
                      <a:pt x="479" y="44"/>
                    </a:lnTo>
                    <a:lnTo>
                      <a:pt x="484" y="44"/>
                    </a:lnTo>
                    <a:lnTo>
                      <a:pt x="489" y="40"/>
                    </a:lnTo>
                    <a:lnTo>
                      <a:pt x="499" y="37"/>
                    </a:lnTo>
                    <a:lnTo>
                      <a:pt x="504" y="37"/>
                    </a:lnTo>
                    <a:lnTo>
                      <a:pt x="506" y="35"/>
                    </a:lnTo>
                    <a:lnTo>
                      <a:pt x="511" y="32"/>
                    </a:lnTo>
                    <a:lnTo>
                      <a:pt x="521" y="30"/>
                    </a:lnTo>
                    <a:lnTo>
                      <a:pt x="528" y="30"/>
                    </a:lnTo>
                    <a:lnTo>
                      <a:pt x="534" y="30"/>
                    </a:lnTo>
                    <a:lnTo>
                      <a:pt x="539" y="28"/>
                    </a:lnTo>
                    <a:lnTo>
                      <a:pt x="549" y="27"/>
                    </a:lnTo>
                    <a:lnTo>
                      <a:pt x="556" y="28"/>
                    </a:lnTo>
                    <a:lnTo>
                      <a:pt x="559" y="33"/>
                    </a:lnTo>
                    <a:lnTo>
                      <a:pt x="566" y="35"/>
                    </a:lnTo>
                    <a:lnTo>
                      <a:pt x="576" y="35"/>
                    </a:lnTo>
                    <a:lnTo>
                      <a:pt x="580" y="37"/>
                    </a:lnTo>
                    <a:lnTo>
                      <a:pt x="580" y="42"/>
                    </a:lnTo>
                    <a:lnTo>
                      <a:pt x="581" y="45"/>
                    </a:lnTo>
                    <a:close/>
                  </a:path>
                </a:pathLst>
              </a:custGeom>
              <a:solidFill>
                <a:srgbClr val="DEB887"/>
              </a:solidFill>
              <a:ln w="0">
                <a:solidFill>
                  <a:srgbClr val="DEB887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258" name="Freeform 50"/>
              <p:cNvSpPr>
                <a:spLocks/>
              </p:cNvSpPr>
              <p:nvPr/>
            </p:nvSpPr>
            <p:spPr bwMode="auto">
              <a:xfrm>
                <a:off x="3061" y="1545"/>
                <a:ext cx="581" cy="320"/>
              </a:xfrm>
              <a:custGeom>
                <a:avLst/>
                <a:gdLst/>
                <a:ahLst/>
                <a:cxnLst>
                  <a:cxn ang="0">
                    <a:pos x="575" y="49"/>
                  </a:cxn>
                  <a:cxn ang="0">
                    <a:pos x="559" y="54"/>
                  </a:cxn>
                  <a:cxn ang="0">
                    <a:pos x="546" y="62"/>
                  </a:cxn>
                  <a:cxn ang="0">
                    <a:pos x="538" y="64"/>
                  </a:cxn>
                  <a:cxn ang="0">
                    <a:pos x="541" y="77"/>
                  </a:cxn>
                  <a:cxn ang="0">
                    <a:pos x="523" y="77"/>
                  </a:cxn>
                  <a:cxn ang="0">
                    <a:pos x="507" y="82"/>
                  </a:cxn>
                  <a:cxn ang="0">
                    <a:pos x="494" y="91"/>
                  </a:cxn>
                  <a:cxn ang="0">
                    <a:pos x="491" y="107"/>
                  </a:cxn>
                  <a:cxn ang="0">
                    <a:pos x="489" y="126"/>
                  </a:cxn>
                  <a:cxn ang="0">
                    <a:pos x="492" y="146"/>
                  </a:cxn>
                  <a:cxn ang="0">
                    <a:pos x="491" y="169"/>
                  </a:cxn>
                  <a:cxn ang="0">
                    <a:pos x="479" y="190"/>
                  </a:cxn>
                  <a:cxn ang="0">
                    <a:pos x="455" y="208"/>
                  </a:cxn>
                  <a:cxn ang="0">
                    <a:pos x="449" y="237"/>
                  </a:cxn>
                  <a:cxn ang="0">
                    <a:pos x="425" y="248"/>
                  </a:cxn>
                  <a:cxn ang="0">
                    <a:pos x="429" y="267"/>
                  </a:cxn>
                  <a:cxn ang="0">
                    <a:pos x="402" y="285"/>
                  </a:cxn>
                  <a:cxn ang="0">
                    <a:pos x="382" y="284"/>
                  </a:cxn>
                  <a:cxn ang="0">
                    <a:pos x="365" y="285"/>
                  </a:cxn>
                  <a:cxn ang="0">
                    <a:pos x="353" y="294"/>
                  </a:cxn>
                  <a:cxn ang="0">
                    <a:pos x="335" y="289"/>
                  </a:cxn>
                  <a:cxn ang="0">
                    <a:pos x="309" y="290"/>
                  </a:cxn>
                  <a:cxn ang="0">
                    <a:pos x="291" y="290"/>
                  </a:cxn>
                  <a:cxn ang="0">
                    <a:pos x="262" y="314"/>
                  </a:cxn>
                  <a:cxn ang="0">
                    <a:pos x="106" y="213"/>
                  </a:cxn>
                  <a:cxn ang="0">
                    <a:pos x="131" y="201"/>
                  </a:cxn>
                  <a:cxn ang="0">
                    <a:pos x="86" y="186"/>
                  </a:cxn>
                  <a:cxn ang="0">
                    <a:pos x="36" y="185"/>
                  </a:cxn>
                  <a:cxn ang="0">
                    <a:pos x="7" y="191"/>
                  </a:cxn>
                  <a:cxn ang="0">
                    <a:pos x="58" y="119"/>
                  </a:cxn>
                  <a:cxn ang="0">
                    <a:pos x="116" y="77"/>
                  </a:cxn>
                  <a:cxn ang="0">
                    <a:pos x="160" y="54"/>
                  </a:cxn>
                  <a:cxn ang="0">
                    <a:pos x="182" y="28"/>
                  </a:cxn>
                  <a:cxn ang="0">
                    <a:pos x="199" y="20"/>
                  </a:cxn>
                  <a:cxn ang="0">
                    <a:pos x="214" y="13"/>
                  </a:cxn>
                  <a:cxn ang="0">
                    <a:pos x="224" y="7"/>
                  </a:cxn>
                  <a:cxn ang="0">
                    <a:pos x="251" y="5"/>
                  </a:cxn>
                  <a:cxn ang="0">
                    <a:pos x="269" y="18"/>
                  </a:cxn>
                  <a:cxn ang="0">
                    <a:pos x="288" y="12"/>
                  </a:cxn>
                  <a:cxn ang="0">
                    <a:pos x="311" y="2"/>
                  </a:cxn>
                  <a:cxn ang="0">
                    <a:pos x="335" y="5"/>
                  </a:cxn>
                  <a:cxn ang="0">
                    <a:pos x="351" y="5"/>
                  </a:cxn>
                  <a:cxn ang="0">
                    <a:pos x="368" y="15"/>
                  </a:cxn>
                  <a:cxn ang="0">
                    <a:pos x="385" y="10"/>
                  </a:cxn>
                  <a:cxn ang="0">
                    <a:pos x="412" y="13"/>
                  </a:cxn>
                  <a:cxn ang="0">
                    <a:pos x="432" y="30"/>
                  </a:cxn>
                  <a:cxn ang="0">
                    <a:pos x="460" y="44"/>
                  </a:cxn>
                  <a:cxn ang="0">
                    <a:pos x="484" y="44"/>
                  </a:cxn>
                  <a:cxn ang="0">
                    <a:pos x="506" y="35"/>
                  </a:cxn>
                  <a:cxn ang="0">
                    <a:pos x="534" y="30"/>
                  </a:cxn>
                  <a:cxn ang="0">
                    <a:pos x="559" y="33"/>
                  </a:cxn>
                  <a:cxn ang="0">
                    <a:pos x="580" y="42"/>
                  </a:cxn>
                </a:cxnLst>
                <a:rect l="0" t="0" r="r" b="b"/>
                <a:pathLst>
                  <a:path w="581" h="320">
                    <a:moveTo>
                      <a:pt x="581" y="45"/>
                    </a:moveTo>
                    <a:lnTo>
                      <a:pt x="578" y="45"/>
                    </a:lnTo>
                    <a:lnTo>
                      <a:pt x="576" y="47"/>
                    </a:lnTo>
                    <a:lnTo>
                      <a:pt x="575" y="49"/>
                    </a:lnTo>
                    <a:lnTo>
                      <a:pt x="570" y="50"/>
                    </a:lnTo>
                    <a:lnTo>
                      <a:pt x="566" y="52"/>
                    </a:lnTo>
                    <a:lnTo>
                      <a:pt x="563" y="54"/>
                    </a:lnTo>
                    <a:lnTo>
                      <a:pt x="559" y="54"/>
                    </a:lnTo>
                    <a:lnTo>
                      <a:pt x="554" y="52"/>
                    </a:lnTo>
                    <a:lnTo>
                      <a:pt x="551" y="55"/>
                    </a:lnTo>
                    <a:lnTo>
                      <a:pt x="549" y="59"/>
                    </a:lnTo>
                    <a:lnTo>
                      <a:pt x="546" y="62"/>
                    </a:lnTo>
                    <a:lnTo>
                      <a:pt x="544" y="59"/>
                    </a:lnTo>
                    <a:lnTo>
                      <a:pt x="539" y="55"/>
                    </a:lnTo>
                    <a:lnTo>
                      <a:pt x="534" y="60"/>
                    </a:lnTo>
                    <a:lnTo>
                      <a:pt x="538" y="64"/>
                    </a:lnTo>
                    <a:lnTo>
                      <a:pt x="544" y="69"/>
                    </a:lnTo>
                    <a:lnTo>
                      <a:pt x="546" y="70"/>
                    </a:lnTo>
                    <a:lnTo>
                      <a:pt x="546" y="75"/>
                    </a:lnTo>
                    <a:lnTo>
                      <a:pt x="541" y="77"/>
                    </a:lnTo>
                    <a:lnTo>
                      <a:pt x="534" y="77"/>
                    </a:lnTo>
                    <a:lnTo>
                      <a:pt x="529" y="79"/>
                    </a:lnTo>
                    <a:lnTo>
                      <a:pt x="526" y="79"/>
                    </a:lnTo>
                    <a:lnTo>
                      <a:pt x="523" y="77"/>
                    </a:lnTo>
                    <a:lnTo>
                      <a:pt x="518" y="75"/>
                    </a:lnTo>
                    <a:lnTo>
                      <a:pt x="514" y="74"/>
                    </a:lnTo>
                    <a:lnTo>
                      <a:pt x="509" y="79"/>
                    </a:lnTo>
                    <a:lnTo>
                      <a:pt x="507" y="82"/>
                    </a:lnTo>
                    <a:lnTo>
                      <a:pt x="506" y="85"/>
                    </a:lnTo>
                    <a:lnTo>
                      <a:pt x="501" y="87"/>
                    </a:lnTo>
                    <a:lnTo>
                      <a:pt x="499" y="87"/>
                    </a:lnTo>
                    <a:lnTo>
                      <a:pt x="494" y="91"/>
                    </a:lnTo>
                    <a:lnTo>
                      <a:pt x="491" y="96"/>
                    </a:lnTo>
                    <a:lnTo>
                      <a:pt x="491" y="99"/>
                    </a:lnTo>
                    <a:lnTo>
                      <a:pt x="491" y="102"/>
                    </a:lnTo>
                    <a:lnTo>
                      <a:pt x="491" y="107"/>
                    </a:lnTo>
                    <a:lnTo>
                      <a:pt x="491" y="111"/>
                    </a:lnTo>
                    <a:lnTo>
                      <a:pt x="491" y="116"/>
                    </a:lnTo>
                    <a:lnTo>
                      <a:pt x="489" y="122"/>
                    </a:lnTo>
                    <a:lnTo>
                      <a:pt x="489" y="126"/>
                    </a:lnTo>
                    <a:lnTo>
                      <a:pt x="489" y="127"/>
                    </a:lnTo>
                    <a:lnTo>
                      <a:pt x="492" y="136"/>
                    </a:lnTo>
                    <a:lnTo>
                      <a:pt x="492" y="143"/>
                    </a:lnTo>
                    <a:lnTo>
                      <a:pt x="492" y="146"/>
                    </a:lnTo>
                    <a:lnTo>
                      <a:pt x="492" y="154"/>
                    </a:lnTo>
                    <a:lnTo>
                      <a:pt x="491" y="159"/>
                    </a:lnTo>
                    <a:lnTo>
                      <a:pt x="491" y="164"/>
                    </a:lnTo>
                    <a:lnTo>
                      <a:pt x="491" y="169"/>
                    </a:lnTo>
                    <a:lnTo>
                      <a:pt x="489" y="174"/>
                    </a:lnTo>
                    <a:lnTo>
                      <a:pt x="487" y="178"/>
                    </a:lnTo>
                    <a:lnTo>
                      <a:pt x="484" y="185"/>
                    </a:lnTo>
                    <a:lnTo>
                      <a:pt x="479" y="190"/>
                    </a:lnTo>
                    <a:lnTo>
                      <a:pt x="474" y="191"/>
                    </a:lnTo>
                    <a:lnTo>
                      <a:pt x="467" y="196"/>
                    </a:lnTo>
                    <a:lnTo>
                      <a:pt x="462" y="200"/>
                    </a:lnTo>
                    <a:lnTo>
                      <a:pt x="455" y="208"/>
                    </a:lnTo>
                    <a:lnTo>
                      <a:pt x="447" y="215"/>
                    </a:lnTo>
                    <a:lnTo>
                      <a:pt x="444" y="220"/>
                    </a:lnTo>
                    <a:lnTo>
                      <a:pt x="452" y="233"/>
                    </a:lnTo>
                    <a:lnTo>
                      <a:pt x="449" y="237"/>
                    </a:lnTo>
                    <a:lnTo>
                      <a:pt x="442" y="240"/>
                    </a:lnTo>
                    <a:lnTo>
                      <a:pt x="435" y="242"/>
                    </a:lnTo>
                    <a:lnTo>
                      <a:pt x="427" y="247"/>
                    </a:lnTo>
                    <a:lnTo>
                      <a:pt x="425" y="248"/>
                    </a:lnTo>
                    <a:lnTo>
                      <a:pt x="429" y="252"/>
                    </a:lnTo>
                    <a:lnTo>
                      <a:pt x="430" y="257"/>
                    </a:lnTo>
                    <a:lnTo>
                      <a:pt x="429" y="262"/>
                    </a:lnTo>
                    <a:lnTo>
                      <a:pt x="429" y="267"/>
                    </a:lnTo>
                    <a:lnTo>
                      <a:pt x="425" y="270"/>
                    </a:lnTo>
                    <a:lnTo>
                      <a:pt x="423" y="272"/>
                    </a:lnTo>
                    <a:lnTo>
                      <a:pt x="415" y="273"/>
                    </a:lnTo>
                    <a:lnTo>
                      <a:pt x="402" y="285"/>
                    </a:lnTo>
                    <a:lnTo>
                      <a:pt x="397" y="285"/>
                    </a:lnTo>
                    <a:lnTo>
                      <a:pt x="393" y="285"/>
                    </a:lnTo>
                    <a:lnTo>
                      <a:pt x="387" y="282"/>
                    </a:lnTo>
                    <a:lnTo>
                      <a:pt x="382" y="284"/>
                    </a:lnTo>
                    <a:lnTo>
                      <a:pt x="378" y="287"/>
                    </a:lnTo>
                    <a:lnTo>
                      <a:pt x="375" y="289"/>
                    </a:lnTo>
                    <a:lnTo>
                      <a:pt x="370" y="289"/>
                    </a:lnTo>
                    <a:lnTo>
                      <a:pt x="365" y="285"/>
                    </a:lnTo>
                    <a:lnTo>
                      <a:pt x="360" y="284"/>
                    </a:lnTo>
                    <a:lnTo>
                      <a:pt x="356" y="287"/>
                    </a:lnTo>
                    <a:lnTo>
                      <a:pt x="355" y="289"/>
                    </a:lnTo>
                    <a:lnTo>
                      <a:pt x="353" y="294"/>
                    </a:lnTo>
                    <a:lnTo>
                      <a:pt x="348" y="295"/>
                    </a:lnTo>
                    <a:lnTo>
                      <a:pt x="345" y="294"/>
                    </a:lnTo>
                    <a:lnTo>
                      <a:pt x="341" y="289"/>
                    </a:lnTo>
                    <a:lnTo>
                      <a:pt x="335" y="289"/>
                    </a:lnTo>
                    <a:lnTo>
                      <a:pt x="329" y="289"/>
                    </a:lnTo>
                    <a:lnTo>
                      <a:pt x="323" y="287"/>
                    </a:lnTo>
                    <a:lnTo>
                      <a:pt x="314" y="287"/>
                    </a:lnTo>
                    <a:lnTo>
                      <a:pt x="309" y="290"/>
                    </a:lnTo>
                    <a:lnTo>
                      <a:pt x="306" y="295"/>
                    </a:lnTo>
                    <a:lnTo>
                      <a:pt x="303" y="294"/>
                    </a:lnTo>
                    <a:lnTo>
                      <a:pt x="298" y="292"/>
                    </a:lnTo>
                    <a:lnTo>
                      <a:pt x="291" y="290"/>
                    </a:lnTo>
                    <a:lnTo>
                      <a:pt x="284" y="292"/>
                    </a:lnTo>
                    <a:lnTo>
                      <a:pt x="266" y="300"/>
                    </a:lnTo>
                    <a:lnTo>
                      <a:pt x="261" y="309"/>
                    </a:lnTo>
                    <a:lnTo>
                      <a:pt x="262" y="314"/>
                    </a:lnTo>
                    <a:lnTo>
                      <a:pt x="264" y="320"/>
                    </a:lnTo>
                    <a:lnTo>
                      <a:pt x="170" y="260"/>
                    </a:lnTo>
                    <a:lnTo>
                      <a:pt x="158" y="243"/>
                    </a:lnTo>
                    <a:lnTo>
                      <a:pt x="106" y="213"/>
                    </a:lnTo>
                    <a:lnTo>
                      <a:pt x="116" y="210"/>
                    </a:lnTo>
                    <a:lnTo>
                      <a:pt x="128" y="208"/>
                    </a:lnTo>
                    <a:lnTo>
                      <a:pt x="143" y="206"/>
                    </a:lnTo>
                    <a:lnTo>
                      <a:pt x="131" y="201"/>
                    </a:lnTo>
                    <a:lnTo>
                      <a:pt x="121" y="196"/>
                    </a:lnTo>
                    <a:lnTo>
                      <a:pt x="111" y="193"/>
                    </a:lnTo>
                    <a:lnTo>
                      <a:pt x="100" y="188"/>
                    </a:lnTo>
                    <a:lnTo>
                      <a:pt x="86" y="186"/>
                    </a:lnTo>
                    <a:lnTo>
                      <a:pt x="74" y="185"/>
                    </a:lnTo>
                    <a:lnTo>
                      <a:pt x="63" y="183"/>
                    </a:lnTo>
                    <a:lnTo>
                      <a:pt x="46" y="183"/>
                    </a:lnTo>
                    <a:lnTo>
                      <a:pt x="36" y="185"/>
                    </a:lnTo>
                    <a:lnTo>
                      <a:pt x="29" y="186"/>
                    </a:lnTo>
                    <a:lnTo>
                      <a:pt x="22" y="191"/>
                    </a:lnTo>
                    <a:lnTo>
                      <a:pt x="16" y="193"/>
                    </a:lnTo>
                    <a:lnTo>
                      <a:pt x="7" y="191"/>
                    </a:lnTo>
                    <a:lnTo>
                      <a:pt x="0" y="186"/>
                    </a:lnTo>
                    <a:lnTo>
                      <a:pt x="27" y="153"/>
                    </a:lnTo>
                    <a:lnTo>
                      <a:pt x="41" y="138"/>
                    </a:lnTo>
                    <a:lnTo>
                      <a:pt x="58" y="119"/>
                    </a:lnTo>
                    <a:lnTo>
                      <a:pt x="69" y="109"/>
                    </a:lnTo>
                    <a:lnTo>
                      <a:pt x="83" y="97"/>
                    </a:lnTo>
                    <a:lnTo>
                      <a:pt x="100" y="80"/>
                    </a:lnTo>
                    <a:lnTo>
                      <a:pt x="116" y="77"/>
                    </a:lnTo>
                    <a:lnTo>
                      <a:pt x="131" y="74"/>
                    </a:lnTo>
                    <a:lnTo>
                      <a:pt x="145" y="70"/>
                    </a:lnTo>
                    <a:lnTo>
                      <a:pt x="152" y="67"/>
                    </a:lnTo>
                    <a:lnTo>
                      <a:pt x="160" y="54"/>
                    </a:lnTo>
                    <a:lnTo>
                      <a:pt x="167" y="45"/>
                    </a:lnTo>
                    <a:lnTo>
                      <a:pt x="173" y="38"/>
                    </a:lnTo>
                    <a:lnTo>
                      <a:pt x="180" y="33"/>
                    </a:lnTo>
                    <a:lnTo>
                      <a:pt x="182" y="28"/>
                    </a:lnTo>
                    <a:lnTo>
                      <a:pt x="183" y="27"/>
                    </a:lnTo>
                    <a:lnTo>
                      <a:pt x="187" y="22"/>
                    </a:lnTo>
                    <a:lnTo>
                      <a:pt x="190" y="20"/>
                    </a:lnTo>
                    <a:lnTo>
                      <a:pt x="199" y="20"/>
                    </a:lnTo>
                    <a:lnTo>
                      <a:pt x="204" y="20"/>
                    </a:lnTo>
                    <a:lnTo>
                      <a:pt x="209" y="18"/>
                    </a:lnTo>
                    <a:lnTo>
                      <a:pt x="212" y="15"/>
                    </a:lnTo>
                    <a:lnTo>
                      <a:pt x="214" y="13"/>
                    </a:lnTo>
                    <a:lnTo>
                      <a:pt x="215" y="12"/>
                    </a:lnTo>
                    <a:lnTo>
                      <a:pt x="219" y="10"/>
                    </a:lnTo>
                    <a:lnTo>
                      <a:pt x="222" y="8"/>
                    </a:lnTo>
                    <a:lnTo>
                      <a:pt x="224" y="7"/>
                    </a:lnTo>
                    <a:lnTo>
                      <a:pt x="225" y="7"/>
                    </a:lnTo>
                    <a:lnTo>
                      <a:pt x="232" y="2"/>
                    </a:lnTo>
                    <a:lnTo>
                      <a:pt x="244" y="0"/>
                    </a:lnTo>
                    <a:lnTo>
                      <a:pt x="251" y="5"/>
                    </a:lnTo>
                    <a:lnTo>
                      <a:pt x="254" y="7"/>
                    </a:lnTo>
                    <a:lnTo>
                      <a:pt x="259" y="12"/>
                    </a:lnTo>
                    <a:lnTo>
                      <a:pt x="264" y="15"/>
                    </a:lnTo>
                    <a:lnTo>
                      <a:pt x="269" y="18"/>
                    </a:lnTo>
                    <a:lnTo>
                      <a:pt x="274" y="18"/>
                    </a:lnTo>
                    <a:lnTo>
                      <a:pt x="279" y="15"/>
                    </a:lnTo>
                    <a:lnTo>
                      <a:pt x="284" y="12"/>
                    </a:lnTo>
                    <a:lnTo>
                      <a:pt x="288" y="12"/>
                    </a:lnTo>
                    <a:lnTo>
                      <a:pt x="294" y="8"/>
                    </a:lnTo>
                    <a:lnTo>
                      <a:pt x="296" y="7"/>
                    </a:lnTo>
                    <a:lnTo>
                      <a:pt x="304" y="3"/>
                    </a:lnTo>
                    <a:lnTo>
                      <a:pt x="311" y="2"/>
                    </a:lnTo>
                    <a:lnTo>
                      <a:pt x="314" y="0"/>
                    </a:lnTo>
                    <a:lnTo>
                      <a:pt x="323" y="0"/>
                    </a:lnTo>
                    <a:lnTo>
                      <a:pt x="328" y="2"/>
                    </a:lnTo>
                    <a:lnTo>
                      <a:pt x="335" y="5"/>
                    </a:lnTo>
                    <a:lnTo>
                      <a:pt x="340" y="8"/>
                    </a:lnTo>
                    <a:lnTo>
                      <a:pt x="341" y="7"/>
                    </a:lnTo>
                    <a:lnTo>
                      <a:pt x="345" y="5"/>
                    </a:lnTo>
                    <a:lnTo>
                      <a:pt x="351" y="5"/>
                    </a:lnTo>
                    <a:lnTo>
                      <a:pt x="356" y="7"/>
                    </a:lnTo>
                    <a:lnTo>
                      <a:pt x="361" y="8"/>
                    </a:lnTo>
                    <a:lnTo>
                      <a:pt x="363" y="10"/>
                    </a:lnTo>
                    <a:lnTo>
                      <a:pt x="368" y="15"/>
                    </a:lnTo>
                    <a:lnTo>
                      <a:pt x="373" y="20"/>
                    </a:lnTo>
                    <a:lnTo>
                      <a:pt x="382" y="18"/>
                    </a:lnTo>
                    <a:lnTo>
                      <a:pt x="383" y="15"/>
                    </a:lnTo>
                    <a:lnTo>
                      <a:pt x="385" y="10"/>
                    </a:lnTo>
                    <a:lnTo>
                      <a:pt x="395" y="8"/>
                    </a:lnTo>
                    <a:lnTo>
                      <a:pt x="402" y="10"/>
                    </a:lnTo>
                    <a:lnTo>
                      <a:pt x="407" y="10"/>
                    </a:lnTo>
                    <a:lnTo>
                      <a:pt x="412" y="13"/>
                    </a:lnTo>
                    <a:lnTo>
                      <a:pt x="418" y="17"/>
                    </a:lnTo>
                    <a:lnTo>
                      <a:pt x="422" y="20"/>
                    </a:lnTo>
                    <a:lnTo>
                      <a:pt x="425" y="27"/>
                    </a:lnTo>
                    <a:lnTo>
                      <a:pt x="432" y="30"/>
                    </a:lnTo>
                    <a:lnTo>
                      <a:pt x="439" y="33"/>
                    </a:lnTo>
                    <a:lnTo>
                      <a:pt x="447" y="37"/>
                    </a:lnTo>
                    <a:lnTo>
                      <a:pt x="454" y="40"/>
                    </a:lnTo>
                    <a:lnTo>
                      <a:pt x="460" y="44"/>
                    </a:lnTo>
                    <a:lnTo>
                      <a:pt x="467" y="47"/>
                    </a:lnTo>
                    <a:lnTo>
                      <a:pt x="470" y="42"/>
                    </a:lnTo>
                    <a:lnTo>
                      <a:pt x="479" y="44"/>
                    </a:lnTo>
                    <a:lnTo>
                      <a:pt x="484" y="44"/>
                    </a:lnTo>
                    <a:lnTo>
                      <a:pt x="489" y="40"/>
                    </a:lnTo>
                    <a:lnTo>
                      <a:pt x="499" y="37"/>
                    </a:lnTo>
                    <a:lnTo>
                      <a:pt x="504" y="37"/>
                    </a:lnTo>
                    <a:lnTo>
                      <a:pt x="506" y="35"/>
                    </a:lnTo>
                    <a:lnTo>
                      <a:pt x="511" y="32"/>
                    </a:lnTo>
                    <a:lnTo>
                      <a:pt x="521" y="30"/>
                    </a:lnTo>
                    <a:lnTo>
                      <a:pt x="528" y="30"/>
                    </a:lnTo>
                    <a:lnTo>
                      <a:pt x="534" y="30"/>
                    </a:lnTo>
                    <a:lnTo>
                      <a:pt x="539" y="28"/>
                    </a:lnTo>
                    <a:lnTo>
                      <a:pt x="549" y="27"/>
                    </a:lnTo>
                    <a:lnTo>
                      <a:pt x="556" y="28"/>
                    </a:lnTo>
                    <a:lnTo>
                      <a:pt x="559" y="33"/>
                    </a:lnTo>
                    <a:lnTo>
                      <a:pt x="566" y="35"/>
                    </a:lnTo>
                    <a:lnTo>
                      <a:pt x="576" y="35"/>
                    </a:lnTo>
                    <a:lnTo>
                      <a:pt x="580" y="37"/>
                    </a:lnTo>
                    <a:lnTo>
                      <a:pt x="580" y="42"/>
                    </a:lnTo>
                    <a:lnTo>
                      <a:pt x="581" y="45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259" name="Freeform 51"/>
              <p:cNvSpPr>
                <a:spLocks/>
              </p:cNvSpPr>
              <p:nvPr/>
            </p:nvSpPr>
            <p:spPr bwMode="auto">
              <a:xfrm>
                <a:off x="2855" y="1516"/>
                <a:ext cx="421" cy="269"/>
              </a:xfrm>
              <a:custGeom>
                <a:avLst/>
                <a:gdLst/>
                <a:ahLst/>
                <a:cxnLst>
                  <a:cxn ang="0">
                    <a:pos x="206" y="215"/>
                  </a:cxn>
                  <a:cxn ang="0">
                    <a:pos x="188" y="210"/>
                  </a:cxn>
                  <a:cxn ang="0">
                    <a:pos x="149" y="217"/>
                  </a:cxn>
                  <a:cxn ang="0">
                    <a:pos x="111" y="230"/>
                  </a:cxn>
                  <a:cxn ang="0">
                    <a:pos x="91" y="247"/>
                  </a:cxn>
                  <a:cxn ang="0">
                    <a:pos x="52" y="259"/>
                  </a:cxn>
                  <a:cxn ang="0">
                    <a:pos x="25" y="266"/>
                  </a:cxn>
                  <a:cxn ang="0">
                    <a:pos x="3" y="264"/>
                  </a:cxn>
                  <a:cxn ang="0">
                    <a:pos x="20" y="247"/>
                  </a:cxn>
                  <a:cxn ang="0">
                    <a:pos x="29" y="247"/>
                  </a:cxn>
                  <a:cxn ang="0">
                    <a:pos x="32" y="235"/>
                  </a:cxn>
                  <a:cxn ang="0">
                    <a:pos x="39" y="224"/>
                  </a:cxn>
                  <a:cxn ang="0">
                    <a:pos x="45" y="214"/>
                  </a:cxn>
                  <a:cxn ang="0">
                    <a:pos x="54" y="203"/>
                  </a:cxn>
                  <a:cxn ang="0">
                    <a:pos x="62" y="195"/>
                  </a:cxn>
                  <a:cxn ang="0">
                    <a:pos x="76" y="187"/>
                  </a:cxn>
                  <a:cxn ang="0">
                    <a:pos x="89" y="173"/>
                  </a:cxn>
                  <a:cxn ang="0">
                    <a:pos x="99" y="165"/>
                  </a:cxn>
                  <a:cxn ang="0">
                    <a:pos x="112" y="170"/>
                  </a:cxn>
                  <a:cxn ang="0">
                    <a:pos x="116" y="151"/>
                  </a:cxn>
                  <a:cxn ang="0">
                    <a:pos x="114" y="133"/>
                  </a:cxn>
                  <a:cxn ang="0">
                    <a:pos x="121" y="125"/>
                  </a:cxn>
                  <a:cxn ang="0">
                    <a:pos x="131" y="116"/>
                  </a:cxn>
                  <a:cxn ang="0">
                    <a:pos x="139" y="109"/>
                  </a:cxn>
                  <a:cxn ang="0">
                    <a:pos x="139" y="93"/>
                  </a:cxn>
                  <a:cxn ang="0">
                    <a:pos x="151" y="86"/>
                  </a:cxn>
                  <a:cxn ang="0">
                    <a:pos x="148" y="71"/>
                  </a:cxn>
                  <a:cxn ang="0">
                    <a:pos x="159" y="67"/>
                  </a:cxn>
                  <a:cxn ang="0">
                    <a:pos x="180" y="62"/>
                  </a:cxn>
                  <a:cxn ang="0">
                    <a:pos x="188" y="57"/>
                  </a:cxn>
                  <a:cxn ang="0">
                    <a:pos x="195" y="49"/>
                  </a:cxn>
                  <a:cxn ang="0">
                    <a:pos x="206" y="46"/>
                  </a:cxn>
                  <a:cxn ang="0">
                    <a:pos x="215" y="51"/>
                  </a:cxn>
                  <a:cxn ang="0">
                    <a:pos x="217" y="41"/>
                  </a:cxn>
                  <a:cxn ang="0">
                    <a:pos x="217" y="27"/>
                  </a:cxn>
                  <a:cxn ang="0">
                    <a:pos x="228" y="20"/>
                  </a:cxn>
                  <a:cxn ang="0">
                    <a:pos x="240" y="15"/>
                  </a:cxn>
                  <a:cxn ang="0">
                    <a:pos x="257" y="17"/>
                  </a:cxn>
                  <a:cxn ang="0">
                    <a:pos x="275" y="7"/>
                  </a:cxn>
                  <a:cxn ang="0">
                    <a:pos x="295" y="9"/>
                  </a:cxn>
                  <a:cxn ang="0">
                    <a:pos x="311" y="5"/>
                  </a:cxn>
                  <a:cxn ang="0">
                    <a:pos x="326" y="0"/>
                  </a:cxn>
                  <a:cxn ang="0">
                    <a:pos x="342" y="0"/>
                  </a:cxn>
                  <a:cxn ang="0">
                    <a:pos x="349" y="5"/>
                  </a:cxn>
                  <a:cxn ang="0">
                    <a:pos x="363" y="14"/>
                  </a:cxn>
                  <a:cxn ang="0">
                    <a:pos x="379" y="22"/>
                  </a:cxn>
                  <a:cxn ang="0">
                    <a:pos x="391" y="32"/>
                  </a:cxn>
                  <a:cxn ang="0">
                    <a:pos x="421" y="41"/>
                  </a:cxn>
                  <a:cxn ang="0">
                    <a:pos x="415" y="47"/>
                  </a:cxn>
                  <a:cxn ang="0">
                    <a:pos x="396" y="49"/>
                  </a:cxn>
                  <a:cxn ang="0">
                    <a:pos x="388" y="57"/>
                  </a:cxn>
                  <a:cxn ang="0">
                    <a:pos x="373" y="74"/>
                  </a:cxn>
                  <a:cxn ang="0">
                    <a:pos x="351" y="99"/>
                  </a:cxn>
                  <a:cxn ang="0">
                    <a:pos x="306" y="109"/>
                  </a:cxn>
                  <a:cxn ang="0">
                    <a:pos x="264" y="148"/>
                  </a:cxn>
                </a:cxnLst>
                <a:rect l="0" t="0" r="r" b="b"/>
                <a:pathLst>
                  <a:path w="421" h="269">
                    <a:moveTo>
                      <a:pt x="247" y="167"/>
                    </a:moveTo>
                    <a:lnTo>
                      <a:pt x="233" y="182"/>
                    </a:lnTo>
                    <a:lnTo>
                      <a:pt x="206" y="215"/>
                    </a:lnTo>
                    <a:lnTo>
                      <a:pt x="201" y="215"/>
                    </a:lnTo>
                    <a:lnTo>
                      <a:pt x="193" y="212"/>
                    </a:lnTo>
                    <a:lnTo>
                      <a:pt x="188" y="210"/>
                    </a:lnTo>
                    <a:lnTo>
                      <a:pt x="166" y="212"/>
                    </a:lnTo>
                    <a:lnTo>
                      <a:pt x="159" y="214"/>
                    </a:lnTo>
                    <a:lnTo>
                      <a:pt x="149" y="217"/>
                    </a:lnTo>
                    <a:lnTo>
                      <a:pt x="134" y="224"/>
                    </a:lnTo>
                    <a:lnTo>
                      <a:pt x="123" y="229"/>
                    </a:lnTo>
                    <a:lnTo>
                      <a:pt x="111" y="230"/>
                    </a:lnTo>
                    <a:lnTo>
                      <a:pt x="106" y="235"/>
                    </a:lnTo>
                    <a:lnTo>
                      <a:pt x="99" y="240"/>
                    </a:lnTo>
                    <a:lnTo>
                      <a:pt x="91" y="247"/>
                    </a:lnTo>
                    <a:lnTo>
                      <a:pt x="71" y="254"/>
                    </a:lnTo>
                    <a:lnTo>
                      <a:pt x="60" y="257"/>
                    </a:lnTo>
                    <a:lnTo>
                      <a:pt x="52" y="259"/>
                    </a:lnTo>
                    <a:lnTo>
                      <a:pt x="42" y="261"/>
                    </a:lnTo>
                    <a:lnTo>
                      <a:pt x="34" y="264"/>
                    </a:lnTo>
                    <a:lnTo>
                      <a:pt x="25" y="266"/>
                    </a:lnTo>
                    <a:lnTo>
                      <a:pt x="17" y="266"/>
                    </a:lnTo>
                    <a:lnTo>
                      <a:pt x="0" y="269"/>
                    </a:lnTo>
                    <a:lnTo>
                      <a:pt x="3" y="264"/>
                    </a:lnTo>
                    <a:lnTo>
                      <a:pt x="12" y="255"/>
                    </a:lnTo>
                    <a:lnTo>
                      <a:pt x="15" y="250"/>
                    </a:lnTo>
                    <a:lnTo>
                      <a:pt x="20" y="247"/>
                    </a:lnTo>
                    <a:lnTo>
                      <a:pt x="23" y="249"/>
                    </a:lnTo>
                    <a:lnTo>
                      <a:pt x="27" y="247"/>
                    </a:lnTo>
                    <a:lnTo>
                      <a:pt x="29" y="247"/>
                    </a:lnTo>
                    <a:lnTo>
                      <a:pt x="32" y="244"/>
                    </a:lnTo>
                    <a:lnTo>
                      <a:pt x="34" y="237"/>
                    </a:lnTo>
                    <a:lnTo>
                      <a:pt x="32" y="235"/>
                    </a:lnTo>
                    <a:lnTo>
                      <a:pt x="30" y="232"/>
                    </a:lnTo>
                    <a:lnTo>
                      <a:pt x="35" y="227"/>
                    </a:lnTo>
                    <a:lnTo>
                      <a:pt x="39" y="224"/>
                    </a:lnTo>
                    <a:lnTo>
                      <a:pt x="44" y="222"/>
                    </a:lnTo>
                    <a:lnTo>
                      <a:pt x="45" y="220"/>
                    </a:lnTo>
                    <a:lnTo>
                      <a:pt x="45" y="214"/>
                    </a:lnTo>
                    <a:lnTo>
                      <a:pt x="47" y="208"/>
                    </a:lnTo>
                    <a:lnTo>
                      <a:pt x="50" y="205"/>
                    </a:lnTo>
                    <a:lnTo>
                      <a:pt x="54" y="203"/>
                    </a:lnTo>
                    <a:lnTo>
                      <a:pt x="59" y="202"/>
                    </a:lnTo>
                    <a:lnTo>
                      <a:pt x="60" y="198"/>
                    </a:lnTo>
                    <a:lnTo>
                      <a:pt x="62" y="195"/>
                    </a:lnTo>
                    <a:lnTo>
                      <a:pt x="67" y="190"/>
                    </a:lnTo>
                    <a:lnTo>
                      <a:pt x="71" y="188"/>
                    </a:lnTo>
                    <a:lnTo>
                      <a:pt x="76" y="187"/>
                    </a:lnTo>
                    <a:lnTo>
                      <a:pt x="82" y="183"/>
                    </a:lnTo>
                    <a:lnTo>
                      <a:pt x="87" y="178"/>
                    </a:lnTo>
                    <a:lnTo>
                      <a:pt x="89" y="173"/>
                    </a:lnTo>
                    <a:lnTo>
                      <a:pt x="92" y="168"/>
                    </a:lnTo>
                    <a:lnTo>
                      <a:pt x="96" y="165"/>
                    </a:lnTo>
                    <a:lnTo>
                      <a:pt x="99" y="165"/>
                    </a:lnTo>
                    <a:lnTo>
                      <a:pt x="104" y="168"/>
                    </a:lnTo>
                    <a:lnTo>
                      <a:pt x="107" y="172"/>
                    </a:lnTo>
                    <a:lnTo>
                      <a:pt x="112" y="170"/>
                    </a:lnTo>
                    <a:lnTo>
                      <a:pt x="116" y="167"/>
                    </a:lnTo>
                    <a:lnTo>
                      <a:pt x="118" y="155"/>
                    </a:lnTo>
                    <a:lnTo>
                      <a:pt x="116" y="151"/>
                    </a:lnTo>
                    <a:lnTo>
                      <a:pt x="116" y="146"/>
                    </a:lnTo>
                    <a:lnTo>
                      <a:pt x="112" y="138"/>
                    </a:lnTo>
                    <a:lnTo>
                      <a:pt x="114" y="133"/>
                    </a:lnTo>
                    <a:lnTo>
                      <a:pt x="118" y="130"/>
                    </a:lnTo>
                    <a:lnTo>
                      <a:pt x="119" y="126"/>
                    </a:lnTo>
                    <a:lnTo>
                      <a:pt x="121" y="125"/>
                    </a:lnTo>
                    <a:lnTo>
                      <a:pt x="124" y="120"/>
                    </a:lnTo>
                    <a:lnTo>
                      <a:pt x="129" y="116"/>
                    </a:lnTo>
                    <a:lnTo>
                      <a:pt x="131" y="116"/>
                    </a:lnTo>
                    <a:lnTo>
                      <a:pt x="136" y="114"/>
                    </a:lnTo>
                    <a:lnTo>
                      <a:pt x="139" y="113"/>
                    </a:lnTo>
                    <a:lnTo>
                      <a:pt x="139" y="109"/>
                    </a:lnTo>
                    <a:lnTo>
                      <a:pt x="141" y="103"/>
                    </a:lnTo>
                    <a:lnTo>
                      <a:pt x="139" y="96"/>
                    </a:lnTo>
                    <a:lnTo>
                      <a:pt x="139" y="93"/>
                    </a:lnTo>
                    <a:lnTo>
                      <a:pt x="143" y="91"/>
                    </a:lnTo>
                    <a:lnTo>
                      <a:pt x="148" y="93"/>
                    </a:lnTo>
                    <a:lnTo>
                      <a:pt x="151" y="86"/>
                    </a:lnTo>
                    <a:lnTo>
                      <a:pt x="149" y="84"/>
                    </a:lnTo>
                    <a:lnTo>
                      <a:pt x="148" y="76"/>
                    </a:lnTo>
                    <a:lnTo>
                      <a:pt x="148" y="71"/>
                    </a:lnTo>
                    <a:lnTo>
                      <a:pt x="149" y="69"/>
                    </a:lnTo>
                    <a:lnTo>
                      <a:pt x="153" y="67"/>
                    </a:lnTo>
                    <a:lnTo>
                      <a:pt x="159" y="67"/>
                    </a:lnTo>
                    <a:lnTo>
                      <a:pt x="168" y="66"/>
                    </a:lnTo>
                    <a:lnTo>
                      <a:pt x="175" y="64"/>
                    </a:lnTo>
                    <a:lnTo>
                      <a:pt x="180" y="62"/>
                    </a:lnTo>
                    <a:lnTo>
                      <a:pt x="185" y="61"/>
                    </a:lnTo>
                    <a:lnTo>
                      <a:pt x="188" y="59"/>
                    </a:lnTo>
                    <a:lnTo>
                      <a:pt x="188" y="57"/>
                    </a:lnTo>
                    <a:lnTo>
                      <a:pt x="191" y="51"/>
                    </a:lnTo>
                    <a:lnTo>
                      <a:pt x="193" y="49"/>
                    </a:lnTo>
                    <a:lnTo>
                      <a:pt x="195" y="49"/>
                    </a:lnTo>
                    <a:lnTo>
                      <a:pt x="198" y="49"/>
                    </a:lnTo>
                    <a:lnTo>
                      <a:pt x="203" y="47"/>
                    </a:lnTo>
                    <a:lnTo>
                      <a:pt x="206" y="46"/>
                    </a:lnTo>
                    <a:lnTo>
                      <a:pt x="210" y="49"/>
                    </a:lnTo>
                    <a:lnTo>
                      <a:pt x="212" y="51"/>
                    </a:lnTo>
                    <a:lnTo>
                      <a:pt x="215" y="51"/>
                    </a:lnTo>
                    <a:lnTo>
                      <a:pt x="218" y="49"/>
                    </a:lnTo>
                    <a:lnTo>
                      <a:pt x="218" y="46"/>
                    </a:lnTo>
                    <a:lnTo>
                      <a:pt x="217" y="41"/>
                    </a:lnTo>
                    <a:lnTo>
                      <a:pt x="217" y="37"/>
                    </a:lnTo>
                    <a:lnTo>
                      <a:pt x="215" y="31"/>
                    </a:lnTo>
                    <a:lnTo>
                      <a:pt x="217" y="27"/>
                    </a:lnTo>
                    <a:lnTo>
                      <a:pt x="223" y="24"/>
                    </a:lnTo>
                    <a:lnTo>
                      <a:pt x="227" y="22"/>
                    </a:lnTo>
                    <a:lnTo>
                      <a:pt x="228" y="20"/>
                    </a:lnTo>
                    <a:lnTo>
                      <a:pt x="232" y="17"/>
                    </a:lnTo>
                    <a:lnTo>
                      <a:pt x="232" y="14"/>
                    </a:lnTo>
                    <a:lnTo>
                      <a:pt x="240" y="15"/>
                    </a:lnTo>
                    <a:lnTo>
                      <a:pt x="245" y="19"/>
                    </a:lnTo>
                    <a:lnTo>
                      <a:pt x="250" y="19"/>
                    </a:lnTo>
                    <a:lnTo>
                      <a:pt x="257" y="17"/>
                    </a:lnTo>
                    <a:lnTo>
                      <a:pt x="264" y="14"/>
                    </a:lnTo>
                    <a:lnTo>
                      <a:pt x="270" y="10"/>
                    </a:lnTo>
                    <a:lnTo>
                      <a:pt x="275" y="7"/>
                    </a:lnTo>
                    <a:lnTo>
                      <a:pt x="282" y="5"/>
                    </a:lnTo>
                    <a:lnTo>
                      <a:pt x="289" y="5"/>
                    </a:lnTo>
                    <a:lnTo>
                      <a:pt x="295" y="9"/>
                    </a:lnTo>
                    <a:lnTo>
                      <a:pt x="304" y="12"/>
                    </a:lnTo>
                    <a:lnTo>
                      <a:pt x="307" y="9"/>
                    </a:lnTo>
                    <a:lnTo>
                      <a:pt x="311" y="5"/>
                    </a:lnTo>
                    <a:lnTo>
                      <a:pt x="317" y="4"/>
                    </a:lnTo>
                    <a:lnTo>
                      <a:pt x="324" y="2"/>
                    </a:lnTo>
                    <a:lnTo>
                      <a:pt x="326" y="0"/>
                    </a:lnTo>
                    <a:lnTo>
                      <a:pt x="331" y="0"/>
                    </a:lnTo>
                    <a:lnTo>
                      <a:pt x="336" y="0"/>
                    </a:lnTo>
                    <a:lnTo>
                      <a:pt x="342" y="0"/>
                    </a:lnTo>
                    <a:lnTo>
                      <a:pt x="344" y="2"/>
                    </a:lnTo>
                    <a:lnTo>
                      <a:pt x="347" y="7"/>
                    </a:lnTo>
                    <a:lnTo>
                      <a:pt x="349" y="5"/>
                    </a:lnTo>
                    <a:lnTo>
                      <a:pt x="354" y="5"/>
                    </a:lnTo>
                    <a:lnTo>
                      <a:pt x="358" y="9"/>
                    </a:lnTo>
                    <a:lnTo>
                      <a:pt x="363" y="14"/>
                    </a:lnTo>
                    <a:lnTo>
                      <a:pt x="364" y="19"/>
                    </a:lnTo>
                    <a:lnTo>
                      <a:pt x="371" y="24"/>
                    </a:lnTo>
                    <a:lnTo>
                      <a:pt x="379" y="22"/>
                    </a:lnTo>
                    <a:lnTo>
                      <a:pt x="388" y="24"/>
                    </a:lnTo>
                    <a:lnTo>
                      <a:pt x="389" y="29"/>
                    </a:lnTo>
                    <a:lnTo>
                      <a:pt x="391" y="32"/>
                    </a:lnTo>
                    <a:lnTo>
                      <a:pt x="400" y="36"/>
                    </a:lnTo>
                    <a:lnTo>
                      <a:pt x="408" y="37"/>
                    </a:lnTo>
                    <a:lnTo>
                      <a:pt x="421" y="41"/>
                    </a:lnTo>
                    <a:lnTo>
                      <a:pt x="420" y="42"/>
                    </a:lnTo>
                    <a:lnTo>
                      <a:pt x="418" y="44"/>
                    </a:lnTo>
                    <a:lnTo>
                      <a:pt x="415" y="47"/>
                    </a:lnTo>
                    <a:lnTo>
                      <a:pt x="410" y="49"/>
                    </a:lnTo>
                    <a:lnTo>
                      <a:pt x="405" y="49"/>
                    </a:lnTo>
                    <a:lnTo>
                      <a:pt x="396" y="49"/>
                    </a:lnTo>
                    <a:lnTo>
                      <a:pt x="393" y="51"/>
                    </a:lnTo>
                    <a:lnTo>
                      <a:pt x="389" y="56"/>
                    </a:lnTo>
                    <a:lnTo>
                      <a:pt x="388" y="57"/>
                    </a:lnTo>
                    <a:lnTo>
                      <a:pt x="386" y="62"/>
                    </a:lnTo>
                    <a:lnTo>
                      <a:pt x="379" y="67"/>
                    </a:lnTo>
                    <a:lnTo>
                      <a:pt x="373" y="74"/>
                    </a:lnTo>
                    <a:lnTo>
                      <a:pt x="366" y="83"/>
                    </a:lnTo>
                    <a:lnTo>
                      <a:pt x="358" y="96"/>
                    </a:lnTo>
                    <a:lnTo>
                      <a:pt x="351" y="99"/>
                    </a:lnTo>
                    <a:lnTo>
                      <a:pt x="337" y="103"/>
                    </a:lnTo>
                    <a:lnTo>
                      <a:pt x="322" y="106"/>
                    </a:lnTo>
                    <a:lnTo>
                      <a:pt x="306" y="109"/>
                    </a:lnTo>
                    <a:lnTo>
                      <a:pt x="289" y="126"/>
                    </a:lnTo>
                    <a:lnTo>
                      <a:pt x="275" y="138"/>
                    </a:lnTo>
                    <a:lnTo>
                      <a:pt x="264" y="148"/>
                    </a:lnTo>
                    <a:lnTo>
                      <a:pt x="247" y="167"/>
                    </a:lnTo>
                    <a:close/>
                  </a:path>
                </a:pathLst>
              </a:custGeom>
              <a:solidFill>
                <a:srgbClr val="DEB887"/>
              </a:solidFill>
              <a:ln w="0">
                <a:solidFill>
                  <a:srgbClr val="DEB887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260" name="Freeform 52"/>
              <p:cNvSpPr>
                <a:spLocks/>
              </p:cNvSpPr>
              <p:nvPr/>
            </p:nvSpPr>
            <p:spPr bwMode="auto">
              <a:xfrm>
                <a:off x="2855" y="1516"/>
                <a:ext cx="421" cy="269"/>
              </a:xfrm>
              <a:custGeom>
                <a:avLst/>
                <a:gdLst/>
                <a:ahLst/>
                <a:cxnLst>
                  <a:cxn ang="0">
                    <a:pos x="206" y="215"/>
                  </a:cxn>
                  <a:cxn ang="0">
                    <a:pos x="188" y="210"/>
                  </a:cxn>
                  <a:cxn ang="0">
                    <a:pos x="149" y="217"/>
                  </a:cxn>
                  <a:cxn ang="0">
                    <a:pos x="111" y="230"/>
                  </a:cxn>
                  <a:cxn ang="0">
                    <a:pos x="91" y="247"/>
                  </a:cxn>
                  <a:cxn ang="0">
                    <a:pos x="52" y="259"/>
                  </a:cxn>
                  <a:cxn ang="0">
                    <a:pos x="25" y="266"/>
                  </a:cxn>
                  <a:cxn ang="0">
                    <a:pos x="3" y="264"/>
                  </a:cxn>
                  <a:cxn ang="0">
                    <a:pos x="20" y="247"/>
                  </a:cxn>
                  <a:cxn ang="0">
                    <a:pos x="29" y="247"/>
                  </a:cxn>
                  <a:cxn ang="0">
                    <a:pos x="32" y="235"/>
                  </a:cxn>
                  <a:cxn ang="0">
                    <a:pos x="39" y="224"/>
                  </a:cxn>
                  <a:cxn ang="0">
                    <a:pos x="45" y="214"/>
                  </a:cxn>
                  <a:cxn ang="0">
                    <a:pos x="54" y="203"/>
                  </a:cxn>
                  <a:cxn ang="0">
                    <a:pos x="62" y="195"/>
                  </a:cxn>
                  <a:cxn ang="0">
                    <a:pos x="76" y="187"/>
                  </a:cxn>
                  <a:cxn ang="0">
                    <a:pos x="89" y="173"/>
                  </a:cxn>
                  <a:cxn ang="0">
                    <a:pos x="99" y="165"/>
                  </a:cxn>
                  <a:cxn ang="0">
                    <a:pos x="112" y="170"/>
                  </a:cxn>
                  <a:cxn ang="0">
                    <a:pos x="116" y="151"/>
                  </a:cxn>
                  <a:cxn ang="0">
                    <a:pos x="114" y="133"/>
                  </a:cxn>
                  <a:cxn ang="0">
                    <a:pos x="121" y="125"/>
                  </a:cxn>
                  <a:cxn ang="0">
                    <a:pos x="131" y="116"/>
                  </a:cxn>
                  <a:cxn ang="0">
                    <a:pos x="139" y="109"/>
                  </a:cxn>
                  <a:cxn ang="0">
                    <a:pos x="139" y="93"/>
                  </a:cxn>
                  <a:cxn ang="0">
                    <a:pos x="151" y="86"/>
                  </a:cxn>
                  <a:cxn ang="0">
                    <a:pos x="148" y="71"/>
                  </a:cxn>
                  <a:cxn ang="0">
                    <a:pos x="159" y="67"/>
                  </a:cxn>
                  <a:cxn ang="0">
                    <a:pos x="180" y="62"/>
                  </a:cxn>
                  <a:cxn ang="0">
                    <a:pos x="188" y="57"/>
                  </a:cxn>
                  <a:cxn ang="0">
                    <a:pos x="195" y="49"/>
                  </a:cxn>
                  <a:cxn ang="0">
                    <a:pos x="206" y="46"/>
                  </a:cxn>
                  <a:cxn ang="0">
                    <a:pos x="215" y="51"/>
                  </a:cxn>
                  <a:cxn ang="0">
                    <a:pos x="217" y="41"/>
                  </a:cxn>
                  <a:cxn ang="0">
                    <a:pos x="217" y="27"/>
                  </a:cxn>
                  <a:cxn ang="0">
                    <a:pos x="228" y="20"/>
                  </a:cxn>
                  <a:cxn ang="0">
                    <a:pos x="240" y="15"/>
                  </a:cxn>
                  <a:cxn ang="0">
                    <a:pos x="257" y="17"/>
                  </a:cxn>
                  <a:cxn ang="0">
                    <a:pos x="275" y="7"/>
                  </a:cxn>
                  <a:cxn ang="0">
                    <a:pos x="295" y="9"/>
                  </a:cxn>
                  <a:cxn ang="0">
                    <a:pos x="311" y="5"/>
                  </a:cxn>
                  <a:cxn ang="0">
                    <a:pos x="326" y="0"/>
                  </a:cxn>
                  <a:cxn ang="0">
                    <a:pos x="342" y="0"/>
                  </a:cxn>
                  <a:cxn ang="0">
                    <a:pos x="349" y="5"/>
                  </a:cxn>
                  <a:cxn ang="0">
                    <a:pos x="363" y="14"/>
                  </a:cxn>
                  <a:cxn ang="0">
                    <a:pos x="379" y="22"/>
                  </a:cxn>
                  <a:cxn ang="0">
                    <a:pos x="391" y="32"/>
                  </a:cxn>
                  <a:cxn ang="0">
                    <a:pos x="421" y="41"/>
                  </a:cxn>
                  <a:cxn ang="0">
                    <a:pos x="415" y="47"/>
                  </a:cxn>
                  <a:cxn ang="0">
                    <a:pos x="396" y="49"/>
                  </a:cxn>
                  <a:cxn ang="0">
                    <a:pos x="388" y="57"/>
                  </a:cxn>
                  <a:cxn ang="0">
                    <a:pos x="373" y="74"/>
                  </a:cxn>
                  <a:cxn ang="0">
                    <a:pos x="351" y="99"/>
                  </a:cxn>
                  <a:cxn ang="0">
                    <a:pos x="306" y="109"/>
                  </a:cxn>
                  <a:cxn ang="0">
                    <a:pos x="264" y="148"/>
                  </a:cxn>
                </a:cxnLst>
                <a:rect l="0" t="0" r="r" b="b"/>
                <a:pathLst>
                  <a:path w="421" h="269">
                    <a:moveTo>
                      <a:pt x="247" y="167"/>
                    </a:moveTo>
                    <a:lnTo>
                      <a:pt x="233" y="182"/>
                    </a:lnTo>
                    <a:lnTo>
                      <a:pt x="206" y="215"/>
                    </a:lnTo>
                    <a:lnTo>
                      <a:pt x="201" y="215"/>
                    </a:lnTo>
                    <a:lnTo>
                      <a:pt x="193" y="212"/>
                    </a:lnTo>
                    <a:lnTo>
                      <a:pt x="188" y="210"/>
                    </a:lnTo>
                    <a:lnTo>
                      <a:pt x="166" y="212"/>
                    </a:lnTo>
                    <a:lnTo>
                      <a:pt x="159" y="214"/>
                    </a:lnTo>
                    <a:lnTo>
                      <a:pt x="149" y="217"/>
                    </a:lnTo>
                    <a:lnTo>
                      <a:pt x="134" y="224"/>
                    </a:lnTo>
                    <a:lnTo>
                      <a:pt x="123" y="229"/>
                    </a:lnTo>
                    <a:lnTo>
                      <a:pt x="111" y="230"/>
                    </a:lnTo>
                    <a:lnTo>
                      <a:pt x="106" y="235"/>
                    </a:lnTo>
                    <a:lnTo>
                      <a:pt x="99" y="240"/>
                    </a:lnTo>
                    <a:lnTo>
                      <a:pt x="91" y="247"/>
                    </a:lnTo>
                    <a:lnTo>
                      <a:pt x="71" y="254"/>
                    </a:lnTo>
                    <a:lnTo>
                      <a:pt x="60" y="257"/>
                    </a:lnTo>
                    <a:lnTo>
                      <a:pt x="52" y="259"/>
                    </a:lnTo>
                    <a:lnTo>
                      <a:pt x="42" y="261"/>
                    </a:lnTo>
                    <a:lnTo>
                      <a:pt x="34" y="264"/>
                    </a:lnTo>
                    <a:lnTo>
                      <a:pt x="25" y="266"/>
                    </a:lnTo>
                    <a:lnTo>
                      <a:pt x="17" y="266"/>
                    </a:lnTo>
                    <a:lnTo>
                      <a:pt x="0" y="269"/>
                    </a:lnTo>
                    <a:lnTo>
                      <a:pt x="3" y="264"/>
                    </a:lnTo>
                    <a:lnTo>
                      <a:pt x="12" y="255"/>
                    </a:lnTo>
                    <a:lnTo>
                      <a:pt x="15" y="250"/>
                    </a:lnTo>
                    <a:lnTo>
                      <a:pt x="20" y="247"/>
                    </a:lnTo>
                    <a:lnTo>
                      <a:pt x="23" y="249"/>
                    </a:lnTo>
                    <a:lnTo>
                      <a:pt x="27" y="247"/>
                    </a:lnTo>
                    <a:lnTo>
                      <a:pt x="29" y="247"/>
                    </a:lnTo>
                    <a:lnTo>
                      <a:pt x="32" y="244"/>
                    </a:lnTo>
                    <a:lnTo>
                      <a:pt x="34" y="237"/>
                    </a:lnTo>
                    <a:lnTo>
                      <a:pt x="32" y="235"/>
                    </a:lnTo>
                    <a:lnTo>
                      <a:pt x="30" y="232"/>
                    </a:lnTo>
                    <a:lnTo>
                      <a:pt x="35" y="227"/>
                    </a:lnTo>
                    <a:lnTo>
                      <a:pt x="39" y="224"/>
                    </a:lnTo>
                    <a:lnTo>
                      <a:pt x="44" y="222"/>
                    </a:lnTo>
                    <a:lnTo>
                      <a:pt x="45" y="220"/>
                    </a:lnTo>
                    <a:lnTo>
                      <a:pt x="45" y="214"/>
                    </a:lnTo>
                    <a:lnTo>
                      <a:pt x="47" y="208"/>
                    </a:lnTo>
                    <a:lnTo>
                      <a:pt x="50" y="205"/>
                    </a:lnTo>
                    <a:lnTo>
                      <a:pt x="54" y="203"/>
                    </a:lnTo>
                    <a:lnTo>
                      <a:pt x="59" y="202"/>
                    </a:lnTo>
                    <a:lnTo>
                      <a:pt x="60" y="198"/>
                    </a:lnTo>
                    <a:lnTo>
                      <a:pt x="62" y="195"/>
                    </a:lnTo>
                    <a:lnTo>
                      <a:pt x="67" y="190"/>
                    </a:lnTo>
                    <a:lnTo>
                      <a:pt x="71" y="188"/>
                    </a:lnTo>
                    <a:lnTo>
                      <a:pt x="76" y="187"/>
                    </a:lnTo>
                    <a:lnTo>
                      <a:pt x="82" y="183"/>
                    </a:lnTo>
                    <a:lnTo>
                      <a:pt x="87" y="178"/>
                    </a:lnTo>
                    <a:lnTo>
                      <a:pt x="89" y="173"/>
                    </a:lnTo>
                    <a:lnTo>
                      <a:pt x="92" y="168"/>
                    </a:lnTo>
                    <a:lnTo>
                      <a:pt x="96" y="165"/>
                    </a:lnTo>
                    <a:lnTo>
                      <a:pt x="99" y="165"/>
                    </a:lnTo>
                    <a:lnTo>
                      <a:pt x="104" y="168"/>
                    </a:lnTo>
                    <a:lnTo>
                      <a:pt x="107" y="172"/>
                    </a:lnTo>
                    <a:lnTo>
                      <a:pt x="112" y="170"/>
                    </a:lnTo>
                    <a:lnTo>
                      <a:pt x="116" y="167"/>
                    </a:lnTo>
                    <a:lnTo>
                      <a:pt x="118" y="155"/>
                    </a:lnTo>
                    <a:lnTo>
                      <a:pt x="116" y="151"/>
                    </a:lnTo>
                    <a:lnTo>
                      <a:pt x="116" y="146"/>
                    </a:lnTo>
                    <a:lnTo>
                      <a:pt x="112" y="138"/>
                    </a:lnTo>
                    <a:lnTo>
                      <a:pt x="114" y="133"/>
                    </a:lnTo>
                    <a:lnTo>
                      <a:pt x="118" y="130"/>
                    </a:lnTo>
                    <a:lnTo>
                      <a:pt x="119" y="126"/>
                    </a:lnTo>
                    <a:lnTo>
                      <a:pt x="121" y="125"/>
                    </a:lnTo>
                    <a:lnTo>
                      <a:pt x="124" y="120"/>
                    </a:lnTo>
                    <a:lnTo>
                      <a:pt x="129" y="116"/>
                    </a:lnTo>
                    <a:lnTo>
                      <a:pt x="131" y="116"/>
                    </a:lnTo>
                    <a:lnTo>
                      <a:pt x="136" y="114"/>
                    </a:lnTo>
                    <a:lnTo>
                      <a:pt x="139" y="113"/>
                    </a:lnTo>
                    <a:lnTo>
                      <a:pt x="139" y="109"/>
                    </a:lnTo>
                    <a:lnTo>
                      <a:pt x="141" y="103"/>
                    </a:lnTo>
                    <a:lnTo>
                      <a:pt x="139" y="96"/>
                    </a:lnTo>
                    <a:lnTo>
                      <a:pt x="139" y="93"/>
                    </a:lnTo>
                    <a:lnTo>
                      <a:pt x="143" y="91"/>
                    </a:lnTo>
                    <a:lnTo>
                      <a:pt x="148" y="93"/>
                    </a:lnTo>
                    <a:lnTo>
                      <a:pt x="151" y="86"/>
                    </a:lnTo>
                    <a:lnTo>
                      <a:pt x="149" y="84"/>
                    </a:lnTo>
                    <a:lnTo>
                      <a:pt x="148" y="76"/>
                    </a:lnTo>
                    <a:lnTo>
                      <a:pt x="148" y="71"/>
                    </a:lnTo>
                    <a:lnTo>
                      <a:pt x="149" y="69"/>
                    </a:lnTo>
                    <a:lnTo>
                      <a:pt x="153" y="67"/>
                    </a:lnTo>
                    <a:lnTo>
                      <a:pt x="159" y="67"/>
                    </a:lnTo>
                    <a:lnTo>
                      <a:pt x="168" y="66"/>
                    </a:lnTo>
                    <a:lnTo>
                      <a:pt x="175" y="64"/>
                    </a:lnTo>
                    <a:lnTo>
                      <a:pt x="180" y="62"/>
                    </a:lnTo>
                    <a:lnTo>
                      <a:pt x="185" y="61"/>
                    </a:lnTo>
                    <a:lnTo>
                      <a:pt x="188" y="59"/>
                    </a:lnTo>
                    <a:lnTo>
                      <a:pt x="188" y="57"/>
                    </a:lnTo>
                    <a:lnTo>
                      <a:pt x="191" y="51"/>
                    </a:lnTo>
                    <a:lnTo>
                      <a:pt x="193" y="49"/>
                    </a:lnTo>
                    <a:lnTo>
                      <a:pt x="195" y="49"/>
                    </a:lnTo>
                    <a:lnTo>
                      <a:pt x="198" y="49"/>
                    </a:lnTo>
                    <a:lnTo>
                      <a:pt x="203" y="47"/>
                    </a:lnTo>
                    <a:lnTo>
                      <a:pt x="206" y="46"/>
                    </a:lnTo>
                    <a:lnTo>
                      <a:pt x="210" y="49"/>
                    </a:lnTo>
                    <a:lnTo>
                      <a:pt x="212" y="51"/>
                    </a:lnTo>
                    <a:lnTo>
                      <a:pt x="215" y="51"/>
                    </a:lnTo>
                    <a:lnTo>
                      <a:pt x="218" y="49"/>
                    </a:lnTo>
                    <a:lnTo>
                      <a:pt x="218" y="46"/>
                    </a:lnTo>
                    <a:lnTo>
                      <a:pt x="217" y="41"/>
                    </a:lnTo>
                    <a:lnTo>
                      <a:pt x="217" y="37"/>
                    </a:lnTo>
                    <a:lnTo>
                      <a:pt x="215" y="31"/>
                    </a:lnTo>
                    <a:lnTo>
                      <a:pt x="217" y="27"/>
                    </a:lnTo>
                    <a:lnTo>
                      <a:pt x="223" y="24"/>
                    </a:lnTo>
                    <a:lnTo>
                      <a:pt x="227" y="22"/>
                    </a:lnTo>
                    <a:lnTo>
                      <a:pt x="228" y="20"/>
                    </a:lnTo>
                    <a:lnTo>
                      <a:pt x="232" y="17"/>
                    </a:lnTo>
                    <a:lnTo>
                      <a:pt x="232" y="14"/>
                    </a:lnTo>
                    <a:lnTo>
                      <a:pt x="240" y="15"/>
                    </a:lnTo>
                    <a:lnTo>
                      <a:pt x="245" y="19"/>
                    </a:lnTo>
                    <a:lnTo>
                      <a:pt x="250" y="19"/>
                    </a:lnTo>
                    <a:lnTo>
                      <a:pt x="257" y="17"/>
                    </a:lnTo>
                    <a:lnTo>
                      <a:pt x="264" y="14"/>
                    </a:lnTo>
                    <a:lnTo>
                      <a:pt x="270" y="10"/>
                    </a:lnTo>
                    <a:lnTo>
                      <a:pt x="275" y="7"/>
                    </a:lnTo>
                    <a:lnTo>
                      <a:pt x="282" y="5"/>
                    </a:lnTo>
                    <a:lnTo>
                      <a:pt x="289" y="5"/>
                    </a:lnTo>
                    <a:lnTo>
                      <a:pt x="295" y="9"/>
                    </a:lnTo>
                    <a:lnTo>
                      <a:pt x="304" y="12"/>
                    </a:lnTo>
                    <a:lnTo>
                      <a:pt x="307" y="9"/>
                    </a:lnTo>
                    <a:lnTo>
                      <a:pt x="311" y="5"/>
                    </a:lnTo>
                    <a:lnTo>
                      <a:pt x="317" y="4"/>
                    </a:lnTo>
                    <a:lnTo>
                      <a:pt x="324" y="2"/>
                    </a:lnTo>
                    <a:lnTo>
                      <a:pt x="326" y="0"/>
                    </a:lnTo>
                    <a:lnTo>
                      <a:pt x="331" y="0"/>
                    </a:lnTo>
                    <a:lnTo>
                      <a:pt x="336" y="0"/>
                    </a:lnTo>
                    <a:lnTo>
                      <a:pt x="342" y="0"/>
                    </a:lnTo>
                    <a:lnTo>
                      <a:pt x="344" y="2"/>
                    </a:lnTo>
                    <a:lnTo>
                      <a:pt x="347" y="7"/>
                    </a:lnTo>
                    <a:lnTo>
                      <a:pt x="349" y="5"/>
                    </a:lnTo>
                    <a:lnTo>
                      <a:pt x="354" y="5"/>
                    </a:lnTo>
                    <a:lnTo>
                      <a:pt x="358" y="9"/>
                    </a:lnTo>
                    <a:lnTo>
                      <a:pt x="363" y="14"/>
                    </a:lnTo>
                    <a:lnTo>
                      <a:pt x="364" y="19"/>
                    </a:lnTo>
                    <a:lnTo>
                      <a:pt x="371" y="24"/>
                    </a:lnTo>
                    <a:lnTo>
                      <a:pt x="379" y="22"/>
                    </a:lnTo>
                    <a:lnTo>
                      <a:pt x="388" y="24"/>
                    </a:lnTo>
                    <a:lnTo>
                      <a:pt x="389" y="29"/>
                    </a:lnTo>
                    <a:lnTo>
                      <a:pt x="391" y="32"/>
                    </a:lnTo>
                    <a:lnTo>
                      <a:pt x="400" y="36"/>
                    </a:lnTo>
                    <a:lnTo>
                      <a:pt x="408" y="37"/>
                    </a:lnTo>
                    <a:lnTo>
                      <a:pt x="421" y="41"/>
                    </a:lnTo>
                    <a:lnTo>
                      <a:pt x="420" y="42"/>
                    </a:lnTo>
                    <a:lnTo>
                      <a:pt x="418" y="44"/>
                    </a:lnTo>
                    <a:lnTo>
                      <a:pt x="415" y="47"/>
                    </a:lnTo>
                    <a:lnTo>
                      <a:pt x="410" y="49"/>
                    </a:lnTo>
                    <a:lnTo>
                      <a:pt x="405" y="49"/>
                    </a:lnTo>
                    <a:lnTo>
                      <a:pt x="396" y="49"/>
                    </a:lnTo>
                    <a:lnTo>
                      <a:pt x="393" y="51"/>
                    </a:lnTo>
                    <a:lnTo>
                      <a:pt x="389" y="56"/>
                    </a:lnTo>
                    <a:lnTo>
                      <a:pt x="388" y="57"/>
                    </a:lnTo>
                    <a:lnTo>
                      <a:pt x="386" y="62"/>
                    </a:lnTo>
                    <a:lnTo>
                      <a:pt x="379" y="67"/>
                    </a:lnTo>
                    <a:lnTo>
                      <a:pt x="373" y="74"/>
                    </a:lnTo>
                    <a:lnTo>
                      <a:pt x="366" y="83"/>
                    </a:lnTo>
                    <a:lnTo>
                      <a:pt x="358" y="96"/>
                    </a:lnTo>
                    <a:lnTo>
                      <a:pt x="351" y="99"/>
                    </a:lnTo>
                    <a:lnTo>
                      <a:pt x="337" y="103"/>
                    </a:lnTo>
                    <a:lnTo>
                      <a:pt x="322" y="106"/>
                    </a:lnTo>
                    <a:lnTo>
                      <a:pt x="306" y="109"/>
                    </a:lnTo>
                    <a:lnTo>
                      <a:pt x="289" y="126"/>
                    </a:lnTo>
                    <a:lnTo>
                      <a:pt x="275" y="138"/>
                    </a:lnTo>
                    <a:lnTo>
                      <a:pt x="264" y="148"/>
                    </a:lnTo>
                    <a:lnTo>
                      <a:pt x="247" y="167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261" name="Freeform 53"/>
              <p:cNvSpPr>
                <a:spLocks/>
              </p:cNvSpPr>
              <p:nvPr/>
            </p:nvSpPr>
            <p:spPr bwMode="auto">
              <a:xfrm>
                <a:off x="2820" y="1726"/>
                <a:ext cx="384" cy="225"/>
              </a:xfrm>
              <a:custGeom>
                <a:avLst/>
                <a:gdLst/>
                <a:ahLst/>
                <a:cxnLst>
                  <a:cxn ang="0">
                    <a:pos x="248" y="10"/>
                  </a:cxn>
                  <a:cxn ang="0">
                    <a:pos x="263" y="10"/>
                  </a:cxn>
                  <a:cxn ang="0">
                    <a:pos x="277" y="4"/>
                  </a:cxn>
                  <a:cxn ang="0">
                    <a:pos x="304" y="2"/>
                  </a:cxn>
                  <a:cxn ang="0">
                    <a:pos x="327" y="5"/>
                  </a:cxn>
                  <a:cxn ang="0">
                    <a:pos x="352" y="12"/>
                  </a:cxn>
                  <a:cxn ang="0">
                    <a:pos x="372" y="20"/>
                  </a:cxn>
                  <a:cxn ang="0">
                    <a:pos x="369" y="27"/>
                  </a:cxn>
                  <a:cxn ang="0">
                    <a:pos x="347" y="32"/>
                  </a:cxn>
                  <a:cxn ang="0">
                    <a:pos x="329" y="44"/>
                  </a:cxn>
                  <a:cxn ang="0">
                    <a:pos x="297" y="71"/>
                  </a:cxn>
                  <a:cxn ang="0">
                    <a:pos x="262" y="109"/>
                  </a:cxn>
                  <a:cxn ang="0">
                    <a:pos x="241" y="136"/>
                  </a:cxn>
                  <a:cxn ang="0">
                    <a:pos x="228" y="148"/>
                  </a:cxn>
                  <a:cxn ang="0">
                    <a:pos x="201" y="170"/>
                  </a:cxn>
                  <a:cxn ang="0">
                    <a:pos x="176" y="188"/>
                  </a:cxn>
                  <a:cxn ang="0">
                    <a:pos x="151" y="198"/>
                  </a:cxn>
                  <a:cxn ang="0">
                    <a:pos x="102" y="213"/>
                  </a:cxn>
                  <a:cxn ang="0">
                    <a:pos x="62" y="222"/>
                  </a:cxn>
                  <a:cxn ang="0">
                    <a:pos x="32" y="225"/>
                  </a:cxn>
                  <a:cxn ang="0">
                    <a:pos x="22" y="195"/>
                  </a:cxn>
                  <a:cxn ang="0">
                    <a:pos x="6" y="76"/>
                  </a:cxn>
                  <a:cxn ang="0">
                    <a:pos x="17" y="69"/>
                  </a:cxn>
                  <a:cxn ang="0">
                    <a:pos x="27" y="67"/>
                  </a:cxn>
                  <a:cxn ang="0">
                    <a:pos x="35" y="59"/>
                  </a:cxn>
                  <a:cxn ang="0">
                    <a:pos x="60" y="56"/>
                  </a:cxn>
                  <a:cxn ang="0">
                    <a:pos x="77" y="51"/>
                  </a:cxn>
                  <a:cxn ang="0">
                    <a:pos x="95" y="47"/>
                  </a:cxn>
                  <a:cxn ang="0">
                    <a:pos x="126" y="37"/>
                  </a:cxn>
                  <a:cxn ang="0">
                    <a:pos x="141" y="25"/>
                  </a:cxn>
                  <a:cxn ang="0">
                    <a:pos x="158" y="19"/>
                  </a:cxn>
                  <a:cxn ang="0">
                    <a:pos x="184" y="7"/>
                  </a:cxn>
                  <a:cxn ang="0">
                    <a:pos x="201" y="2"/>
                  </a:cxn>
                  <a:cxn ang="0">
                    <a:pos x="228" y="2"/>
                  </a:cxn>
                  <a:cxn ang="0">
                    <a:pos x="241" y="5"/>
                  </a:cxn>
                </a:cxnLst>
                <a:rect l="0" t="0" r="r" b="b"/>
                <a:pathLst>
                  <a:path w="384" h="225">
                    <a:moveTo>
                      <a:pt x="241" y="5"/>
                    </a:moveTo>
                    <a:lnTo>
                      <a:pt x="248" y="10"/>
                    </a:lnTo>
                    <a:lnTo>
                      <a:pt x="257" y="12"/>
                    </a:lnTo>
                    <a:lnTo>
                      <a:pt x="263" y="10"/>
                    </a:lnTo>
                    <a:lnTo>
                      <a:pt x="270" y="5"/>
                    </a:lnTo>
                    <a:lnTo>
                      <a:pt x="277" y="4"/>
                    </a:lnTo>
                    <a:lnTo>
                      <a:pt x="287" y="2"/>
                    </a:lnTo>
                    <a:lnTo>
                      <a:pt x="304" y="2"/>
                    </a:lnTo>
                    <a:lnTo>
                      <a:pt x="315" y="4"/>
                    </a:lnTo>
                    <a:lnTo>
                      <a:pt x="327" y="5"/>
                    </a:lnTo>
                    <a:lnTo>
                      <a:pt x="341" y="7"/>
                    </a:lnTo>
                    <a:lnTo>
                      <a:pt x="352" y="12"/>
                    </a:lnTo>
                    <a:lnTo>
                      <a:pt x="362" y="15"/>
                    </a:lnTo>
                    <a:lnTo>
                      <a:pt x="372" y="20"/>
                    </a:lnTo>
                    <a:lnTo>
                      <a:pt x="384" y="25"/>
                    </a:lnTo>
                    <a:lnTo>
                      <a:pt x="369" y="27"/>
                    </a:lnTo>
                    <a:lnTo>
                      <a:pt x="357" y="29"/>
                    </a:lnTo>
                    <a:lnTo>
                      <a:pt x="347" y="32"/>
                    </a:lnTo>
                    <a:lnTo>
                      <a:pt x="339" y="39"/>
                    </a:lnTo>
                    <a:lnTo>
                      <a:pt x="329" y="44"/>
                    </a:lnTo>
                    <a:lnTo>
                      <a:pt x="315" y="54"/>
                    </a:lnTo>
                    <a:lnTo>
                      <a:pt x="297" y="71"/>
                    </a:lnTo>
                    <a:lnTo>
                      <a:pt x="273" y="96"/>
                    </a:lnTo>
                    <a:lnTo>
                      <a:pt x="262" y="109"/>
                    </a:lnTo>
                    <a:lnTo>
                      <a:pt x="253" y="119"/>
                    </a:lnTo>
                    <a:lnTo>
                      <a:pt x="241" y="136"/>
                    </a:lnTo>
                    <a:lnTo>
                      <a:pt x="236" y="139"/>
                    </a:lnTo>
                    <a:lnTo>
                      <a:pt x="228" y="148"/>
                    </a:lnTo>
                    <a:lnTo>
                      <a:pt x="218" y="158"/>
                    </a:lnTo>
                    <a:lnTo>
                      <a:pt x="201" y="170"/>
                    </a:lnTo>
                    <a:lnTo>
                      <a:pt x="188" y="178"/>
                    </a:lnTo>
                    <a:lnTo>
                      <a:pt x="176" y="188"/>
                    </a:lnTo>
                    <a:lnTo>
                      <a:pt x="161" y="193"/>
                    </a:lnTo>
                    <a:lnTo>
                      <a:pt x="151" y="198"/>
                    </a:lnTo>
                    <a:lnTo>
                      <a:pt x="127" y="207"/>
                    </a:lnTo>
                    <a:lnTo>
                      <a:pt x="102" y="213"/>
                    </a:lnTo>
                    <a:lnTo>
                      <a:pt x="82" y="218"/>
                    </a:lnTo>
                    <a:lnTo>
                      <a:pt x="62" y="222"/>
                    </a:lnTo>
                    <a:lnTo>
                      <a:pt x="48" y="223"/>
                    </a:lnTo>
                    <a:lnTo>
                      <a:pt x="32" y="225"/>
                    </a:lnTo>
                    <a:lnTo>
                      <a:pt x="25" y="195"/>
                    </a:lnTo>
                    <a:lnTo>
                      <a:pt x="22" y="195"/>
                    </a:lnTo>
                    <a:lnTo>
                      <a:pt x="0" y="89"/>
                    </a:lnTo>
                    <a:lnTo>
                      <a:pt x="6" y="76"/>
                    </a:lnTo>
                    <a:lnTo>
                      <a:pt x="11" y="72"/>
                    </a:lnTo>
                    <a:lnTo>
                      <a:pt x="17" y="69"/>
                    </a:lnTo>
                    <a:lnTo>
                      <a:pt x="22" y="67"/>
                    </a:lnTo>
                    <a:lnTo>
                      <a:pt x="27" y="67"/>
                    </a:lnTo>
                    <a:lnTo>
                      <a:pt x="30" y="64"/>
                    </a:lnTo>
                    <a:lnTo>
                      <a:pt x="35" y="59"/>
                    </a:lnTo>
                    <a:lnTo>
                      <a:pt x="52" y="56"/>
                    </a:lnTo>
                    <a:lnTo>
                      <a:pt x="60" y="56"/>
                    </a:lnTo>
                    <a:lnTo>
                      <a:pt x="69" y="54"/>
                    </a:lnTo>
                    <a:lnTo>
                      <a:pt x="77" y="51"/>
                    </a:lnTo>
                    <a:lnTo>
                      <a:pt x="87" y="49"/>
                    </a:lnTo>
                    <a:lnTo>
                      <a:pt x="95" y="47"/>
                    </a:lnTo>
                    <a:lnTo>
                      <a:pt x="106" y="44"/>
                    </a:lnTo>
                    <a:lnTo>
                      <a:pt x="126" y="37"/>
                    </a:lnTo>
                    <a:lnTo>
                      <a:pt x="134" y="30"/>
                    </a:lnTo>
                    <a:lnTo>
                      <a:pt x="141" y="25"/>
                    </a:lnTo>
                    <a:lnTo>
                      <a:pt x="146" y="20"/>
                    </a:lnTo>
                    <a:lnTo>
                      <a:pt x="158" y="19"/>
                    </a:lnTo>
                    <a:lnTo>
                      <a:pt x="169" y="14"/>
                    </a:lnTo>
                    <a:lnTo>
                      <a:pt x="184" y="7"/>
                    </a:lnTo>
                    <a:lnTo>
                      <a:pt x="194" y="4"/>
                    </a:lnTo>
                    <a:lnTo>
                      <a:pt x="201" y="2"/>
                    </a:lnTo>
                    <a:lnTo>
                      <a:pt x="223" y="0"/>
                    </a:lnTo>
                    <a:lnTo>
                      <a:pt x="228" y="2"/>
                    </a:lnTo>
                    <a:lnTo>
                      <a:pt x="236" y="5"/>
                    </a:lnTo>
                    <a:lnTo>
                      <a:pt x="241" y="5"/>
                    </a:lnTo>
                    <a:close/>
                  </a:path>
                </a:pathLst>
              </a:custGeom>
              <a:solidFill>
                <a:srgbClr val="5BCC5A"/>
              </a:solidFill>
              <a:ln w="0">
                <a:solidFill>
                  <a:srgbClr val="5BCC5A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262" name="Freeform 54"/>
              <p:cNvSpPr>
                <a:spLocks/>
              </p:cNvSpPr>
              <p:nvPr/>
            </p:nvSpPr>
            <p:spPr bwMode="auto">
              <a:xfrm>
                <a:off x="2820" y="1726"/>
                <a:ext cx="384" cy="225"/>
              </a:xfrm>
              <a:custGeom>
                <a:avLst/>
                <a:gdLst/>
                <a:ahLst/>
                <a:cxnLst>
                  <a:cxn ang="0">
                    <a:pos x="248" y="10"/>
                  </a:cxn>
                  <a:cxn ang="0">
                    <a:pos x="263" y="10"/>
                  </a:cxn>
                  <a:cxn ang="0">
                    <a:pos x="277" y="4"/>
                  </a:cxn>
                  <a:cxn ang="0">
                    <a:pos x="304" y="2"/>
                  </a:cxn>
                  <a:cxn ang="0">
                    <a:pos x="327" y="5"/>
                  </a:cxn>
                  <a:cxn ang="0">
                    <a:pos x="352" y="12"/>
                  </a:cxn>
                  <a:cxn ang="0">
                    <a:pos x="372" y="20"/>
                  </a:cxn>
                  <a:cxn ang="0">
                    <a:pos x="369" y="27"/>
                  </a:cxn>
                  <a:cxn ang="0">
                    <a:pos x="347" y="32"/>
                  </a:cxn>
                  <a:cxn ang="0">
                    <a:pos x="329" y="44"/>
                  </a:cxn>
                  <a:cxn ang="0">
                    <a:pos x="297" y="71"/>
                  </a:cxn>
                  <a:cxn ang="0">
                    <a:pos x="262" y="109"/>
                  </a:cxn>
                  <a:cxn ang="0">
                    <a:pos x="241" y="136"/>
                  </a:cxn>
                  <a:cxn ang="0">
                    <a:pos x="228" y="148"/>
                  </a:cxn>
                  <a:cxn ang="0">
                    <a:pos x="201" y="170"/>
                  </a:cxn>
                  <a:cxn ang="0">
                    <a:pos x="176" y="188"/>
                  </a:cxn>
                  <a:cxn ang="0">
                    <a:pos x="151" y="198"/>
                  </a:cxn>
                  <a:cxn ang="0">
                    <a:pos x="102" y="213"/>
                  </a:cxn>
                  <a:cxn ang="0">
                    <a:pos x="62" y="222"/>
                  </a:cxn>
                  <a:cxn ang="0">
                    <a:pos x="32" y="225"/>
                  </a:cxn>
                  <a:cxn ang="0">
                    <a:pos x="22" y="195"/>
                  </a:cxn>
                  <a:cxn ang="0">
                    <a:pos x="6" y="76"/>
                  </a:cxn>
                  <a:cxn ang="0">
                    <a:pos x="17" y="69"/>
                  </a:cxn>
                  <a:cxn ang="0">
                    <a:pos x="27" y="67"/>
                  </a:cxn>
                  <a:cxn ang="0">
                    <a:pos x="35" y="59"/>
                  </a:cxn>
                  <a:cxn ang="0">
                    <a:pos x="60" y="56"/>
                  </a:cxn>
                  <a:cxn ang="0">
                    <a:pos x="77" y="51"/>
                  </a:cxn>
                  <a:cxn ang="0">
                    <a:pos x="95" y="47"/>
                  </a:cxn>
                  <a:cxn ang="0">
                    <a:pos x="126" y="37"/>
                  </a:cxn>
                  <a:cxn ang="0">
                    <a:pos x="141" y="25"/>
                  </a:cxn>
                  <a:cxn ang="0">
                    <a:pos x="158" y="19"/>
                  </a:cxn>
                  <a:cxn ang="0">
                    <a:pos x="184" y="7"/>
                  </a:cxn>
                  <a:cxn ang="0">
                    <a:pos x="201" y="2"/>
                  </a:cxn>
                  <a:cxn ang="0">
                    <a:pos x="228" y="2"/>
                  </a:cxn>
                  <a:cxn ang="0">
                    <a:pos x="241" y="5"/>
                  </a:cxn>
                </a:cxnLst>
                <a:rect l="0" t="0" r="r" b="b"/>
                <a:pathLst>
                  <a:path w="384" h="225">
                    <a:moveTo>
                      <a:pt x="241" y="5"/>
                    </a:moveTo>
                    <a:lnTo>
                      <a:pt x="248" y="10"/>
                    </a:lnTo>
                    <a:lnTo>
                      <a:pt x="257" y="12"/>
                    </a:lnTo>
                    <a:lnTo>
                      <a:pt x="263" y="10"/>
                    </a:lnTo>
                    <a:lnTo>
                      <a:pt x="270" y="5"/>
                    </a:lnTo>
                    <a:lnTo>
                      <a:pt x="277" y="4"/>
                    </a:lnTo>
                    <a:lnTo>
                      <a:pt x="287" y="2"/>
                    </a:lnTo>
                    <a:lnTo>
                      <a:pt x="304" y="2"/>
                    </a:lnTo>
                    <a:lnTo>
                      <a:pt x="315" y="4"/>
                    </a:lnTo>
                    <a:lnTo>
                      <a:pt x="327" y="5"/>
                    </a:lnTo>
                    <a:lnTo>
                      <a:pt x="341" y="7"/>
                    </a:lnTo>
                    <a:lnTo>
                      <a:pt x="352" y="12"/>
                    </a:lnTo>
                    <a:lnTo>
                      <a:pt x="362" y="15"/>
                    </a:lnTo>
                    <a:lnTo>
                      <a:pt x="372" y="20"/>
                    </a:lnTo>
                    <a:lnTo>
                      <a:pt x="384" y="25"/>
                    </a:lnTo>
                    <a:lnTo>
                      <a:pt x="369" y="27"/>
                    </a:lnTo>
                    <a:lnTo>
                      <a:pt x="357" y="29"/>
                    </a:lnTo>
                    <a:lnTo>
                      <a:pt x="347" y="32"/>
                    </a:lnTo>
                    <a:lnTo>
                      <a:pt x="339" y="39"/>
                    </a:lnTo>
                    <a:lnTo>
                      <a:pt x="329" y="44"/>
                    </a:lnTo>
                    <a:lnTo>
                      <a:pt x="315" y="54"/>
                    </a:lnTo>
                    <a:lnTo>
                      <a:pt x="297" y="71"/>
                    </a:lnTo>
                    <a:lnTo>
                      <a:pt x="273" y="96"/>
                    </a:lnTo>
                    <a:lnTo>
                      <a:pt x="262" y="109"/>
                    </a:lnTo>
                    <a:lnTo>
                      <a:pt x="253" y="119"/>
                    </a:lnTo>
                    <a:lnTo>
                      <a:pt x="241" y="136"/>
                    </a:lnTo>
                    <a:lnTo>
                      <a:pt x="236" y="139"/>
                    </a:lnTo>
                    <a:lnTo>
                      <a:pt x="228" y="148"/>
                    </a:lnTo>
                    <a:lnTo>
                      <a:pt x="218" y="158"/>
                    </a:lnTo>
                    <a:lnTo>
                      <a:pt x="201" y="170"/>
                    </a:lnTo>
                    <a:lnTo>
                      <a:pt x="188" y="178"/>
                    </a:lnTo>
                    <a:lnTo>
                      <a:pt x="176" y="188"/>
                    </a:lnTo>
                    <a:lnTo>
                      <a:pt x="161" y="193"/>
                    </a:lnTo>
                    <a:lnTo>
                      <a:pt x="151" y="198"/>
                    </a:lnTo>
                    <a:lnTo>
                      <a:pt x="127" y="207"/>
                    </a:lnTo>
                    <a:lnTo>
                      <a:pt x="102" y="213"/>
                    </a:lnTo>
                    <a:lnTo>
                      <a:pt x="82" y="218"/>
                    </a:lnTo>
                    <a:lnTo>
                      <a:pt x="62" y="222"/>
                    </a:lnTo>
                    <a:lnTo>
                      <a:pt x="48" y="223"/>
                    </a:lnTo>
                    <a:lnTo>
                      <a:pt x="32" y="225"/>
                    </a:lnTo>
                    <a:lnTo>
                      <a:pt x="25" y="195"/>
                    </a:lnTo>
                    <a:lnTo>
                      <a:pt x="22" y="195"/>
                    </a:lnTo>
                    <a:lnTo>
                      <a:pt x="0" y="89"/>
                    </a:lnTo>
                    <a:lnTo>
                      <a:pt x="6" y="76"/>
                    </a:lnTo>
                    <a:lnTo>
                      <a:pt x="11" y="72"/>
                    </a:lnTo>
                    <a:lnTo>
                      <a:pt x="17" y="69"/>
                    </a:lnTo>
                    <a:lnTo>
                      <a:pt x="22" y="67"/>
                    </a:lnTo>
                    <a:lnTo>
                      <a:pt x="27" y="67"/>
                    </a:lnTo>
                    <a:lnTo>
                      <a:pt x="30" y="64"/>
                    </a:lnTo>
                    <a:lnTo>
                      <a:pt x="35" y="59"/>
                    </a:lnTo>
                    <a:lnTo>
                      <a:pt x="52" y="56"/>
                    </a:lnTo>
                    <a:lnTo>
                      <a:pt x="60" y="56"/>
                    </a:lnTo>
                    <a:lnTo>
                      <a:pt x="69" y="54"/>
                    </a:lnTo>
                    <a:lnTo>
                      <a:pt x="77" y="51"/>
                    </a:lnTo>
                    <a:lnTo>
                      <a:pt x="87" y="49"/>
                    </a:lnTo>
                    <a:lnTo>
                      <a:pt x="95" y="47"/>
                    </a:lnTo>
                    <a:lnTo>
                      <a:pt x="106" y="44"/>
                    </a:lnTo>
                    <a:lnTo>
                      <a:pt x="126" y="37"/>
                    </a:lnTo>
                    <a:lnTo>
                      <a:pt x="134" y="30"/>
                    </a:lnTo>
                    <a:lnTo>
                      <a:pt x="141" y="25"/>
                    </a:lnTo>
                    <a:lnTo>
                      <a:pt x="146" y="20"/>
                    </a:lnTo>
                    <a:lnTo>
                      <a:pt x="158" y="19"/>
                    </a:lnTo>
                    <a:lnTo>
                      <a:pt x="169" y="14"/>
                    </a:lnTo>
                    <a:lnTo>
                      <a:pt x="184" y="7"/>
                    </a:lnTo>
                    <a:lnTo>
                      <a:pt x="194" y="4"/>
                    </a:lnTo>
                    <a:lnTo>
                      <a:pt x="201" y="2"/>
                    </a:lnTo>
                    <a:lnTo>
                      <a:pt x="223" y="0"/>
                    </a:lnTo>
                    <a:lnTo>
                      <a:pt x="228" y="2"/>
                    </a:lnTo>
                    <a:lnTo>
                      <a:pt x="236" y="5"/>
                    </a:lnTo>
                    <a:lnTo>
                      <a:pt x="241" y="5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263" name="Freeform 55"/>
              <p:cNvSpPr>
                <a:spLocks/>
              </p:cNvSpPr>
              <p:nvPr/>
            </p:nvSpPr>
            <p:spPr bwMode="auto">
              <a:xfrm>
                <a:off x="3505" y="1159"/>
                <a:ext cx="1799" cy="1086"/>
              </a:xfrm>
              <a:custGeom>
                <a:avLst/>
                <a:gdLst/>
                <a:ahLst/>
                <a:cxnLst>
                  <a:cxn ang="0">
                    <a:pos x="1796" y="658"/>
                  </a:cxn>
                  <a:cxn ang="0">
                    <a:pos x="1787" y="718"/>
                  </a:cxn>
                  <a:cxn ang="0">
                    <a:pos x="1771" y="769"/>
                  </a:cxn>
                  <a:cxn ang="0">
                    <a:pos x="1740" y="752"/>
                  </a:cxn>
                  <a:cxn ang="0">
                    <a:pos x="1673" y="775"/>
                  </a:cxn>
                  <a:cxn ang="0">
                    <a:pos x="1598" y="811"/>
                  </a:cxn>
                  <a:cxn ang="0">
                    <a:pos x="1576" y="864"/>
                  </a:cxn>
                  <a:cxn ang="0">
                    <a:pos x="1527" y="863"/>
                  </a:cxn>
                  <a:cxn ang="0">
                    <a:pos x="1495" y="920"/>
                  </a:cxn>
                  <a:cxn ang="0">
                    <a:pos x="1472" y="965"/>
                  </a:cxn>
                  <a:cxn ang="0">
                    <a:pos x="1455" y="1020"/>
                  </a:cxn>
                  <a:cxn ang="0">
                    <a:pos x="1480" y="1046"/>
                  </a:cxn>
                  <a:cxn ang="0">
                    <a:pos x="941" y="957"/>
                  </a:cxn>
                  <a:cxn ang="0">
                    <a:pos x="293" y="614"/>
                  </a:cxn>
                  <a:cxn ang="0">
                    <a:pos x="35" y="576"/>
                  </a:cxn>
                  <a:cxn ang="0">
                    <a:pos x="48" y="540"/>
                  </a:cxn>
                  <a:cxn ang="0">
                    <a:pos x="47" y="502"/>
                  </a:cxn>
                  <a:cxn ang="0">
                    <a:pos x="55" y="473"/>
                  </a:cxn>
                  <a:cxn ang="0">
                    <a:pos x="79" y="463"/>
                  </a:cxn>
                  <a:cxn ang="0">
                    <a:pos x="100" y="455"/>
                  </a:cxn>
                  <a:cxn ang="0">
                    <a:pos x="107" y="441"/>
                  </a:cxn>
                  <a:cxn ang="0">
                    <a:pos x="132" y="433"/>
                  </a:cxn>
                  <a:cxn ang="0">
                    <a:pos x="161" y="435"/>
                  </a:cxn>
                  <a:cxn ang="0">
                    <a:pos x="191" y="438"/>
                  </a:cxn>
                  <a:cxn ang="0">
                    <a:pos x="223" y="443"/>
                  </a:cxn>
                  <a:cxn ang="0">
                    <a:pos x="256" y="456"/>
                  </a:cxn>
                  <a:cxn ang="0">
                    <a:pos x="307" y="460"/>
                  </a:cxn>
                  <a:cxn ang="0">
                    <a:pos x="315" y="492"/>
                  </a:cxn>
                  <a:cxn ang="0">
                    <a:pos x="344" y="487"/>
                  </a:cxn>
                  <a:cxn ang="0">
                    <a:pos x="367" y="461"/>
                  </a:cxn>
                  <a:cxn ang="0">
                    <a:pos x="391" y="436"/>
                  </a:cxn>
                  <a:cxn ang="0">
                    <a:pos x="433" y="419"/>
                  </a:cxn>
                  <a:cxn ang="0">
                    <a:pos x="495" y="433"/>
                  </a:cxn>
                  <a:cxn ang="0">
                    <a:pos x="550" y="435"/>
                  </a:cxn>
                  <a:cxn ang="0">
                    <a:pos x="587" y="419"/>
                  </a:cxn>
                  <a:cxn ang="0">
                    <a:pos x="626" y="411"/>
                  </a:cxn>
                  <a:cxn ang="0">
                    <a:pos x="641" y="381"/>
                  </a:cxn>
                  <a:cxn ang="0">
                    <a:pos x="673" y="376"/>
                  </a:cxn>
                  <a:cxn ang="0">
                    <a:pos x="705" y="362"/>
                  </a:cxn>
                  <a:cxn ang="0">
                    <a:pos x="732" y="344"/>
                  </a:cxn>
                  <a:cxn ang="0">
                    <a:pos x="775" y="344"/>
                  </a:cxn>
                  <a:cxn ang="0">
                    <a:pos x="795" y="319"/>
                  </a:cxn>
                  <a:cxn ang="0">
                    <a:pos x="817" y="265"/>
                  </a:cxn>
                  <a:cxn ang="0">
                    <a:pos x="842" y="247"/>
                  </a:cxn>
                  <a:cxn ang="0">
                    <a:pos x="889" y="238"/>
                  </a:cxn>
                  <a:cxn ang="0">
                    <a:pos x="933" y="228"/>
                  </a:cxn>
                  <a:cxn ang="0">
                    <a:pos x="967" y="200"/>
                  </a:cxn>
                  <a:cxn ang="0">
                    <a:pos x="1007" y="164"/>
                  </a:cxn>
                  <a:cxn ang="0">
                    <a:pos x="1034" y="111"/>
                  </a:cxn>
                  <a:cxn ang="0">
                    <a:pos x="1084" y="79"/>
                  </a:cxn>
                  <a:cxn ang="0">
                    <a:pos x="1144" y="57"/>
                  </a:cxn>
                  <a:cxn ang="0">
                    <a:pos x="1181" y="48"/>
                  </a:cxn>
                  <a:cxn ang="0">
                    <a:pos x="1223" y="28"/>
                  </a:cxn>
                  <a:cxn ang="0">
                    <a:pos x="1270" y="32"/>
                  </a:cxn>
                  <a:cxn ang="0">
                    <a:pos x="1311" y="28"/>
                  </a:cxn>
                  <a:cxn ang="0">
                    <a:pos x="1542" y="354"/>
                  </a:cxn>
                </a:cxnLst>
                <a:rect l="0" t="0" r="r" b="b"/>
                <a:pathLst>
                  <a:path w="1799" h="1086">
                    <a:moveTo>
                      <a:pt x="1656" y="520"/>
                    </a:moveTo>
                    <a:lnTo>
                      <a:pt x="1781" y="628"/>
                    </a:lnTo>
                    <a:lnTo>
                      <a:pt x="1784" y="634"/>
                    </a:lnTo>
                    <a:lnTo>
                      <a:pt x="1787" y="641"/>
                    </a:lnTo>
                    <a:lnTo>
                      <a:pt x="1789" y="644"/>
                    </a:lnTo>
                    <a:lnTo>
                      <a:pt x="1792" y="653"/>
                    </a:lnTo>
                    <a:lnTo>
                      <a:pt x="1796" y="658"/>
                    </a:lnTo>
                    <a:lnTo>
                      <a:pt x="1799" y="666"/>
                    </a:lnTo>
                    <a:lnTo>
                      <a:pt x="1796" y="675"/>
                    </a:lnTo>
                    <a:lnTo>
                      <a:pt x="1792" y="685"/>
                    </a:lnTo>
                    <a:lnTo>
                      <a:pt x="1789" y="693"/>
                    </a:lnTo>
                    <a:lnTo>
                      <a:pt x="1786" y="701"/>
                    </a:lnTo>
                    <a:lnTo>
                      <a:pt x="1784" y="712"/>
                    </a:lnTo>
                    <a:lnTo>
                      <a:pt x="1787" y="718"/>
                    </a:lnTo>
                    <a:lnTo>
                      <a:pt x="1786" y="725"/>
                    </a:lnTo>
                    <a:lnTo>
                      <a:pt x="1782" y="732"/>
                    </a:lnTo>
                    <a:lnTo>
                      <a:pt x="1779" y="738"/>
                    </a:lnTo>
                    <a:lnTo>
                      <a:pt x="1777" y="745"/>
                    </a:lnTo>
                    <a:lnTo>
                      <a:pt x="1776" y="753"/>
                    </a:lnTo>
                    <a:lnTo>
                      <a:pt x="1776" y="759"/>
                    </a:lnTo>
                    <a:lnTo>
                      <a:pt x="1771" y="769"/>
                    </a:lnTo>
                    <a:lnTo>
                      <a:pt x="1769" y="772"/>
                    </a:lnTo>
                    <a:lnTo>
                      <a:pt x="1764" y="774"/>
                    </a:lnTo>
                    <a:lnTo>
                      <a:pt x="1757" y="770"/>
                    </a:lnTo>
                    <a:lnTo>
                      <a:pt x="1754" y="767"/>
                    </a:lnTo>
                    <a:lnTo>
                      <a:pt x="1750" y="759"/>
                    </a:lnTo>
                    <a:lnTo>
                      <a:pt x="1744" y="755"/>
                    </a:lnTo>
                    <a:lnTo>
                      <a:pt x="1740" y="752"/>
                    </a:lnTo>
                    <a:lnTo>
                      <a:pt x="1732" y="753"/>
                    </a:lnTo>
                    <a:lnTo>
                      <a:pt x="1724" y="757"/>
                    </a:lnTo>
                    <a:lnTo>
                      <a:pt x="1714" y="764"/>
                    </a:lnTo>
                    <a:lnTo>
                      <a:pt x="1705" y="765"/>
                    </a:lnTo>
                    <a:lnTo>
                      <a:pt x="1695" y="767"/>
                    </a:lnTo>
                    <a:lnTo>
                      <a:pt x="1687" y="772"/>
                    </a:lnTo>
                    <a:lnTo>
                      <a:pt x="1673" y="775"/>
                    </a:lnTo>
                    <a:lnTo>
                      <a:pt x="1665" y="779"/>
                    </a:lnTo>
                    <a:lnTo>
                      <a:pt x="1650" y="785"/>
                    </a:lnTo>
                    <a:lnTo>
                      <a:pt x="1640" y="790"/>
                    </a:lnTo>
                    <a:lnTo>
                      <a:pt x="1630" y="792"/>
                    </a:lnTo>
                    <a:lnTo>
                      <a:pt x="1616" y="795"/>
                    </a:lnTo>
                    <a:lnTo>
                      <a:pt x="1606" y="802"/>
                    </a:lnTo>
                    <a:lnTo>
                      <a:pt x="1598" y="811"/>
                    </a:lnTo>
                    <a:lnTo>
                      <a:pt x="1593" y="822"/>
                    </a:lnTo>
                    <a:lnTo>
                      <a:pt x="1589" y="831"/>
                    </a:lnTo>
                    <a:lnTo>
                      <a:pt x="1586" y="839"/>
                    </a:lnTo>
                    <a:lnTo>
                      <a:pt x="1583" y="846"/>
                    </a:lnTo>
                    <a:lnTo>
                      <a:pt x="1581" y="849"/>
                    </a:lnTo>
                    <a:lnTo>
                      <a:pt x="1579" y="856"/>
                    </a:lnTo>
                    <a:lnTo>
                      <a:pt x="1576" y="864"/>
                    </a:lnTo>
                    <a:lnTo>
                      <a:pt x="1573" y="868"/>
                    </a:lnTo>
                    <a:lnTo>
                      <a:pt x="1569" y="874"/>
                    </a:lnTo>
                    <a:lnTo>
                      <a:pt x="1564" y="876"/>
                    </a:lnTo>
                    <a:lnTo>
                      <a:pt x="1552" y="878"/>
                    </a:lnTo>
                    <a:lnTo>
                      <a:pt x="1542" y="873"/>
                    </a:lnTo>
                    <a:lnTo>
                      <a:pt x="1536" y="868"/>
                    </a:lnTo>
                    <a:lnTo>
                      <a:pt x="1527" y="863"/>
                    </a:lnTo>
                    <a:lnTo>
                      <a:pt x="1519" y="863"/>
                    </a:lnTo>
                    <a:lnTo>
                      <a:pt x="1512" y="869"/>
                    </a:lnTo>
                    <a:lnTo>
                      <a:pt x="1505" y="876"/>
                    </a:lnTo>
                    <a:lnTo>
                      <a:pt x="1499" y="884"/>
                    </a:lnTo>
                    <a:lnTo>
                      <a:pt x="1495" y="894"/>
                    </a:lnTo>
                    <a:lnTo>
                      <a:pt x="1495" y="906"/>
                    </a:lnTo>
                    <a:lnTo>
                      <a:pt x="1495" y="920"/>
                    </a:lnTo>
                    <a:lnTo>
                      <a:pt x="1495" y="931"/>
                    </a:lnTo>
                    <a:lnTo>
                      <a:pt x="1495" y="940"/>
                    </a:lnTo>
                    <a:lnTo>
                      <a:pt x="1495" y="947"/>
                    </a:lnTo>
                    <a:lnTo>
                      <a:pt x="1494" y="952"/>
                    </a:lnTo>
                    <a:lnTo>
                      <a:pt x="1487" y="957"/>
                    </a:lnTo>
                    <a:lnTo>
                      <a:pt x="1479" y="962"/>
                    </a:lnTo>
                    <a:lnTo>
                      <a:pt x="1472" y="965"/>
                    </a:lnTo>
                    <a:lnTo>
                      <a:pt x="1463" y="975"/>
                    </a:lnTo>
                    <a:lnTo>
                      <a:pt x="1460" y="980"/>
                    </a:lnTo>
                    <a:lnTo>
                      <a:pt x="1455" y="988"/>
                    </a:lnTo>
                    <a:lnTo>
                      <a:pt x="1455" y="997"/>
                    </a:lnTo>
                    <a:lnTo>
                      <a:pt x="1458" y="1004"/>
                    </a:lnTo>
                    <a:lnTo>
                      <a:pt x="1458" y="1010"/>
                    </a:lnTo>
                    <a:lnTo>
                      <a:pt x="1455" y="1020"/>
                    </a:lnTo>
                    <a:lnTo>
                      <a:pt x="1453" y="1032"/>
                    </a:lnTo>
                    <a:lnTo>
                      <a:pt x="1453" y="1037"/>
                    </a:lnTo>
                    <a:lnTo>
                      <a:pt x="1458" y="1047"/>
                    </a:lnTo>
                    <a:lnTo>
                      <a:pt x="1463" y="1051"/>
                    </a:lnTo>
                    <a:lnTo>
                      <a:pt x="1470" y="1051"/>
                    </a:lnTo>
                    <a:lnTo>
                      <a:pt x="1474" y="1049"/>
                    </a:lnTo>
                    <a:lnTo>
                      <a:pt x="1480" y="1046"/>
                    </a:lnTo>
                    <a:lnTo>
                      <a:pt x="1487" y="1049"/>
                    </a:lnTo>
                    <a:lnTo>
                      <a:pt x="1494" y="1057"/>
                    </a:lnTo>
                    <a:lnTo>
                      <a:pt x="1495" y="1066"/>
                    </a:lnTo>
                    <a:lnTo>
                      <a:pt x="1495" y="1076"/>
                    </a:lnTo>
                    <a:lnTo>
                      <a:pt x="1492" y="1081"/>
                    </a:lnTo>
                    <a:lnTo>
                      <a:pt x="1489" y="1086"/>
                    </a:lnTo>
                    <a:lnTo>
                      <a:pt x="941" y="957"/>
                    </a:lnTo>
                    <a:lnTo>
                      <a:pt x="948" y="943"/>
                    </a:lnTo>
                    <a:lnTo>
                      <a:pt x="680" y="1052"/>
                    </a:lnTo>
                    <a:lnTo>
                      <a:pt x="656" y="997"/>
                    </a:lnTo>
                    <a:lnTo>
                      <a:pt x="594" y="837"/>
                    </a:lnTo>
                    <a:lnTo>
                      <a:pt x="544" y="858"/>
                    </a:lnTo>
                    <a:lnTo>
                      <a:pt x="428" y="700"/>
                    </a:lnTo>
                    <a:lnTo>
                      <a:pt x="293" y="614"/>
                    </a:lnTo>
                    <a:lnTo>
                      <a:pt x="0" y="606"/>
                    </a:lnTo>
                    <a:lnTo>
                      <a:pt x="3" y="601"/>
                    </a:lnTo>
                    <a:lnTo>
                      <a:pt x="11" y="594"/>
                    </a:lnTo>
                    <a:lnTo>
                      <a:pt x="18" y="586"/>
                    </a:lnTo>
                    <a:lnTo>
                      <a:pt x="23" y="582"/>
                    </a:lnTo>
                    <a:lnTo>
                      <a:pt x="30" y="577"/>
                    </a:lnTo>
                    <a:lnTo>
                      <a:pt x="35" y="576"/>
                    </a:lnTo>
                    <a:lnTo>
                      <a:pt x="40" y="571"/>
                    </a:lnTo>
                    <a:lnTo>
                      <a:pt x="43" y="564"/>
                    </a:lnTo>
                    <a:lnTo>
                      <a:pt x="45" y="560"/>
                    </a:lnTo>
                    <a:lnTo>
                      <a:pt x="47" y="555"/>
                    </a:lnTo>
                    <a:lnTo>
                      <a:pt x="47" y="550"/>
                    </a:lnTo>
                    <a:lnTo>
                      <a:pt x="47" y="545"/>
                    </a:lnTo>
                    <a:lnTo>
                      <a:pt x="48" y="540"/>
                    </a:lnTo>
                    <a:lnTo>
                      <a:pt x="48" y="532"/>
                    </a:lnTo>
                    <a:lnTo>
                      <a:pt x="48" y="529"/>
                    </a:lnTo>
                    <a:lnTo>
                      <a:pt x="48" y="522"/>
                    </a:lnTo>
                    <a:lnTo>
                      <a:pt x="45" y="513"/>
                    </a:lnTo>
                    <a:lnTo>
                      <a:pt x="45" y="512"/>
                    </a:lnTo>
                    <a:lnTo>
                      <a:pt x="45" y="508"/>
                    </a:lnTo>
                    <a:lnTo>
                      <a:pt x="47" y="502"/>
                    </a:lnTo>
                    <a:lnTo>
                      <a:pt x="47" y="497"/>
                    </a:lnTo>
                    <a:lnTo>
                      <a:pt x="47" y="493"/>
                    </a:lnTo>
                    <a:lnTo>
                      <a:pt x="47" y="488"/>
                    </a:lnTo>
                    <a:lnTo>
                      <a:pt x="47" y="485"/>
                    </a:lnTo>
                    <a:lnTo>
                      <a:pt x="47" y="482"/>
                    </a:lnTo>
                    <a:lnTo>
                      <a:pt x="50" y="477"/>
                    </a:lnTo>
                    <a:lnTo>
                      <a:pt x="55" y="473"/>
                    </a:lnTo>
                    <a:lnTo>
                      <a:pt x="57" y="473"/>
                    </a:lnTo>
                    <a:lnTo>
                      <a:pt x="62" y="471"/>
                    </a:lnTo>
                    <a:lnTo>
                      <a:pt x="63" y="468"/>
                    </a:lnTo>
                    <a:lnTo>
                      <a:pt x="65" y="465"/>
                    </a:lnTo>
                    <a:lnTo>
                      <a:pt x="70" y="460"/>
                    </a:lnTo>
                    <a:lnTo>
                      <a:pt x="74" y="461"/>
                    </a:lnTo>
                    <a:lnTo>
                      <a:pt x="79" y="463"/>
                    </a:lnTo>
                    <a:lnTo>
                      <a:pt x="82" y="465"/>
                    </a:lnTo>
                    <a:lnTo>
                      <a:pt x="85" y="465"/>
                    </a:lnTo>
                    <a:lnTo>
                      <a:pt x="90" y="463"/>
                    </a:lnTo>
                    <a:lnTo>
                      <a:pt x="97" y="463"/>
                    </a:lnTo>
                    <a:lnTo>
                      <a:pt x="102" y="461"/>
                    </a:lnTo>
                    <a:lnTo>
                      <a:pt x="102" y="456"/>
                    </a:lnTo>
                    <a:lnTo>
                      <a:pt x="100" y="455"/>
                    </a:lnTo>
                    <a:lnTo>
                      <a:pt x="94" y="450"/>
                    </a:lnTo>
                    <a:lnTo>
                      <a:pt x="90" y="446"/>
                    </a:lnTo>
                    <a:lnTo>
                      <a:pt x="95" y="441"/>
                    </a:lnTo>
                    <a:lnTo>
                      <a:pt x="100" y="445"/>
                    </a:lnTo>
                    <a:lnTo>
                      <a:pt x="102" y="448"/>
                    </a:lnTo>
                    <a:lnTo>
                      <a:pt x="105" y="445"/>
                    </a:lnTo>
                    <a:lnTo>
                      <a:pt x="107" y="441"/>
                    </a:lnTo>
                    <a:lnTo>
                      <a:pt x="110" y="438"/>
                    </a:lnTo>
                    <a:lnTo>
                      <a:pt x="115" y="440"/>
                    </a:lnTo>
                    <a:lnTo>
                      <a:pt x="119" y="440"/>
                    </a:lnTo>
                    <a:lnTo>
                      <a:pt x="122" y="438"/>
                    </a:lnTo>
                    <a:lnTo>
                      <a:pt x="126" y="436"/>
                    </a:lnTo>
                    <a:lnTo>
                      <a:pt x="131" y="435"/>
                    </a:lnTo>
                    <a:lnTo>
                      <a:pt x="132" y="433"/>
                    </a:lnTo>
                    <a:lnTo>
                      <a:pt x="134" y="431"/>
                    </a:lnTo>
                    <a:lnTo>
                      <a:pt x="137" y="431"/>
                    </a:lnTo>
                    <a:lnTo>
                      <a:pt x="141" y="433"/>
                    </a:lnTo>
                    <a:lnTo>
                      <a:pt x="144" y="433"/>
                    </a:lnTo>
                    <a:lnTo>
                      <a:pt x="149" y="433"/>
                    </a:lnTo>
                    <a:lnTo>
                      <a:pt x="156" y="433"/>
                    </a:lnTo>
                    <a:lnTo>
                      <a:pt x="161" y="435"/>
                    </a:lnTo>
                    <a:lnTo>
                      <a:pt x="166" y="436"/>
                    </a:lnTo>
                    <a:lnTo>
                      <a:pt x="171" y="440"/>
                    </a:lnTo>
                    <a:lnTo>
                      <a:pt x="178" y="440"/>
                    </a:lnTo>
                    <a:lnTo>
                      <a:pt x="181" y="438"/>
                    </a:lnTo>
                    <a:lnTo>
                      <a:pt x="183" y="435"/>
                    </a:lnTo>
                    <a:lnTo>
                      <a:pt x="188" y="436"/>
                    </a:lnTo>
                    <a:lnTo>
                      <a:pt x="191" y="438"/>
                    </a:lnTo>
                    <a:lnTo>
                      <a:pt x="194" y="440"/>
                    </a:lnTo>
                    <a:lnTo>
                      <a:pt x="199" y="440"/>
                    </a:lnTo>
                    <a:lnTo>
                      <a:pt x="208" y="443"/>
                    </a:lnTo>
                    <a:lnTo>
                      <a:pt x="213" y="445"/>
                    </a:lnTo>
                    <a:lnTo>
                      <a:pt x="216" y="443"/>
                    </a:lnTo>
                    <a:lnTo>
                      <a:pt x="220" y="443"/>
                    </a:lnTo>
                    <a:lnTo>
                      <a:pt x="223" y="443"/>
                    </a:lnTo>
                    <a:lnTo>
                      <a:pt x="231" y="446"/>
                    </a:lnTo>
                    <a:lnTo>
                      <a:pt x="236" y="451"/>
                    </a:lnTo>
                    <a:lnTo>
                      <a:pt x="241" y="453"/>
                    </a:lnTo>
                    <a:lnTo>
                      <a:pt x="245" y="453"/>
                    </a:lnTo>
                    <a:lnTo>
                      <a:pt x="248" y="451"/>
                    </a:lnTo>
                    <a:lnTo>
                      <a:pt x="253" y="453"/>
                    </a:lnTo>
                    <a:lnTo>
                      <a:pt x="256" y="456"/>
                    </a:lnTo>
                    <a:lnTo>
                      <a:pt x="263" y="460"/>
                    </a:lnTo>
                    <a:lnTo>
                      <a:pt x="268" y="461"/>
                    </a:lnTo>
                    <a:lnTo>
                      <a:pt x="273" y="461"/>
                    </a:lnTo>
                    <a:lnTo>
                      <a:pt x="280" y="460"/>
                    </a:lnTo>
                    <a:lnTo>
                      <a:pt x="290" y="460"/>
                    </a:lnTo>
                    <a:lnTo>
                      <a:pt x="298" y="460"/>
                    </a:lnTo>
                    <a:lnTo>
                      <a:pt x="307" y="460"/>
                    </a:lnTo>
                    <a:lnTo>
                      <a:pt x="309" y="465"/>
                    </a:lnTo>
                    <a:lnTo>
                      <a:pt x="307" y="468"/>
                    </a:lnTo>
                    <a:lnTo>
                      <a:pt x="303" y="471"/>
                    </a:lnTo>
                    <a:lnTo>
                      <a:pt x="302" y="477"/>
                    </a:lnTo>
                    <a:lnTo>
                      <a:pt x="303" y="482"/>
                    </a:lnTo>
                    <a:lnTo>
                      <a:pt x="310" y="488"/>
                    </a:lnTo>
                    <a:lnTo>
                      <a:pt x="315" y="492"/>
                    </a:lnTo>
                    <a:lnTo>
                      <a:pt x="319" y="497"/>
                    </a:lnTo>
                    <a:lnTo>
                      <a:pt x="325" y="498"/>
                    </a:lnTo>
                    <a:lnTo>
                      <a:pt x="330" y="495"/>
                    </a:lnTo>
                    <a:lnTo>
                      <a:pt x="335" y="493"/>
                    </a:lnTo>
                    <a:lnTo>
                      <a:pt x="339" y="492"/>
                    </a:lnTo>
                    <a:lnTo>
                      <a:pt x="342" y="488"/>
                    </a:lnTo>
                    <a:lnTo>
                      <a:pt x="344" y="487"/>
                    </a:lnTo>
                    <a:lnTo>
                      <a:pt x="349" y="485"/>
                    </a:lnTo>
                    <a:lnTo>
                      <a:pt x="354" y="483"/>
                    </a:lnTo>
                    <a:lnTo>
                      <a:pt x="359" y="477"/>
                    </a:lnTo>
                    <a:lnTo>
                      <a:pt x="359" y="473"/>
                    </a:lnTo>
                    <a:lnTo>
                      <a:pt x="361" y="468"/>
                    </a:lnTo>
                    <a:lnTo>
                      <a:pt x="362" y="463"/>
                    </a:lnTo>
                    <a:lnTo>
                      <a:pt x="367" y="461"/>
                    </a:lnTo>
                    <a:lnTo>
                      <a:pt x="369" y="456"/>
                    </a:lnTo>
                    <a:lnTo>
                      <a:pt x="371" y="453"/>
                    </a:lnTo>
                    <a:lnTo>
                      <a:pt x="374" y="446"/>
                    </a:lnTo>
                    <a:lnTo>
                      <a:pt x="377" y="438"/>
                    </a:lnTo>
                    <a:lnTo>
                      <a:pt x="382" y="436"/>
                    </a:lnTo>
                    <a:lnTo>
                      <a:pt x="386" y="436"/>
                    </a:lnTo>
                    <a:lnTo>
                      <a:pt x="391" y="436"/>
                    </a:lnTo>
                    <a:lnTo>
                      <a:pt x="396" y="433"/>
                    </a:lnTo>
                    <a:lnTo>
                      <a:pt x="399" y="433"/>
                    </a:lnTo>
                    <a:lnTo>
                      <a:pt x="403" y="430"/>
                    </a:lnTo>
                    <a:lnTo>
                      <a:pt x="411" y="426"/>
                    </a:lnTo>
                    <a:lnTo>
                      <a:pt x="416" y="424"/>
                    </a:lnTo>
                    <a:lnTo>
                      <a:pt x="421" y="421"/>
                    </a:lnTo>
                    <a:lnTo>
                      <a:pt x="433" y="419"/>
                    </a:lnTo>
                    <a:lnTo>
                      <a:pt x="441" y="411"/>
                    </a:lnTo>
                    <a:lnTo>
                      <a:pt x="451" y="409"/>
                    </a:lnTo>
                    <a:lnTo>
                      <a:pt x="458" y="409"/>
                    </a:lnTo>
                    <a:lnTo>
                      <a:pt x="468" y="414"/>
                    </a:lnTo>
                    <a:lnTo>
                      <a:pt x="478" y="419"/>
                    </a:lnTo>
                    <a:lnTo>
                      <a:pt x="486" y="426"/>
                    </a:lnTo>
                    <a:lnTo>
                      <a:pt x="495" y="433"/>
                    </a:lnTo>
                    <a:lnTo>
                      <a:pt x="503" y="435"/>
                    </a:lnTo>
                    <a:lnTo>
                      <a:pt x="513" y="436"/>
                    </a:lnTo>
                    <a:lnTo>
                      <a:pt x="528" y="438"/>
                    </a:lnTo>
                    <a:lnTo>
                      <a:pt x="535" y="438"/>
                    </a:lnTo>
                    <a:lnTo>
                      <a:pt x="540" y="436"/>
                    </a:lnTo>
                    <a:lnTo>
                      <a:pt x="545" y="435"/>
                    </a:lnTo>
                    <a:lnTo>
                      <a:pt x="550" y="435"/>
                    </a:lnTo>
                    <a:lnTo>
                      <a:pt x="559" y="436"/>
                    </a:lnTo>
                    <a:lnTo>
                      <a:pt x="567" y="436"/>
                    </a:lnTo>
                    <a:lnTo>
                      <a:pt x="574" y="435"/>
                    </a:lnTo>
                    <a:lnTo>
                      <a:pt x="577" y="433"/>
                    </a:lnTo>
                    <a:lnTo>
                      <a:pt x="582" y="430"/>
                    </a:lnTo>
                    <a:lnTo>
                      <a:pt x="585" y="426"/>
                    </a:lnTo>
                    <a:lnTo>
                      <a:pt x="587" y="419"/>
                    </a:lnTo>
                    <a:lnTo>
                      <a:pt x="596" y="413"/>
                    </a:lnTo>
                    <a:lnTo>
                      <a:pt x="601" y="409"/>
                    </a:lnTo>
                    <a:lnTo>
                      <a:pt x="606" y="408"/>
                    </a:lnTo>
                    <a:lnTo>
                      <a:pt x="612" y="408"/>
                    </a:lnTo>
                    <a:lnTo>
                      <a:pt x="617" y="409"/>
                    </a:lnTo>
                    <a:lnTo>
                      <a:pt x="622" y="413"/>
                    </a:lnTo>
                    <a:lnTo>
                      <a:pt x="626" y="411"/>
                    </a:lnTo>
                    <a:lnTo>
                      <a:pt x="627" y="408"/>
                    </a:lnTo>
                    <a:lnTo>
                      <a:pt x="629" y="404"/>
                    </a:lnTo>
                    <a:lnTo>
                      <a:pt x="631" y="398"/>
                    </a:lnTo>
                    <a:lnTo>
                      <a:pt x="631" y="393"/>
                    </a:lnTo>
                    <a:lnTo>
                      <a:pt x="632" y="389"/>
                    </a:lnTo>
                    <a:lnTo>
                      <a:pt x="636" y="384"/>
                    </a:lnTo>
                    <a:lnTo>
                      <a:pt x="641" y="381"/>
                    </a:lnTo>
                    <a:lnTo>
                      <a:pt x="648" y="379"/>
                    </a:lnTo>
                    <a:lnTo>
                      <a:pt x="653" y="379"/>
                    </a:lnTo>
                    <a:lnTo>
                      <a:pt x="656" y="381"/>
                    </a:lnTo>
                    <a:lnTo>
                      <a:pt x="659" y="381"/>
                    </a:lnTo>
                    <a:lnTo>
                      <a:pt x="663" y="379"/>
                    </a:lnTo>
                    <a:lnTo>
                      <a:pt x="668" y="379"/>
                    </a:lnTo>
                    <a:lnTo>
                      <a:pt x="673" y="376"/>
                    </a:lnTo>
                    <a:lnTo>
                      <a:pt x="676" y="374"/>
                    </a:lnTo>
                    <a:lnTo>
                      <a:pt x="678" y="371"/>
                    </a:lnTo>
                    <a:lnTo>
                      <a:pt x="683" y="366"/>
                    </a:lnTo>
                    <a:lnTo>
                      <a:pt x="688" y="362"/>
                    </a:lnTo>
                    <a:lnTo>
                      <a:pt x="695" y="361"/>
                    </a:lnTo>
                    <a:lnTo>
                      <a:pt x="700" y="361"/>
                    </a:lnTo>
                    <a:lnTo>
                      <a:pt x="705" y="362"/>
                    </a:lnTo>
                    <a:lnTo>
                      <a:pt x="708" y="364"/>
                    </a:lnTo>
                    <a:lnTo>
                      <a:pt x="713" y="362"/>
                    </a:lnTo>
                    <a:lnTo>
                      <a:pt x="716" y="361"/>
                    </a:lnTo>
                    <a:lnTo>
                      <a:pt x="718" y="356"/>
                    </a:lnTo>
                    <a:lnTo>
                      <a:pt x="721" y="351"/>
                    </a:lnTo>
                    <a:lnTo>
                      <a:pt x="721" y="347"/>
                    </a:lnTo>
                    <a:lnTo>
                      <a:pt x="732" y="344"/>
                    </a:lnTo>
                    <a:lnTo>
                      <a:pt x="743" y="341"/>
                    </a:lnTo>
                    <a:lnTo>
                      <a:pt x="750" y="341"/>
                    </a:lnTo>
                    <a:lnTo>
                      <a:pt x="757" y="341"/>
                    </a:lnTo>
                    <a:lnTo>
                      <a:pt x="763" y="342"/>
                    </a:lnTo>
                    <a:lnTo>
                      <a:pt x="767" y="342"/>
                    </a:lnTo>
                    <a:lnTo>
                      <a:pt x="772" y="344"/>
                    </a:lnTo>
                    <a:lnTo>
                      <a:pt x="775" y="344"/>
                    </a:lnTo>
                    <a:lnTo>
                      <a:pt x="779" y="342"/>
                    </a:lnTo>
                    <a:lnTo>
                      <a:pt x="780" y="339"/>
                    </a:lnTo>
                    <a:lnTo>
                      <a:pt x="787" y="336"/>
                    </a:lnTo>
                    <a:lnTo>
                      <a:pt x="790" y="334"/>
                    </a:lnTo>
                    <a:lnTo>
                      <a:pt x="794" y="330"/>
                    </a:lnTo>
                    <a:lnTo>
                      <a:pt x="795" y="325"/>
                    </a:lnTo>
                    <a:lnTo>
                      <a:pt x="795" y="319"/>
                    </a:lnTo>
                    <a:lnTo>
                      <a:pt x="792" y="312"/>
                    </a:lnTo>
                    <a:lnTo>
                      <a:pt x="794" y="300"/>
                    </a:lnTo>
                    <a:lnTo>
                      <a:pt x="795" y="292"/>
                    </a:lnTo>
                    <a:lnTo>
                      <a:pt x="800" y="282"/>
                    </a:lnTo>
                    <a:lnTo>
                      <a:pt x="805" y="272"/>
                    </a:lnTo>
                    <a:lnTo>
                      <a:pt x="812" y="268"/>
                    </a:lnTo>
                    <a:lnTo>
                      <a:pt x="817" y="265"/>
                    </a:lnTo>
                    <a:lnTo>
                      <a:pt x="824" y="263"/>
                    </a:lnTo>
                    <a:lnTo>
                      <a:pt x="831" y="263"/>
                    </a:lnTo>
                    <a:lnTo>
                      <a:pt x="834" y="263"/>
                    </a:lnTo>
                    <a:lnTo>
                      <a:pt x="839" y="260"/>
                    </a:lnTo>
                    <a:lnTo>
                      <a:pt x="841" y="253"/>
                    </a:lnTo>
                    <a:lnTo>
                      <a:pt x="842" y="250"/>
                    </a:lnTo>
                    <a:lnTo>
                      <a:pt x="842" y="247"/>
                    </a:lnTo>
                    <a:lnTo>
                      <a:pt x="841" y="242"/>
                    </a:lnTo>
                    <a:lnTo>
                      <a:pt x="846" y="240"/>
                    </a:lnTo>
                    <a:lnTo>
                      <a:pt x="854" y="240"/>
                    </a:lnTo>
                    <a:lnTo>
                      <a:pt x="868" y="238"/>
                    </a:lnTo>
                    <a:lnTo>
                      <a:pt x="876" y="236"/>
                    </a:lnTo>
                    <a:lnTo>
                      <a:pt x="883" y="236"/>
                    </a:lnTo>
                    <a:lnTo>
                      <a:pt x="889" y="238"/>
                    </a:lnTo>
                    <a:lnTo>
                      <a:pt x="894" y="238"/>
                    </a:lnTo>
                    <a:lnTo>
                      <a:pt x="896" y="242"/>
                    </a:lnTo>
                    <a:lnTo>
                      <a:pt x="899" y="243"/>
                    </a:lnTo>
                    <a:lnTo>
                      <a:pt x="906" y="243"/>
                    </a:lnTo>
                    <a:lnTo>
                      <a:pt x="915" y="242"/>
                    </a:lnTo>
                    <a:lnTo>
                      <a:pt x="926" y="235"/>
                    </a:lnTo>
                    <a:lnTo>
                      <a:pt x="933" y="228"/>
                    </a:lnTo>
                    <a:lnTo>
                      <a:pt x="938" y="223"/>
                    </a:lnTo>
                    <a:lnTo>
                      <a:pt x="941" y="216"/>
                    </a:lnTo>
                    <a:lnTo>
                      <a:pt x="946" y="213"/>
                    </a:lnTo>
                    <a:lnTo>
                      <a:pt x="955" y="210"/>
                    </a:lnTo>
                    <a:lnTo>
                      <a:pt x="962" y="210"/>
                    </a:lnTo>
                    <a:lnTo>
                      <a:pt x="965" y="208"/>
                    </a:lnTo>
                    <a:lnTo>
                      <a:pt x="967" y="200"/>
                    </a:lnTo>
                    <a:lnTo>
                      <a:pt x="977" y="189"/>
                    </a:lnTo>
                    <a:lnTo>
                      <a:pt x="983" y="184"/>
                    </a:lnTo>
                    <a:lnTo>
                      <a:pt x="988" y="183"/>
                    </a:lnTo>
                    <a:lnTo>
                      <a:pt x="993" y="181"/>
                    </a:lnTo>
                    <a:lnTo>
                      <a:pt x="997" y="178"/>
                    </a:lnTo>
                    <a:lnTo>
                      <a:pt x="1000" y="171"/>
                    </a:lnTo>
                    <a:lnTo>
                      <a:pt x="1007" y="164"/>
                    </a:lnTo>
                    <a:lnTo>
                      <a:pt x="1012" y="161"/>
                    </a:lnTo>
                    <a:lnTo>
                      <a:pt x="1015" y="158"/>
                    </a:lnTo>
                    <a:lnTo>
                      <a:pt x="1017" y="151"/>
                    </a:lnTo>
                    <a:lnTo>
                      <a:pt x="1017" y="146"/>
                    </a:lnTo>
                    <a:lnTo>
                      <a:pt x="1020" y="129"/>
                    </a:lnTo>
                    <a:lnTo>
                      <a:pt x="1025" y="121"/>
                    </a:lnTo>
                    <a:lnTo>
                      <a:pt x="1034" y="111"/>
                    </a:lnTo>
                    <a:lnTo>
                      <a:pt x="1045" y="107"/>
                    </a:lnTo>
                    <a:lnTo>
                      <a:pt x="1056" y="102"/>
                    </a:lnTo>
                    <a:lnTo>
                      <a:pt x="1067" y="95"/>
                    </a:lnTo>
                    <a:lnTo>
                      <a:pt x="1069" y="89"/>
                    </a:lnTo>
                    <a:lnTo>
                      <a:pt x="1072" y="84"/>
                    </a:lnTo>
                    <a:lnTo>
                      <a:pt x="1079" y="80"/>
                    </a:lnTo>
                    <a:lnTo>
                      <a:pt x="1084" y="79"/>
                    </a:lnTo>
                    <a:lnTo>
                      <a:pt x="1096" y="70"/>
                    </a:lnTo>
                    <a:lnTo>
                      <a:pt x="1106" y="65"/>
                    </a:lnTo>
                    <a:lnTo>
                      <a:pt x="1116" y="60"/>
                    </a:lnTo>
                    <a:lnTo>
                      <a:pt x="1124" y="57"/>
                    </a:lnTo>
                    <a:lnTo>
                      <a:pt x="1133" y="55"/>
                    </a:lnTo>
                    <a:lnTo>
                      <a:pt x="1138" y="57"/>
                    </a:lnTo>
                    <a:lnTo>
                      <a:pt x="1144" y="57"/>
                    </a:lnTo>
                    <a:lnTo>
                      <a:pt x="1150" y="55"/>
                    </a:lnTo>
                    <a:lnTo>
                      <a:pt x="1153" y="55"/>
                    </a:lnTo>
                    <a:lnTo>
                      <a:pt x="1160" y="57"/>
                    </a:lnTo>
                    <a:lnTo>
                      <a:pt x="1168" y="59"/>
                    </a:lnTo>
                    <a:lnTo>
                      <a:pt x="1173" y="57"/>
                    </a:lnTo>
                    <a:lnTo>
                      <a:pt x="1176" y="55"/>
                    </a:lnTo>
                    <a:lnTo>
                      <a:pt x="1181" y="48"/>
                    </a:lnTo>
                    <a:lnTo>
                      <a:pt x="1185" y="42"/>
                    </a:lnTo>
                    <a:lnTo>
                      <a:pt x="1188" y="38"/>
                    </a:lnTo>
                    <a:lnTo>
                      <a:pt x="1191" y="35"/>
                    </a:lnTo>
                    <a:lnTo>
                      <a:pt x="1197" y="37"/>
                    </a:lnTo>
                    <a:lnTo>
                      <a:pt x="1210" y="33"/>
                    </a:lnTo>
                    <a:lnTo>
                      <a:pt x="1217" y="32"/>
                    </a:lnTo>
                    <a:lnTo>
                      <a:pt x="1223" y="28"/>
                    </a:lnTo>
                    <a:lnTo>
                      <a:pt x="1232" y="22"/>
                    </a:lnTo>
                    <a:lnTo>
                      <a:pt x="1238" y="18"/>
                    </a:lnTo>
                    <a:lnTo>
                      <a:pt x="1245" y="17"/>
                    </a:lnTo>
                    <a:lnTo>
                      <a:pt x="1252" y="18"/>
                    </a:lnTo>
                    <a:lnTo>
                      <a:pt x="1259" y="22"/>
                    </a:lnTo>
                    <a:lnTo>
                      <a:pt x="1267" y="28"/>
                    </a:lnTo>
                    <a:lnTo>
                      <a:pt x="1270" y="32"/>
                    </a:lnTo>
                    <a:lnTo>
                      <a:pt x="1275" y="37"/>
                    </a:lnTo>
                    <a:lnTo>
                      <a:pt x="1280" y="40"/>
                    </a:lnTo>
                    <a:lnTo>
                      <a:pt x="1284" y="43"/>
                    </a:lnTo>
                    <a:lnTo>
                      <a:pt x="1291" y="43"/>
                    </a:lnTo>
                    <a:lnTo>
                      <a:pt x="1301" y="35"/>
                    </a:lnTo>
                    <a:lnTo>
                      <a:pt x="1306" y="30"/>
                    </a:lnTo>
                    <a:lnTo>
                      <a:pt x="1311" y="28"/>
                    </a:lnTo>
                    <a:lnTo>
                      <a:pt x="1319" y="22"/>
                    </a:lnTo>
                    <a:lnTo>
                      <a:pt x="1326" y="17"/>
                    </a:lnTo>
                    <a:lnTo>
                      <a:pt x="1333" y="10"/>
                    </a:lnTo>
                    <a:lnTo>
                      <a:pt x="1339" y="5"/>
                    </a:lnTo>
                    <a:lnTo>
                      <a:pt x="1344" y="1"/>
                    </a:lnTo>
                    <a:lnTo>
                      <a:pt x="1349" y="0"/>
                    </a:lnTo>
                    <a:lnTo>
                      <a:pt x="1542" y="354"/>
                    </a:lnTo>
                    <a:lnTo>
                      <a:pt x="1630" y="312"/>
                    </a:lnTo>
                    <a:lnTo>
                      <a:pt x="1724" y="455"/>
                    </a:lnTo>
                    <a:lnTo>
                      <a:pt x="1621" y="490"/>
                    </a:lnTo>
                    <a:lnTo>
                      <a:pt x="1656" y="520"/>
                    </a:lnTo>
                    <a:close/>
                  </a:path>
                </a:pathLst>
              </a:custGeom>
              <a:solidFill>
                <a:srgbClr val="DEB887"/>
              </a:solidFill>
              <a:ln w="0">
                <a:solidFill>
                  <a:srgbClr val="DEB887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264" name="Freeform 56"/>
              <p:cNvSpPr>
                <a:spLocks/>
              </p:cNvSpPr>
              <p:nvPr/>
            </p:nvSpPr>
            <p:spPr bwMode="auto">
              <a:xfrm>
                <a:off x="3505" y="1159"/>
                <a:ext cx="1799" cy="1086"/>
              </a:xfrm>
              <a:custGeom>
                <a:avLst/>
                <a:gdLst/>
                <a:ahLst/>
                <a:cxnLst>
                  <a:cxn ang="0">
                    <a:pos x="1796" y="658"/>
                  </a:cxn>
                  <a:cxn ang="0">
                    <a:pos x="1787" y="718"/>
                  </a:cxn>
                  <a:cxn ang="0">
                    <a:pos x="1771" y="769"/>
                  </a:cxn>
                  <a:cxn ang="0">
                    <a:pos x="1740" y="752"/>
                  </a:cxn>
                  <a:cxn ang="0">
                    <a:pos x="1673" y="775"/>
                  </a:cxn>
                  <a:cxn ang="0">
                    <a:pos x="1598" y="811"/>
                  </a:cxn>
                  <a:cxn ang="0">
                    <a:pos x="1576" y="864"/>
                  </a:cxn>
                  <a:cxn ang="0">
                    <a:pos x="1527" y="863"/>
                  </a:cxn>
                  <a:cxn ang="0">
                    <a:pos x="1495" y="920"/>
                  </a:cxn>
                  <a:cxn ang="0">
                    <a:pos x="1472" y="965"/>
                  </a:cxn>
                  <a:cxn ang="0">
                    <a:pos x="1455" y="1020"/>
                  </a:cxn>
                  <a:cxn ang="0">
                    <a:pos x="1480" y="1046"/>
                  </a:cxn>
                  <a:cxn ang="0">
                    <a:pos x="941" y="957"/>
                  </a:cxn>
                  <a:cxn ang="0">
                    <a:pos x="293" y="614"/>
                  </a:cxn>
                  <a:cxn ang="0">
                    <a:pos x="35" y="576"/>
                  </a:cxn>
                  <a:cxn ang="0">
                    <a:pos x="48" y="540"/>
                  </a:cxn>
                  <a:cxn ang="0">
                    <a:pos x="47" y="502"/>
                  </a:cxn>
                  <a:cxn ang="0">
                    <a:pos x="55" y="473"/>
                  </a:cxn>
                  <a:cxn ang="0">
                    <a:pos x="79" y="463"/>
                  </a:cxn>
                  <a:cxn ang="0">
                    <a:pos x="100" y="455"/>
                  </a:cxn>
                  <a:cxn ang="0">
                    <a:pos x="107" y="441"/>
                  </a:cxn>
                  <a:cxn ang="0">
                    <a:pos x="132" y="433"/>
                  </a:cxn>
                  <a:cxn ang="0">
                    <a:pos x="161" y="435"/>
                  </a:cxn>
                  <a:cxn ang="0">
                    <a:pos x="191" y="438"/>
                  </a:cxn>
                  <a:cxn ang="0">
                    <a:pos x="223" y="443"/>
                  </a:cxn>
                  <a:cxn ang="0">
                    <a:pos x="256" y="456"/>
                  </a:cxn>
                  <a:cxn ang="0">
                    <a:pos x="307" y="460"/>
                  </a:cxn>
                  <a:cxn ang="0">
                    <a:pos x="315" y="492"/>
                  </a:cxn>
                  <a:cxn ang="0">
                    <a:pos x="344" y="487"/>
                  </a:cxn>
                  <a:cxn ang="0">
                    <a:pos x="367" y="461"/>
                  </a:cxn>
                  <a:cxn ang="0">
                    <a:pos x="391" y="436"/>
                  </a:cxn>
                  <a:cxn ang="0">
                    <a:pos x="433" y="419"/>
                  </a:cxn>
                  <a:cxn ang="0">
                    <a:pos x="495" y="433"/>
                  </a:cxn>
                  <a:cxn ang="0">
                    <a:pos x="550" y="435"/>
                  </a:cxn>
                  <a:cxn ang="0">
                    <a:pos x="587" y="419"/>
                  </a:cxn>
                  <a:cxn ang="0">
                    <a:pos x="626" y="411"/>
                  </a:cxn>
                  <a:cxn ang="0">
                    <a:pos x="641" y="381"/>
                  </a:cxn>
                  <a:cxn ang="0">
                    <a:pos x="673" y="376"/>
                  </a:cxn>
                  <a:cxn ang="0">
                    <a:pos x="705" y="362"/>
                  </a:cxn>
                  <a:cxn ang="0">
                    <a:pos x="732" y="344"/>
                  </a:cxn>
                  <a:cxn ang="0">
                    <a:pos x="775" y="344"/>
                  </a:cxn>
                  <a:cxn ang="0">
                    <a:pos x="795" y="319"/>
                  </a:cxn>
                  <a:cxn ang="0">
                    <a:pos x="817" y="265"/>
                  </a:cxn>
                  <a:cxn ang="0">
                    <a:pos x="842" y="247"/>
                  </a:cxn>
                  <a:cxn ang="0">
                    <a:pos x="889" y="238"/>
                  </a:cxn>
                  <a:cxn ang="0">
                    <a:pos x="933" y="228"/>
                  </a:cxn>
                  <a:cxn ang="0">
                    <a:pos x="967" y="200"/>
                  </a:cxn>
                  <a:cxn ang="0">
                    <a:pos x="1007" y="164"/>
                  </a:cxn>
                  <a:cxn ang="0">
                    <a:pos x="1034" y="111"/>
                  </a:cxn>
                  <a:cxn ang="0">
                    <a:pos x="1084" y="79"/>
                  </a:cxn>
                  <a:cxn ang="0">
                    <a:pos x="1144" y="57"/>
                  </a:cxn>
                  <a:cxn ang="0">
                    <a:pos x="1181" y="48"/>
                  </a:cxn>
                  <a:cxn ang="0">
                    <a:pos x="1223" y="28"/>
                  </a:cxn>
                  <a:cxn ang="0">
                    <a:pos x="1270" y="32"/>
                  </a:cxn>
                  <a:cxn ang="0">
                    <a:pos x="1311" y="28"/>
                  </a:cxn>
                  <a:cxn ang="0">
                    <a:pos x="1542" y="354"/>
                  </a:cxn>
                </a:cxnLst>
                <a:rect l="0" t="0" r="r" b="b"/>
                <a:pathLst>
                  <a:path w="1799" h="1086">
                    <a:moveTo>
                      <a:pt x="1656" y="520"/>
                    </a:moveTo>
                    <a:lnTo>
                      <a:pt x="1781" y="628"/>
                    </a:lnTo>
                    <a:lnTo>
                      <a:pt x="1784" y="634"/>
                    </a:lnTo>
                    <a:lnTo>
                      <a:pt x="1787" y="641"/>
                    </a:lnTo>
                    <a:lnTo>
                      <a:pt x="1789" y="644"/>
                    </a:lnTo>
                    <a:lnTo>
                      <a:pt x="1792" y="653"/>
                    </a:lnTo>
                    <a:lnTo>
                      <a:pt x="1796" y="658"/>
                    </a:lnTo>
                    <a:lnTo>
                      <a:pt x="1799" y="666"/>
                    </a:lnTo>
                    <a:lnTo>
                      <a:pt x="1796" y="675"/>
                    </a:lnTo>
                    <a:lnTo>
                      <a:pt x="1792" y="685"/>
                    </a:lnTo>
                    <a:lnTo>
                      <a:pt x="1789" y="693"/>
                    </a:lnTo>
                    <a:lnTo>
                      <a:pt x="1786" y="701"/>
                    </a:lnTo>
                    <a:lnTo>
                      <a:pt x="1784" y="712"/>
                    </a:lnTo>
                    <a:lnTo>
                      <a:pt x="1787" y="718"/>
                    </a:lnTo>
                    <a:lnTo>
                      <a:pt x="1786" y="725"/>
                    </a:lnTo>
                    <a:lnTo>
                      <a:pt x="1782" y="732"/>
                    </a:lnTo>
                    <a:lnTo>
                      <a:pt x="1779" y="738"/>
                    </a:lnTo>
                    <a:lnTo>
                      <a:pt x="1777" y="745"/>
                    </a:lnTo>
                    <a:lnTo>
                      <a:pt x="1776" y="753"/>
                    </a:lnTo>
                    <a:lnTo>
                      <a:pt x="1776" y="759"/>
                    </a:lnTo>
                    <a:lnTo>
                      <a:pt x="1771" y="769"/>
                    </a:lnTo>
                    <a:lnTo>
                      <a:pt x="1769" y="772"/>
                    </a:lnTo>
                    <a:lnTo>
                      <a:pt x="1764" y="774"/>
                    </a:lnTo>
                    <a:lnTo>
                      <a:pt x="1757" y="770"/>
                    </a:lnTo>
                    <a:lnTo>
                      <a:pt x="1754" y="767"/>
                    </a:lnTo>
                    <a:lnTo>
                      <a:pt x="1750" y="759"/>
                    </a:lnTo>
                    <a:lnTo>
                      <a:pt x="1744" y="755"/>
                    </a:lnTo>
                    <a:lnTo>
                      <a:pt x="1740" y="752"/>
                    </a:lnTo>
                    <a:lnTo>
                      <a:pt x="1732" y="753"/>
                    </a:lnTo>
                    <a:lnTo>
                      <a:pt x="1724" y="757"/>
                    </a:lnTo>
                    <a:lnTo>
                      <a:pt x="1714" y="764"/>
                    </a:lnTo>
                    <a:lnTo>
                      <a:pt x="1705" y="765"/>
                    </a:lnTo>
                    <a:lnTo>
                      <a:pt x="1695" y="767"/>
                    </a:lnTo>
                    <a:lnTo>
                      <a:pt x="1687" y="772"/>
                    </a:lnTo>
                    <a:lnTo>
                      <a:pt x="1673" y="775"/>
                    </a:lnTo>
                    <a:lnTo>
                      <a:pt x="1665" y="779"/>
                    </a:lnTo>
                    <a:lnTo>
                      <a:pt x="1650" y="785"/>
                    </a:lnTo>
                    <a:lnTo>
                      <a:pt x="1640" y="790"/>
                    </a:lnTo>
                    <a:lnTo>
                      <a:pt x="1630" y="792"/>
                    </a:lnTo>
                    <a:lnTo>
                      <a:pt x="1616" y="795"/>
                    </a:lnTo>
                    <a:lnTo>
                      <a:pt x="1606" y="802"/>
                    </a:lnTo>
                    <a:lnTo>
                      <a:pt x="1598" y="811"/>
                    </a:lnTo>
                    <a:lnTo>
                      <a:pt x="1593" y="822"/>
                    </a:lnTo>
                    <a:lnTo>
                      <a:pt x="1589" y="831"/>
                    </a:lnTo>
                    <a:lnTo>
                      <a:pt x="1586" y="839"/>
                    </a:lnTo>
                    <a:lnTo>
                      <a:pt x="1583" y="846"/>
                    </a:lnTo>
                    <a:lnTo>
                      <a:pt x="1581" y="849"/>
                    </a:lnTo>
                    <a:lnTo>
                      <a:pt x="1579" y="856"/>
                    </a:lnTo>
                    <a:lnTo>
                      <a:pt x="1576" y="864"/>
                    </a:lnTo>
                    <a:lnTo>
                      <a:pt x="1573" y="868"/>
                    </a:lnTo>
                    <a:lnTo>
                      <a:pt x="1569" y="874"/>
                    </a:lnTo>
                    <a:lnTo>
                      <a:pt x="1564" y="876"/>
                    </a:lnTo>
                    <a:lnTo>
                      <a:pt x="1552" y="878"/>
                    </a:lnTo>
                    <a:lnTo>
                      <a:pt x="1542" y="873"/>
                    </a:lnTo>
                    <a:lnTo>
                      <a:pt x="1536" y="868"/>
                    </a:lnTo>
                    <a:lnTo>
                      <a:pt x="1527" y="863"/>
                    </a:lnTo>
                    <a:lnTo>
                      <a:pt x="1519" y="863"/>
                    </a:lnTo>
                    <a:lnTo>
                      <a:pt x="1512" y="869"/>
                    </a:lnTo>
                    <a:lnTo>
                      <a:pt x="1505" y="876"/>
                    </a:lnTo>
                    <a:lnTo>
                      <a:pt x="1499" y="884"/>
                    </a:lnTo>
                    <a:lnTo>
                      <a:pt x="1495" y="894"/>
                    </a:lnTo>
                    <a:lnTo>
                      <a:pt x="1495" y="906"/>
                    </a:lnTo>
                    <a:lnTo>
                      <a:pt x="1495" y="920"/>
                    </a:lnTo>
                    <a:lnTo>
                      <a:pt x="1495" y="931"/>
                    </a:lnTo>
                    <a:lnTo>
                      <a:pt x="1495" y="940"/>
                    </a:lnTo>
                    <a:lnTo>
                      <a:pt x="1495" y="947"/>
                    </a:lnTo>
                    <a:lnTo>
                      <a:pt x="1494" y="952"/>
                    </a:lnTo>
                    <a:lnTo>
                      <a:pt x="1487" y="957"/>
                    </a:lnTo>
                    <a:lnTo>
                      <a:pt x="1479" y="962"/>
                    </a:lnTo>
                    <a:lnTo>
                      <a:pt x="1472" y="965"/>
                    </a:lnTo>
                    <a:lnTo>
                      <a:pt x="1463" y="975"/>
                    </a:lnTo>
                    <a:lnTo>
                      <a:pt x="1460" y="980"/>
                    </a:lnTo>
                    <a:lnTo>
                      <a:pt x="1455" y="988"/>
                    </a:lnTo>
                    <a:lnTo>
                      <a:pt x="1455" y="997"/>
                    </a:lnTo>
                    <a:lnTo>
                      <a:pt x="1458" y="1004"/>
                    </a:lnTo>
                    <a:lnTo>
                      <a:pt x="1458" y="1010"/>
                    </a:lnTo>
                    <a:lnTo>
                      <a:pt x="1455" y="1020"/>
                    </a:lnTo>
                    <a:lnTo>
                      <a:pt x="1453" y="1032"/>
                    </a:lnTo>
                    <a:lnTo>
                      <a:pt x="1453" y="1037"/>
                    </a:lnTo>
                    <a:lnTo>
                      <a:pt x="1458" y="1047"/>
                    </a:lnTo>
                    <a:lnTo>
                      <a:pt x="1463" y="1051"/>
                    </a:lnTo>
                    <a:lnTo>
                      <a:pt x="1470" y="1051"/>
                    </a:lnTo>
                    <a:lnTo>
                      <a:pt x="1474" y="1049"/>
                    </a:lnTo>
                    <a:lnTo>
                      <a:pt x="1480" y="1046"/>
                    </a:lnTo>
                    <a:lnTo>
                      <a:pt x="1487" y="1049"/>
                    </a:lnTo>
                    <a:lnTo>
                      <a:pt x="1494" y="1057"/>
                    </a:lnTo>
                    <a:lnTo>
                      <a:pt x="1495" y="1066"/>
                    </a:lnTo>
                    <a:lnTo>
                      <a:pt x="1495" y="1076"/>
                    </a:lnTo>
                    <a:lnTo>
                      <a:pt x="1492" y="1081"/>
                    </a:lnTo>
                    <a:lnTo>
                      <a:pt x="1489" y="1086"/>
                    </a:lnTo>
                    <a:lnTo>
                      <a:pt x="941" y="957"/>
                    </a:lnTo>
                    <a:lnTo>
                      <a:pt x="948" y="943"/>
                    </a:lnTo>
                    <a:lnTo>
                      <a:pt x="680" y="1052"/>
                    </a:lnTo>
                    <a:lnTo>
                      <a:pt x="656" y="997"/>
                    </a:lnTo>
                    <a:lnTo>
                      <a:pt x="594" y="837"/>
                    </a:lnTo>
                    <a:lnTo>
                      <a:pt x="544" y="858"/>
                    </a:lnTo>
                    <a:lnTo>
                      <a:pt x="428" y="700"/>
                    </a:lnTo>
                    <a:lnTo>
                      <a:pt x="293" y="614"/>
                    </a:lnTo>
                    <a:lnTo>
                      <a:pt x="0" y="606"/>
                    </a:lnTo>
                    <a:lnTo>
                      <a:pt x="3" y="601"/>
                    </a:lnTo>
                    <a:lnTo>
                      <a:pt x="11" y="594"/>
                    </a:lnTo>
                    <a:lnTo>
                      <a:pt x="18" y="586"/>
                    </a:lnTo>
                    <a:lnTo>
                      <a:pt x="23" y="582"/>
                    </a:lnTo>
                    <a:lnTo>
                      <a:pt x="30" y="577"/>
                    </a:lnTo>
                    <a:lnTo>
                      <a:pt x="35" y="576"/>
                    </a:lnTo>
                    <a:lnTo>
                      <a:pt x="40" y="571"/>
                    </a:lnTo>
                    <a:lnTo>
                      <a:pt x="43" y="564"/>
                    </a:lnTo>
                    <a:lnTo>
                      <a:pt x="45" y="560"/>
                    </a:lnTo>
                    <a:lnTo>
                      <a:pt x="47" y="555"/>
                    </a:lnTo>
                    <a:lnTo>
                      <a:pt x="47" y="550"/>
                    </a:lnTo>
                    <a:lnTo>
                      <a:pt x="47" y="545"/>
                    </a:lnTo>
                    <a:lnTo>
                      <a:pt x="48" y="540"/>
                    </a:lnTo>
                    <a:lnTo>
                      <a:pt x="48" y="532"/>
                    </a:lnTo>
                    <a:lnTo>
                      <a:pt x="48" y="529"/>
                    </a:lnTo>
                    <a:lnTo>
                      <a:pt x="48" y="522"/>
                    </a:lnTo>
                    <a:lnTo>
                      <a:pt x="45" y="513"/>
                    </a:lnTo>
                    <a:lnTo>
                      <a:pt x="45" y="512"/>
                    </a:lnTo>
                    <a:lnTo>
                      <a:pt x="45" y="508"/>
                    </a:lnTo>
                    <a:lnTo>
                      <a:pt x="47" y="502"/>
                    </a:lnTo>
                    <a:lnTo>
                      <a:pt x="47" y="497"/>
                    </a:lnTo>
                    <a:lnTo>
                      <a:pt x="47" y="493"/>
                    </a:lnTo>
                    <a:lnTo>
                      <a:pt x="47" y="488"/>
                    </a:lnTo>
                    <a:lnTo>
                      <a:pt x="47" y="485"/>
                    </a:lnTo>
                    <a:lnTo>
                      <a:pt x="47" y="482"/>
                    </a:lnTo>
                    <a:lnTo>
                      <a:pt x="50" y="477"/>
                    </a:lnTo>
                    <a:lnTo>
                      <a:pt x="55" y="473"/>
                    </a:lnTo>
                    <a:lnTo>
                      <a:pt x="57" y="473"/>
                    </a:lnTo>
                    <a:lnTo>
                      <a:pt x="62" y="471"/>
                    </a:lnTo>
                    <a:lnTo>
                      <a:pt x="63" y="468"/>
                    </a:lnTo>
                    <a:lnTo>
                      <a:pt x="65" y="465"/>
                    </a:lnTo>
                    <a:lnTo>
                      <a:pt x="70" y="460"/>
                    </a:lnTo>
                    <a:lnTo>
                      <a:pt x="74" y="461"/>
                    </a:lnTo>
                    <a:lnTo>
                      <a:pt x="79" y="463"/>
                    </a:lnTo>
                    <a:lnTo>
                      <a:pt x="82" y="465"/>
                    </a:lnTo>
                    <a:lnTo>
                      <a:pt x="85" y="465"/>
                    </a:lnTo>
                    <a:lnTo>
                      <a:pt x="90" y="463"/>
                    </a:lnTo>
                    <a:lnTo>
                      <a:pt x="97" y="463"/>
                    </a:lnTo>
                    <a:lnTo>
                      <a:pt x="102" y="461"/>
                    </a:lnTo>
                    <a:lnTo>
                      <a:pt x="102" y="456"/>
                    </a:lnTo>
                    <a:lnTo>
                      <a:pt x="100" y="455"/>
                    </a:lnTo>
                    <a:lnTo>
                      <a:pt x="94" y="450"/>
                    </a:lnTo>
                    <a:lnTo>
                      <a:pt x="90" y="446"/>
                    </a:lnTo>
                    <a:lnTo>
                      <a:pt x="95" y="441"/>
                    </a:lnTo>
                    <a:lnTo>
                      <a:pt x="100" y="445"/>
                    </a:lnTo>
                    <a:lnTo>
                      <a:pt x="102" y="448"/>
                    </a:lnTo>
                    <a:lnTo>
                      <a:pt x="105" y="445"/>
                    </a:lnTo>
                    <a:lnTo>
                      <a:pt x="107" y="441"/>
                    </a:lnTo>
                    <a:lnTo>
                      <a:pt x="110" y="438"/>
                    </a:lnTo>
                    <a:lnTo>
                      <a:pt x="115" y="440"/>
                    </a:lnTo>
                    <a:lnTo>
                      <a:pt x="119" y="440"/>
                    </a:lnTo>
                    <a:lnTo>
                      <a:pt x="122" y="438"/>
                    </a:lnTo>
                    <a:lnTo>
                      <a:pt x="126" y="436"/>
                    </a:lnTo>
                    <a:lnTo>
                      <a:pt x="131" y="435"/>
                    </a:lnTo>
                    <a:lnTo>
                      <a:pt x="132" y="433"/>
                    </a:lnTo>
                    <a:lnTo>
                      <a:pt x="134" y="431"/>
                    </a:lnTo>
                    <a:lnTo>
                      <a:pt x="137" y="431"/>
                    </a:lnTo>
                    <a:lnTo>
                      <a:pt x="141" y="433"/>
                    </a:lnTo>
                    <a:lnTo>
                      <a:pt x="144" y="433"/>
                    </a:lnTo>
                    <a:lnTo>
                      <a:pt x="149" y="433"/>
                    </a:lnTo>
                    <a:lnTo>
                      <a:pt x="156" y="433"/>
                    </a:lnTo>
                    <a:lnTo>
                      <a:pt x="161" y="435"/>
                    </a:lnTo>
                    <a:lnTo>
                      <a:pt x="166" y="436"/>
                    </a:lnTo>
                    <a:lnTo>
                      <a:pt x="171" y="440"/>
                    </a:lnTo>
                    <a:lnTo>
                      <a:pt x="178" y="440"/>
                    </a:lnTo>
                    <a:lnTo>
                      <a:pt x="181" y="438"/>
                    </a:lnTo>
                    <a:lnTo>
                      <a:pt x="183" y="435"/>
                    </a:lnTo>
                    <a:lnTo>
                      <a:pt x="188" y="436"/>
                    </a:lnTo>
                    <a:lnTo>
                      <a:pt x="191" y="438"/>
                    </a:lnTo>
                    <a:lnTo>
                      <a:pt x="194" y="440"/>
                    </a:lnTo>
                    <a:lnTo>
                      <a:pt x="199" y="440"/>
                    </a:lnTo>
                    <a:lnTo>
                      <a:pt x="208" y="443"/>
                    </a:lnTo>
                    <a:lnTo>
                      <a:pt x="213" y="445"/>
                    </a:lnTo>
                    <a:lnTo>
                      <a:pt x="216" y="443"/>
                    </a:lnTo>
                    <a:lnTo>
                      <a:pt x="220" y="443"/>
                    </a:lnTo>
                    <a:lnTo>
                      <a:pt x="223" y="443"/>
                    </a:lnTo>
                    <a:lnTo>
                      <a:pt x="231" y="446"/>
                    </a:lnTo>
                    <a:lnTo>
                      <a:pt x="236" y="451"/>
                    </a:lnTo>
                    <a:lnTo>
                      <a:pt x="241" y="453"/>
                    </a:lnTo>
                    <a:lnTo>
                      <a:pt x="245" y="453"/>
                    </a:lnTo>
                    <a:lnTo>
                      <a:pt x="248" y="451"/>
                    </a:lnTo>
                    <a:lnTo>
                      <a:pt x="253" y="453"/>
                    </a:lnTo>
                    <a:lnTo>
                      <a:pt x="256" y="456"/>
                    </a:lnTo>
                    <a:lnTo>
                      <a:pt x="263" y="460"/>
                    </a:lnTo>
                    <a:lnTo>
                      <a:pt x="268" y="461"/>
                    </a:lnTo>
                    <a:lnTo>
                      <a:pt x="273" y="461"/>
                    </a:lnTo>
                    <a:lnTo>
                      <a:pt x="280" y="460"/>
                    </a:lnTo>
                    <a:lnTo>
                      <a:pt x="290" y="460"/>
                    </a:lnTo>
                    <a:lnTo>
                      <a:pt x="298" y="460"/>
                    </a:lnTo>
                    <a:lnTo>
                      <a:pt x="307" y="460"/>
                    </a:lnTo>
                    <a:lnTo>
                      <a:pt x="309" y="465"/>
                    </a:lnTo>
                    <a:lnTo>
                      <a:pt x="307" y="468"/>
                    </a:lnTo>
                    <a:lnTo>
                      <a:pt x="303" y="471"/>
                    </a:lnTo>
                    <a:lnTo>
                      <a:pt x="302" y="477"/>
                    </a:lnTo>
                    <a:lnTo>
                      <a:pt x="303" y="482"/>
                    </a:lnTo>
                    <a:lnTo>
                      <a:pt x="310" y="488"/>
                    </a:lnTo>
                    <a:lnTo>
                      <a:pt x="315" y="492"/>
                    </a:lnTo>
                    <a:lnTo>
                      <a:pt x="319" y="497"/>
                    </a:lnTo>
                    <a:lnTo>
                      <a:pt x="325" y="498"/>
                    </a:lnTo>
                    <a:lnTo>
                      <a:pt x="330" y="495"/>
                    </a:lnTo>
                    <a:lnTo>
                      <a:pt x="335" y="493"/>
                    </a:lnTo>
                    <a:lnTo>
                      <a:pt x="339" y="492"/>
                    </a:lnTo>
                    <a:lnTo>
                      <a:pt x="342" y="488"/>
                    </a:lnTo>
                    <a:lnTo>
                      <a:pt x="344" y="487"/>
                    </a:lnTo>
                    <a:lnTo>
                      <a:pt x="349" y="485"/>
                    </a:lnTo>
                    <a:lnTo>
                      <a:pt x="354" y="483"/>
                    </a:lnTo>
                    <a:lnTo>
                      <a:pt x="359" y="477"/>
                    </a:lnTo>
                    <a:lnTo>
                      <a:pt x="359" y="473"/>
                    </a:lnTo>
                    <a:lnTo>
                      <a:pt x="361" y="468"/>
                    </a:lnTo>
                    <a:lnTo>
                      <a:pt x="362" y="463"/>
                    </a:lnTo>
                    <a:lnTo>
                      <a:pt x="367" y="461"/>
                    </a:lnTo>
                    <a:lnTo>
                      <a:pt x="369" y="456"/>
                    </a:lnTo>
                    <a:lnTo>
                      <a:pt x="371" y="453"/>
                    </a:lnTo>
                    <a:lnTo>
                      <a:pt x="374" y="446"/>
                    </a:lnTo>
                    <a:lnTo>
                      <a:pt x="377" y="438"/>
                    </a:lnTo>
                    <a:lnTo>
                      <a:pt x="382" y="436"/>
                    </a:lnTo>
                    <a:lnTo>
                      <a:pt x="386" y="436"/>
                    </a:lnTo>
                    <a:lnTo>
                      <a:pt x="391" y="436"/>
                    </a:lnTo>
                    <a:lnTo>
                      <a:pt x="396" y="433"/>
                    </a:lnTo>
                    <a:lnTo>
                      <a:pt x="399" y="433"/>
                    </a:lnTo>
                    <a:lnTo>
                      <a:pt x="403" y="430"/>
                    </a:lnTo>
                    <a:lnTo>
                      <a:pt x="411" y="426"/>
                    </a:lnTo>
                    <a:lnTo>
                      <a:pt x="416" y="424"/>
                    </a:lnTo>
                    <a:lnTo>
                      <a:pt x="421" y="421"/>
                    </a:lnTo>
                    <a:lnTo>
                      <a:pt x="433" y="419"/>
                    </a:lnTo>
                    <a:lnTo>
                      <a:pt x="441" y="411"/>
                    </a:lnTo>
                    <a:lnTo>
                      <a:pt x="451" y="409"/>
                    </a:lnTo>
                    <a:lnTo>
                      <a:pt x="458" y="409"/>
                    </a:lnTo>
                    <a:lnTo>
                      <a:pt x="468" y="414"/>
                    </a:lnTo>
                    <a:lnTo>
                      <a:pt x="478" y="419"/>
                    </a:lnTo>
                    <a:lnTo>
                      <a:pt x="486" y="426"/>
                    </a:lnTo>
                    <a:lnTo>
                      <a:pt x="495" y="433"/>
                    </a:lnTo>
                    <a:lnTo>
                      <a:pt x="503" y="435"/>
                    </a:lnTo>
                    <a:lnTo>
                      <a:pt x="513" y="436"/>
                    </a:lnTo>
                    <a:lnTo>
                      <a:pt x="528" y="438"/>
                    </a:lnTo>
                    <a:lnTo>
                      <a:pt x="535" y="438"/>
                    </a:lnTo>
                    <a:lnTo>
                      <a:pt x="540" y="436"/>
                    </a:lnTo>
                    <a:lnTo>
                      <a:pt x="545" y="435"/>
                    </a:lnTo>
                    <a:lnTo>
                      <a:pt x="550" y="435"/>
                    </a:lnTo>
                    <a:lnTo>
                      <a:pt x="559" y="436"/>
                    </a:lnTo>
                    <a:lnTo>
                      <a:pt x="567" y="436"/>
                    </a:lnTo>
                    <a:lnTo>
                      <a:pt x="574" y="435"/>
                    </a:lnTo>
                    <a:lnTo>
                      <a:pt x="577" y="433"/>
                    </a:lnTo>
                    <a:lnTo>
                      <a:pt x="582" y="430"/>
                    </a:lnTo>
                    <a:lnTo>
                      <a:pt x="585" y="426"/>
                    </a:lnTo>
                    <a:lnTo>
                      <a:pt x="587" y="419"/>
                    </a:lnTo>
                    <a:lnTo>
                      <a:pt x="596" y="413"/>
                    </a:lnTo>
                    <a:lnTo>
                      <a:pt x="601" y="409"/>
                    </a:lnTo>
                    <a:lnTo>
                      <a:pt x="606" y="408"/>
                    </a:lnTo>
                    <a:lnTo>
                      <a:pt x="612" y="408"/>
                    </a:lnTo>
                    <a:lnTo>
                      <a:pt x="617" y="409"/>
                    </a:lnTo>
                    <a:lnTo>
                      <a:pt x="622" y="413"/>
                    </a:lnTo>
                    <a:lnTo>
                      <a:pt x="626" y="411"/>
                    </a:lnTo>
                    <a:lnTo>
                      <a:pt x="627" y="408"/>
                    </a:lnTo>
                    <a:lnTo>
                      <a:pt x="629" y="404"/>
                    </a:lnTo>
                    <a:lnTo>
                      <a:pt x="631" y="398"/>
                    </a:lnTo>
                    <a:lnTo>
                      <a:pt x="631" y="393"/>
                    </a:lnTo>
                    <a:lnTo>
                      <a:pt x="632" y="389"/>
                    </a:lnTo>
                    <a:lnTo>
                      <a:pt x="636" y="384"/>
                    </a:lnTo>
                    <a:lnTo>
                      <a:pt x="641" y="381"/>
                    </a:lnTo>
                    <a:lnTo>
                      <a:pt x="648" y="379"/>
                    </a:lnTo>
                    <a:lnTo>
                      <a:pt x="653" y="379"/>
                    </a:lnTo>
                    <a:lnTo>
                      <a:pt x="656" y="381"/>
                    </a:lnTo>
                    <a:lnTo>
                      <a:pt x="659" y="381"/>
                    </a:lnTo>
                    <a:lnTo>
                      <a:pt x="663" y="379"/>
                    </a:lnTo>
                    <a:lnTo>
                      <a:pt x="668" y="379"/>
                    </a:lnTo>
                    <a:lnTo>
                      <a:pt x="673" y="376"/>
                    </a:lnTo>
                    <a:lnTo>
                      <a:pt x="676" y="374"/>
                    </a:lnTo>
                    <a:lnTo>
                      <a:pt x="678" y="371"/>
                    </a:lnTo>
                    <a:lnTo>
                      <a:pt x="683" y="366"/>
                    </a:lnTo>
                    <a:lnTo>
                      <a:pt x="688" y="362"/>
                    </a:lnTo>
                    <a:lnTo>
                      <a:pt x="695" y="361"/>
                    </a:lnTo>
                    <a:lnTo>
                      <a:pt x="700" y="361"/>
                    </a:lnTo>
                    <a:lnTo>
                      <a:pt x="705" y="362"/>
                    </a:lnTo>
                    <a:lnTo>
                      <a:pt x="708" y="364"/>
                    </a:lnTo>
                    <a:lnTo>
                      <a:pt x="713" y="362"/>
                    </a:lnTo>
                    <a:lnTo>
                      <a:pt x="716" y="361"/>
                    </a:lnTo>
                    <a:lnTo>
                      <a:pt x="718" y="356"/>
                    </a:lnTo>
                    <a:lnTo>
                      <a:pt x="721" y="351"/>
                    </a:lnTo>
                    <a:lnTo>
                      <a:pt x="721" y="347"/>
                    </a:lnTo>
                    <a:lnTo>
                      <a:pt x="732" y="344"/>
                    </a:lnTo>
                    <a:lnTo>
                      <a:pt x="743" y="341"/>
                    </a:lnTo>
                    <a:lnTo>
                      <a:pt x="750" y="341"/>
                    </a:lnTo>
                    <a:lnTo>
                      <a:pt x="757" y="341"/>
                    </a:lnTo>
                    <a:lnTo>
                      <a:pt x="763" y="342"/>
                    </a:lnTo>
                    <a:lnTo>
                      <a:pt x="767" y="342"/>
                    </a:lnTo>
                    <a:lnTo>
                      <a:pt x="772" y="344"/>
                    </a:lnTo>
                    <a:lnTo>
                      <a:pt x="775" y="344"/>
                    </a:lnTo>
                    <a:lnTo>
                      <a:pt x="779" y="342"/>
                    </a:lnTo>
                    <a:lnTo>
                      <a:pt x="780" y="339"/>
                    </a:lnTo>
                    <a:lnTo>
                      <a:pt x="787" y="336"/>
                    </a:lnTo>
                    <a:lnTo>
                      <a:pt x="790" y="334"/>
                    </a:lnTo>
                    <a:lnTo>
                      <a:pt x="794" y="330"/>
                    </a:lnTo>
                    <a:lnTo>
                      <a:pt x="795" y="325"/>
                    </a:lnTo>
                    <a:lnTo>
                      <a:pt x="795" y="319"/>
                    </a:lnTo>
                    <a:lnTo>
                      <a:pt x="792" y="312"/>
                    </a:lnTo>
                    <a:lnTo>
                      <a:pt x="794" y="300"/>
                    </a:lnTo>
                    <a:lnTo>
                      <a:pt x="795" y="292"/>
                    </a:lnTo>
                    <a:lnTo>
                      <a:pt x="800" y="282"/>
                    </a:lnTo>
                    <a:lnTo>
                      <a:pt x="805" y="272"/>
                    </a:lnTo>
                    <a:lnTo>
                      <a:pt x="812" y="268"/>
                    </a:lnTo>
                    <a:lnTo>
                      <a:pt x="817" y="265"/>
                    </a:lnTo>
                    <a:lnTo>
                      <a:pt x="824" y="263"/>
                    </a:lnTo>
                    <a:lnTo>
                      <a:pt x="831" y="263"/>
                    </a:lnTo>
                    <a:lnTo>
                      <a:pt x="834" y="263"/>
                    </a:lnTo>
                    <a:lnTo>
                      <a:pt x="839" y="260"/>
                    </a:lnTo>
                    <a:lnTo>
                      <a:pt x="841" y="253"/>
                    </a:lnTo>
                    <a:lnTo>
                      <a:pt x="842" y="250"/>
                    </a:lnTo>
                    <a:lnTo>
                      <a:pt x="842" y="247"/>
                    </a:lnTo>
                    <a:lnTo>
                      <a:pt x="841" y="242"/>
                    </a:lnTo>
                    <a:lnTo>
                      <a:pt x="846" y="240"/>
                    </a:lnTo>
                    <a:lnTo>
                      <a:pt x="854" y="240"/>
                    </a:lnTo>
                    <a:lnTo>
                      <a:pt x="868" y="238"/>
                    </a:lnTo>
                    <a:lnTo>
                      <a:pt x="876" y="236"/>
                    </a:lnTo>
                    <a:lnTo>
                      <a:pt x="883" y="236"/>
                    </a:lnTo>
                    <a:lnTo>
                      <a:pt x="889" y="238"/>
                    </a:lnTo>
                    <a:lnTo>
                      <a:pt x="894" y="238"/>
                    </a:lnTo>
                    <a:lnTo>
                      <a:pt x="896" y="242"/>
                    </a:lnTo>
                    <a:lnTo>
                      <a:pt x="899" y="243"/>
                    </a:lnTo>
                    <a:lnTo>
                      <a:pt x="906" y="243"/>
                    </a:lnTo>
                    <a:lnTo>
                      <a:pt x="915" y="242"/>
                    </a:lnTo>
                    <a:lnTo>
                      <a:pt x="926" y="235"/>
                    </a:lnTo>
                    <a:lnTo>
                      <a:pt x="933" y="228"/>
                    </a:lnTo>
                    <a:lnTo>
                      <a:pt x="938" y="223"/>
                    </a:lnTo>
                    <a:lnTo>
                      <a:pt x="941" y="216"/>
                    </a:lnTo>
                    <a:lnTo>
                      <a:pt x="946" y="213"/>
                    </a:lnTo>
                    <a:lnTo>
                      <a:pt x="955" y="210"/>
                    </a:lnTo>
                    <a:lnTo>
                      <a:pt x="962" y="210"/>
                    </a:lnTo>
                    <a:lnTo>
                      <a:pt x="965" y="208"/>
                    </a:lnTo>
                    <a:lnTo>
                      <a:pt x="967" y="200"/>
                    </a:lnTo>
                    <a:lnTo>
                      <a:pt x="977" y="189"/>
                    </a:lnTo>
                    <a:lnTo>
                      <a:pt x="983" y="184"/>
                    </a:lnTo>
                    <a:lnTo>
                      <a:pt x="988" y="183"/>
                    </a:lnTo>
                    <a:lnTo>
                      <a:pt x="993" y="181"/>
                    </a:lnTo>
                    <a:lnTo>
                      <a:pt x="997" y="178"/>
                    </a:lnTo>
                    <a:lnTo>
                      <a:pt x="1000" y="171"/>
                    </a:lnTo>
                    <a:lnTo>
                      <a:pt x="1007" y="164"/>
                    </a:lnTo>
                    <a:lnTo>
                      <a:pt x="1012" y="161"/>
                    </a:lnTo>
                    <a:lnTo>
                      <a:pt x="1015" y="158"/>
                    </a:lnTo>
                    <a:lnTo>
                      <a:pt x="1017" y="151"/>
                    </a:lnTo>
                    <a:lnTo>
                      <a:pt x="1017" y="146"/>
                    </a:lnTo>
                    <a:lnTo>
                      <a:pt x="1020" y="129"/>
                    </a:lnTo>
                    <a:lnTo>
                      <a:pt x="1025" y="121"/>
                    </a:lnTo>
                    <a:lnTo>
                      <a:pt x="1034" y="111"/>
                    </a:lnTo>
                    <a:lnTo>
                      <a:pt x="1045" y="107"/>
                    </a:lnTo>
                    <a:lnTo>
                      <a:pt x="1056" y="102"/>
                    </a:lnTo>
                    <a:lnTo>
                      <a:pt x="1067" y="95"/>
                    </a:lnTo>
                    <a:lnTo>
                      <a:pt x="1069" y="89"/>
                    </a:lnTo>
                    <a:lnTo>
                      <a:pt x="1072" y="84"/>
                    </a:lnTo>
                    <a:lnTo>
                      <a:pt x="1079" y="80"/>
                    </a:lnTo>
                    <a:lnTo>
                      <a:pt x="1084" y="79"/>
                    </a:lnTo>
                    <a:lnTo>
                      <a:pt x="1096" y="70"/>
                    </a:lnTo>
                    <a:lnTo>
                      <a:pt x="1106" y="65"/>
                    </a:lnTo>
                    <a:lnTo>
                      <a:pt x="1116" y="60"/>
                    </a:lnTo>
                    <a:lnTo>
                      <a:pt x="1124" y="57"/>
                    </a:lnTo>
                    <a:lnTo>
                      <a:pt x="1133" y="55"/>
                    </a:lnTo>
                    <a:lnTo>
                      <a:pt x="1138" y="57"/>
                    </a:lnTo>
                    <a:lnTo>
                      <a:pt x="1144" y="57"/>
                    </a:lnTo>
                    <a:lnTo>
                      <a:pt x="1150" y="55"/>
                    </a:lnTo>
                    <a:lnTo>
                      <a:pt x="1153" y="55"/>
                    </a:lnTo>
                    <a:lnTo>
                      <a:pt x="1160" y="57"/>
                    </a:lnTo>
                    <a:lnTo>
                      <a:pt x="1168" y="59"/>
                    </a:lnTo>
                    <a:lnTo>
                      <a:pt x="1173" y="57"/>
                    </a:lnTo>
                    <a:lnTo>
                      <a:pt x="1176" y="55"/>
                    </a:lnTo>
                    <a:lnTo>
                      <a:pt x="1181" y="48"/>
                    </a:lnTo>
                    <a:lnTo>
                      <a:pt x="1185" y="42"/>
                    </a:lnTo>
                    <a:lnTo>
                      <a:pt x="1188" y="38"/>
                    </a:lnTo>
                    <a:lnTo>
                      <a:pt x="1191" y="35"/>
                    </a:lnTo>
                    <a:lnTo>
                      <a:pt x="1197" y="37"/>
                    </a:lnTo>
                    <a:lnTo>
                      <a:pt x="1210" y="33"/>
                    </a:lnTo>
                    <a:lnTo>
                      <a:pt x="1217" y="32"/>
                    </a:lnTo>
                    <a:lnTo>
                      <a:pt x="1223" y="28"/>
                    </a:lnTo>
                    <a:lnTo>
                      <a:pt x="1232" y="22"/>
                    </a:lnTo>
                    <a:lnTo>
                      <a:pt x="1238" y="18"/>
                    </a:lnTo>
                    <a:lnTo>
                      <a:pt x="1245" y="17"/>
                    </a:lnTo>
                    <a:lnTo>
                      <a:pt x="1252" y="18"/>
                    </a:lnTo>
                    <a:lnTo>
                      <a:pt x="1259" y="22"/>
                    </a:lnTo>
                    <a:lnTo>
                      <a:pt x="1267" y="28"/>
                    </a:lnTo>
                    <a:lnTo>
                      <a:pt x="1270" y="32"/>
                    </a:lnTo>
                    <a:lnTo>
                      <a:pt x="1275" y="37"/>
                    </a:lnTo>
                    <a:lnTo>
                      <a:pt x="1280" y="40"/>
                    </a:lnTo>
                    <a:lnTo>
                      <a:pt x="1284" y="43"/>
                    </a:lnTo>
                    <a:lnTo>
                      <a:pt x="1291" y="43"/>
                    </a:lnTo>
                    <a:lnTo>
                      <a:pt x="1301" y="35"/>
                    </a:lnTo>
                    <a:lnTo>
                      <a:pt x="1306" y="30"/>
                    </a:lnTo>
                    <a:lnTo>
                      <a:pt x="1311" y="28"/>
                    </a:lnTo>
                    <a:lnTo>
                      <a:pt x="1319" y="22"/>
                    </a:lnTo>
                    <a:lnTo>
                      <a:pt x="1326" y="17"/>
                    </a:lnTo>
                    <a:lnTo>
                      <a:pt x="1333" y="10"/>
                    </a:lnTo>
                    <a:lnTo>
                      <a:pt x="1339" y="5"/>
                    </a:lnTo>
                    <a:lnTo>
                      <a:pt x="1344" y="1"/>
                    </a:lnTo>
                    <a:lnTo>
                      <a:pt x="1349" y="0"/>
                    </a:lnTo>
                    <a:lnTo>
                      <a:pt x="1542" y="354"/>
                    </a:lnTo>
                    <a:lnTo>
                      <a:pt x="1630" y="312"/>
                    </a:lnTo>
                    <a:lnTo>
                      <a:pt x="1724" y="455"/>
                    </a:lnTo>
                    <a:lnTo>
                      <a:pt x="1621" y="490"/>
                    </a:lnTo>
                    <a:lnTo>
                      <a:pt x="1656" y="52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265" name="Freeform 57"/>
              <p:cNvSpPr>
                <a:spLocks/>
              </p:cNvSpPr>
              <p:nvPr/>
            </p:nvSpPr>
            <p:spPr bwMode="auto">
              <a:xfrm>
                <a:off x="2424" y="1780"/>
                <a:ext cx="396" cy="247"/>
              </a:xfrm>
              <a:custGeom>
                <a:avLst/>
                <a:gdLst/>
                <a:ahLst/>
                <a:cxnLst>
                  <a:cxn ang="0">
                    <a:pos x="354" y="12"/>
                  </a:cxn>
                  <a:cxn ang="0">
                    <a:pos x="379" y="12"/>
                  </a:cxn>
                  <a:cxn ang="0">
                    <a:pos x="396" y="35"/>
                  </a:cxn>
                  <a:cxn ang="0">
                    <a:pos x="391" y="47"/>
                  </a:cxn>
                  <a:cxn ang="0">
                    <a:pos x="384" y="52"/>
                  </a:cxn>
                  <a:cxn ang="0">
                    <a:pos x="379" y="64"/>
                  </a:cxn>
                  <a:cxn ang="0">
                    <a:pos x="376" y="72"/>
                  </a:cxn>
                  <a:cxn ang="0">
                    <a:pos x="367" y="74"/>
                  </a:cxn>
                  <a:cxn ang="0">
                    <a:pos x="360" y="77"/>
                  </a:cxn>
                  <a:cxn ang="0">
                    <a:pos x="352" y="74"/>
                  </a:cxn>
                  <a:cxn ang="0">
                    <a:pos x="345" y="79"/>
                  </a:cxn>
                  <a:cxn ang="0">
                    <a:pos x="340" y="82"/>
                  </a:cxn>
                  <a:cxn ang="0">
                    <a:pos x="324" y="106"/>
                  </a:cxn>
                  <a:cxn ang="0">
                    <a:pos x="277" y="178"/>
                  </a:cxn>
                  <a:cxn ang="0">
                    <a:pos x="241" y="220"/>
                  </a:cxn>
                  <a:cxn ang="0">
                    <a:pos x="221" y="228"/>
                  </a:cxn>
                  <a:cxn ang="0">
                    <a:pos x="193" y="243"/>
                  </a:cxn>
                  <a:cxn ang="0">
                    <a:pos x="156" y="238"/>
                  </a:cxn>
                  <a:cxn ang="0">
                    <a:pos x="131" y="240"/>
                  </a:cxn>
                  <a:cxn ang="0">
                    <a:pos x="92" y="215"/>
                  </a:cxn>
                  <a:cxn ang="0">
                    <a:pos x="102" y="195"/>
                  </a:cxn>
                  <a:cxn ang="0">
                    <a:pos x="114" y="185"/>
                  </a:cxn>
                  <a:cxn ang="0">
                    <a:pos x="99" y="188"/>
                  </a:cxn>
                  <a:cxn ang="0">
                    <a:pos x="87" y="191"/>
                  </a:cxn>
                  <a:cxn ang="0">
                    <a:pos x="26" y="205"/>
                  </a:cxn>
                  <a:cxn ang="0">
                    <a:pos x="0" y="62"/>
                  </a:cxn>
                  <a:cxn ang="0">
                    <a:pos x="57" y="50"/>
                  </a:cxn>
                  <a:cxn ang="0">
                    <a:pos x="75" y="47"/>
                  </a:cxn>
                  <a:cxn ang="0">
                    <a:pos x="122" y="47"/>
                  </a:cxn>
                  <a:cxn ang="0">
                    <a:pos x="166" y="47"/>
                  </a:cxn>
                  <a:cxn ang="0">
                    <a:pos x="171" y="40"/>
                  </a:cxn>
                  <a:cxn ang="0">
                    <a:pos x="176" y="32"/>
                  </a:cxn>
                  <a:cxn ang="0">
                    <a:pos x="209" y="20"/>
                  </a:cxn>
                  <a:cxn ang="0">
                    <a:pos x="261" y="5"/>
                  </a:cxn>
                  <a:cxn ang="0">
                    <a:pos x="300" y="3"/>
                  </a:cxn>
                  <a:cxn ang="0">
                    <a:pos x="337" y="7"/>
                  </a:cxn>
                </a:cxnLst>
                <a:rect l="0" t="0" r="r" b="b"/>
                <a:pathLst>
                  <a:path w="396" h="247">
                    <a:moveTo>
                      <a:pt x="337" y="7"/>
                    </a:moveTo>
                    <a:lnTo>
                      <a:pt x="354" y="12"/>
                    </a:lnTo>
                    <a:lnTo>
                      <a:pt x="366" y="12"/>
                    </a:lnTo>
                    <a:lnTo>
                      <a:pt x="379" y="12"/>
                    </a:lnTo>
                    <a:lnTo>
                      <a:pt x="391" y="10"/>
                    </a:lnTo>
                    <a:lnTo>
                      <a:pt x="396" y="35"/>
                    </a:lnTo>
                    <a:lnTo>
                      <a:pt x="394" y="42"/>
                    </a:lnTo>
                    <a:lnTo>
                      <a:pt x="391" y="47"/>
                    </a:lnTo>
                    <a:lnTo>
                      <a:pt x="387" y="49"/>
                    </a:lnTo>
                    <a:lnTo>
                      <a:pt x="384" y="52"/>
                    </a:lnTo>
                    <a:lnTo>
                      <a:pt x="381" y="57"/>
                    </a:lnTo>
                    <a:lnTo>
                      <a:pt x="379" y="64"/>
                    </a:lnTo>
                    <a:lnTo>
                      <a:pt x="377" y="69"/>
                    </a:lnTo>
                    <a:lnTo>
                      <a:pt x="376" y="72"/>
                    </a:lnTo>
                    <a:lnTo>
                      <a:pt x="371" y="74"/>
                    </a:lnTo>
                    <a:lnTo>
                      <a:pt x="367" y="74"/>
                    </a:lnTo>
                    <a:lnTo>
                      <a:pt x="364" y="77"/>
                    </a:lnTo>
                    <a:lnTo>
                      <a:pt x="360" y="77"/>
                    </a:lnTo>
                    <a:lnTo>
                      <a:pt x="355" y="75"/>
                    </a:lnTo>
                    <a:lnTo>
                      <a:pt x="352" y="74"/>
                    </a:lnTo>
                    <a:lnTo>
                      <a:pt x="347" y="74"/>
                    </a:lnTo>
                    <a:lnTo>
                      <a:pt x="345" y="79"/>
                    </a:lnTo>
                    <a:lnTo>
                      <a:pt x="344" y="84"/>
                    </a:lnTo>
                    <a:lnTo>
                      <a:pt x="340" y="82"/>
                    </a:lnTo>
                    <a:lnTo>
                      <a:pt x="339" y="79"/>
                    </a:lnTo>
                    <a:lnTo>
                      <a:pt x="324" y="106"/>
                    </a:lnTo>
                    <a:lnTo>
                      <a:pt x="302" y="136"/>
                    </a:lnTo>
                    <a:lnTo>
                      <a:pt x="277" y="178"/>
                    </a:lnTo>
                    <a:lnTo>
                      <a:pt x="256" y="201"/>
                    </a:lnTo>
                    <a:lnTo>
                      <a:pt x="241" y="220"/>
                    </a:lnTo>
                    <a:lnTo>
                      <a:pt x="233" y="225"/>
                    </a:lnTo>
                    <a:lnTo>
                      <a:pt x="221" y="228"/>
                    </a:lnTo>
                    <a:lnTo>
                      <a:pt x="206" y="235"/>
                    </a:lnTo>
                    <a:lnTo>
                      <a:pt x="193" y="243"/>
                    </a:lnTo>
                    <a:lnTo>
                      <a:pt x="186" y="243"/>
                    </a:lnTo>
                    <a:lnTo>
                      <a:pt x="156" y="238"/>
                    </a:lnTo>
                    <a:lnTo>
                      <a:pt x="151" y="237"/>
                    </a:lnTo>
                    <a:lnTo>
                      <a:pt x="131" y="240"/>
                    </a:lnTo>
                    <a:lnTo>
                      <a:pt x="97" y="247"/>
                    </a:lnTo>
                    <a:lnTo>
                      <a:pt x="92" y="215"/>
                    </a:lnTo>
                    <a:lnTo>
                      <a:pt x="99" y="213"/>
                    </a:lnTo>
                    <a:lnTo>
                      <a:pt x="102" y="195"/>
                    </a:lnTo>
                    <a:lnTo>
                      <a:pt x="112" y="195"/>
                    </a:lnTo>
                    <a:lnTo>
                      <a:pt x="114" y="185"/>
                    </a:lnTo>
                    <a:lnTo>
                      <a:pt x="107" y="186"/>
                    </a:lnTo>
                    <a:lnTo>
                      <a:pt x="99" y="188"/>
                    </a:lnTo>
                    <a:lnTo>
                      <a:pt x="95" y="190"/>
                    </a:lnTo>
                    <a:lnTo>
                      <a:pt x="87" y="191"/>
                    </a:lnTo>
                    <a:lnTo>
                      <a:pt x="70" y="196"/>
                    </a:lnTo>
                    <a:lnTo>
                      <a:pt x="26" y="205"/>
                    </a:lnTo>
                    <a:lnTo>
                      <a:pt x="18" y="161"/>
                    </a:lnTo>
                    <a:lnTo>
                      <a:pt x="0" y="62"/>
                    </a:lnTo>
                    <a:lnTo>
                      <a:pt x="35" y="54"/>
                    </a:lnTo>
                    <a:lnTo>
                      <a:pt x="57" y="50"/>
                    </a:lnTo>
                    <a:lnTo>
                      <a:pt x="65" y="49"/>
                    </a:lnTo>
                    <a:lnTo>
                      <a:pt x="75" y="47"/>
                    </a:lnTo>
                    <a:lnTo>
                      <a:pt x="82" y="47"/>
                    </a:lnTo>
                    <a:lnTo>
                      <a:pt x="122" y="47"/>
                    </a:lnTo>
                    <a:lnTo>
                      <a:pt x="151" y="47"/>
                    </a:lnTo>
                    <a:lnTo>
                      <a:pt x="166" y="47"/>
                    </a:lnTo>
                    <a:lnTo>
                      <a:pt x="169" y="45"/>
                    </a:lnTo>
                    <a:lnTo>
                      <a:pt x="171" y="40"/>
                    </a:lnTo>
                    <a:lnTo>
                      <a:pt x="172" y="35"/>
                    </a:lnTo>
                    <a:lnTo>
                      <a:pt x="176" y="32"/>
                    </a:lnTo>
                    <a:lnTo>
                      <a:pt x="194" y="25"/>
                    </a:lnTo>
                    <a:lnTo>
                      <a:pt x="209" y="20"/>
                    </a:lnTo>
                    <a:lnTo>
                      <a:pt x="243" y="12"/>
                    </a:lnTo>
                    <a:lnTo>
                      <a:pt x="261" y="5"/>
                    </a:lnTo>
                    <a:lnTo>
                      <a:pt x="283" y="0"/>
                    </a:lnTo>
                    <a:lnTo>
                      <a:pt x="300" y="3"/>
                    </a:lnTo>
                    <a:lnTo>
                      <a:pt x="325" y="8"/>
                    </a:lnTo>
                    <a:lnTo>
                      <a:pt x="337" y="7"/>
                    </a:lnTo>
                    <a:close/>
                  </a:path>
                </a:pathLst>
              </a:custGeom>
              <a:solidFill>
                <a:srgbClr val="DEB887"/>
              </a:solidFill>
              <a:ln w="0">
                <a:solidFill>
                  <a:srgbClr val="DEB887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266" name="Freeform 58"/>
              <p:cNvSpPr>
                <a:spLocks/>
              </p:cNvSpPr>
              <p:nvPr/>
            </p:nvSpPr>
            <p:spPr bwMode="auto">
              <a:xfrm>
                <a:off x="2424" y="1780"/>
                <a:ext cx="396" cy="247"/>
              </a:xfrm>
              <a:custGeom>
                <a:avLst/>
                <a:gdLst/>
                <a:ahLst/>
                <a:cxnLst>
                  <a:cxn ang="0">
                    <a:pos x="354" y="12"/>
                  </a:cxn>
                  <a:cxn ang="0">
                    <a:pos x="379" y="12"/>
                  </a:cxn>
                  <a:cxn ang="0">
                    <a:pos x="396" y="35"/>
                  </a:cxn>
                  <a:cxn ang="0">
                    <a:pos x="391" y="47"/>
                  </a:cxn>
                  <a:cxn ang="0">
                    <a:pos x="384" y="52"/>
                  </a:cxn>
                  <a:cxn ang="0">
                    <a:pos x="379" y="64"/>
                  </a:cxn>
                  <a:cxn ang="0">
                    <a:pos x="376" y="72"/>
                  </a:cxn>
                  <a:cxn ang="0">
                    <a:pos x="367" y="74"/>
                  </a:cxn>
                  <a:cxn ang="0">
                    <a:pos x="360" y="77"/>
                  </a:cxn>
                  <a:cxn ang="0">
                    <a:pos x="352" y="74"/>
                  </a:cxn>
                  <a:cxn ang="0">
                    <a:pos x="345" y="79"/>
                  </a:cxn>
                  <a:cxn ang="0">
                    <a:pos x="340" y="82"/>
                  </a:cxn>
                  <a:cxn ang="0">
                    <a:pos x="324" y="106"/>
                  </a:cxn>
                  <a:cxn ang="0">
                    <a:pos x="277" y="178"/>
                  </a:cxn>
                  <a:cxn ang="0">
                    <a:pos x="241" y="220"/>
                  </a:cxn>
                  <a:cxn ang="0">
                    <a:pos x="221" y="228"/>
                  </a:cxn>
                  <a:cxn ang="0">
                    <a:pos x="193" y="243"/>
                  </a:cxn>
                  <a:cxn ang="0">
                    <a:pos x="156" y="238"/>
                  </a:cxn>
                  <a:cxn ang="0">
                    <a:pos x="131" y="240"/>
                  </a:cxn>
                  <a:cxn ang="0">
                    <a:pos x="92" y="215"/>
                  </a:cxn>
                  <a:cxn ang="0">
                    <a:pos x="102" y="195"/>
                  </a:cxn>
                  <a:cxn ang="0">
                    <a:pos x="114" y="185"/>
                  </a:cxn>
                  <a:cxn ang="0">
                    <a:pos x="99" y="188"/>
                  </a:cxn>
                  <a:cxn ang="0">
                    <a:pos x="87" y="191"/>
                  </a:cxn>
                  <a:cxn ang="0">
                    <a:pos x="26" y="205"/>
                  </a:cxn>
                  <a:cxn ang="0">
                    <a:pos x="0" y="62"/>
                  </a:cxn>
                  <a:cxn ang="0">
                    <a:pos x="57" y="50"/>
                  </a:cxn>
                  <a:cxn ang="0">
                    <a:pos x="75" y="47"/>
                  </a:cxn>
                  <a:cxn ang="0">
                    <a:pos x="122" y="47"/>
                  </a:cxn>
                  <a:cxn ang="0">
                    <a:pos x="166" y="47"/>
                  </a:cxn>
                  <a:cxn ang="0">
                    <a:pos x="171" y="40"/>
                  </a:cxn>
                  <a:cxn ang="0">
                    <a:pos x="176" y="32"/>
                  </a:cxn>
                  <a:cxn ang="0">
                    <a:pos x="209" y="20"/>
                  </a:cxn>
                  <a:cxn ang="0">
                    <a:pos x="261" y="5"/>
                  </a:cxn>
                  <a:cxn ang="0">
                    <a:pos x="300" y="3"/>
                  </a:cxn>
                  <a:cxn ang="0">
                    <a:pos x="337" y="7"/>
                  </a:cxn>
                </a:cxnLst>
                <a:rect l="0" t="0" r="r" b="b"/>
                <a:pathLst>
                  <a:path w="396" h="247">
                    <a:moveTo>
                      <a:pt x="337" y="7"/>
                    </a:moveTo>
                    <a:lnTo>
                      <a:pt x="354" y="12"/>
                    </a:lnTo>
                    <a:lnTo>
                      <a:pt x="366" y="12"/>
                    </a:lnTo>
                    <a:lnTo>
                      <a:pt x="379" y="12"/>
                    </a:lnTo>
                    <a:lnTo>
                      <a:pt x="391" y="10"/>
                    </a:lnTo>
                    <a:lnTo>
                      <a:pt x="396" y="35"/>
                    </a:lnTo>
                    <a:lnTo>
                      <a:pt x="394" y="42"/>
                    </a:lnTo>
                    <a:lnTo>
                      <a:pt x="391" y="47"/>
                    </a:lnTo>
                    <a:lnTo>
                      <a:pt x="387" y="49"/>
                    </a:lnTo>
                    <a:lnTo>
                      <a:pt x="384" y="52"/>
                    </a:lnTo>
                    <a:lnTo>
                      <a:pt x="381" y="57"/>
                    </a:lnTo>
                    <a:lnTo>
                      <a:pt x="379" y="64"/>
                    </a:lnTo>
                    <a:lnTo>
                      <a:pt x="377" y="69"/>
                    </a:lnTo>
                    <a:lnTo>
                      <a:pt x="376" y="72"/>
                    </a:lnTo>
                    <a:lnTo>
                      <a:pt x="371" y="74"/>
                    </a:lnTo>
                    <a:lnTo>
                      <a:pt x="367" y="74"/>
                    </a:lnTo>
                    <a:lnTo>
                      <a:pt x="364" y="77"/>
                    </a:lnTo>
                    <a:lnTo>
                      <a:pt x="360" y="77"/>
                    </a:lnTo>
                    <a:lnTo>
                      <a:pt x="355" y="75"/>
                    </a:lnTo>
                    <a:lnTo>
                      <a:pt x="352" y="74"/>
                    </a:lnTo>
                    <a:lnTo>
                      <a:pt x="347" y="74"/>
                    </a:lnTo>
                    <a:lnTo>
                      <a:pt x="345" y="79"/>
                    </a:lnTo>
                    <a:lnTo>
                      <a:pt x="344" y="84"/>
                    </a:lnTo>
                    <a:lnTo>
                      <a:pt x="340" y="82"/>
                    </a:lnTo>
                    <a:lnTo>
                      <a:pt x="339" y="79"/>
                    </a:lnTo>
                    <a:lnTo>
                      <a:pt x="324" y="106"/>
                    </a:lnTo>
                    <a:lnTo>
                      <a:pt x="302" y="136"/>
                    </a:lnTo>
                    <a:lnTo>
                      <a:pt x="277" y="178"/>
                    </a:lnTo>
                    <a:lnTo>
                      <a:pt x="256" y="201"/>
                    </a:lnTo>
                    <a:lnTo>
                      <a:pt x="241" y="220"/>
                    </a:lnTo>
                    <a:lnTo>
                      <a:pt x="233" y="225"/>
                    </a:lnTo>
                    <a:lnTo>
                      <a:pt x="221" y="228"/>
                    </a:lnTo>
                    <a:lnTo>
                      <a:pt x="206" y="235"/>
                    </a:lnTo>
                    <a:lnTo>
                      <a:pt x="193" y="243"/>
                    </a:lnTo>
                    <a:lnTo>
                      <a:pt x="186" y="243"/>
                    </a:lnTo>
                    <a:lnTo>
                      <a:pt x="156" y="238"/>
                    </a:lnTo>
                    <a:lnTo>
                      <a:pt x="151" y="237"/>
                    </a:lnTo>
                    <a:lnTo>
                      <a:pt x="131" y="240"/>
                    </a:lnTo>
                    <a:lnTo>
                      <a:pt x="97" y="247"/>
                    </a:lnTo>
                    <a:lnTo>
                      <a:pt x="92" y="215"/>
                    </a:lnTo>
                    <a:lnTo>
                      <a:pt x="99" y="213"/>
                    </a:lnTo>
                    <a:lnTo>
                      <a:pt x="102" y="195"/>
                    </a:lnTo>
                    <a:lnTo>
                      <a:pt x="112" y="195"/>
                    </a:lnTo>
                    <a:lnTo>
                      <a:pt x="114" y="185"/>
                    </a:lnTo>
                    <a:lnTo>
                      <a:pt x="107" y="186"/>
                    </a:lnTo>
                    <a:lnTo>
                      <a:pt x="99" y="188"/>
                    </a:lnTo>
                    <a:lnTo>
                      <a:pt x="95" y="190"/>
                    </a:lnTo>
                    <a:lnTo>
                      <a:pt x="87" y="191"/>
                    </a:lnTo>
                    <a:lnTo>
                      <a:pt x="70" y="196"/>
                    </a:lnTo>
                    <a:lnTo>
                      <a:pt x="26" y="205"/>
                    </a:lnTo>
                    <a:lnTo>
                      <a:pt x="18" y="161"/>
                    </a:lnTo>
                    <a:lnTo>
                      <a:pt x="0" y="62"/>
                    </a:lnTo>
                    <a:lnTo>
                      <a:pt x="35" y="54"/>
                    </a:lnTo>
                    <a:lnTo>
                      <a:pt x="57" y="50"/>
                    </a:lnTo>
                    <a:lnTo>
                      <a:pt x="65" y="49"/>
                    </a:lnTo>
                    <a:lnTo>
                      <a:pt x="75" y="47"/>
                    </a:lnTo>
                    <a:lnTo>
                      <a:pt x="82" y="47"/>
                    </a:lnTo>
                    <a:lnTo>
                      <a:pt x="122" y="47"/>
                    </a:lnTo>
                    <a:lnTo>
                      <a:pt x="151" y="47"/>
                    </a:lnTo>
                    <a:lnTo>
                      <a:pt x="166" y="47"/>
                    </a:lnTo>
                    <a:lnTo>
                      <a:pt x="169" y="45"/>
                    </a:lnTo>
                    <a:lnTo>
                      <a:pt x="171" y="40"/>
                    </a:lnTo>
                    <a:lnTo>
                      <a:pt x="172" y="35"/>
                    </a:lnTo>
                    <a:lnTo>
                      <a:pt x="176" y="32"/>
                    </a:lnTo>
                    <a:lnTo>
                      <a:pt x="194" y="25"/>
                    </a:lnTo>
                    <a:lnTo>
                      <a:pt x="209" y="20"/>
                    </a:lnTo>
                    <a:lnTo>
                      <a:pt x="243" y="12"/>
                    </a:lnTo>
                    <a:lnTo>
                      <a:pt x="261" y="5"/>
                    </a:lnTo>
                    <a:lnTo>
                      <a:pt x="283" y="0"/>
                    </a:lnTo>
                    <a:lnTo>
                      <a:pt x="300" y="3"/>
                    </a:lnTo>
                    <a:lnTo>
                      <a:pt x="325" y="8"/>
                    </a:lnTo>
                    <a:lnTo>
                      <a:pt x="337" y="7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267" name="Freeform 59"/>
              <p:cNvSpPr>
                <a:spLocks/>
              </p:cNvSpPr>
              <p:nvPr/>
            </p:nvSpPr>
            <p:spPr bwMode="auto">
              <a:xfrm>
                <a:off x="2450" y="1859"/>
                <a:ext cx="321" cy="230"/>
              </a:xfrm>
              <a:custGeom>
                <a:avLst/>
                <a:gdLst/>
                <a:ahLst/>
                <a:cxnLst>
                  <a:cxn ang="0">
                    <a:pos x="59" y="230"/>
                  </a:cxn>
                  <a:cxn ang="0">
                    <a:pos x="44" y="226"/>
                  </a:cxn>
                  <a:cxn ang="0">
                    <a:pos x="29" y="225"/>
                  </a:cxn>
                  <a:cxn ang="0">
                    <a:pos x="19" y="216"/>
                  </a:cxn>
                  <a:cxn ang="0">
                    <a:pos x="44" y="117"/>
                  </a:cxn>
                  <a:cxn ang="0">
                    <a:pos x="69" y="111"/>
                  </a:cxn>
                  <a:cxn ang="0">
                    <a:pos x="81" y="107"/>
                  </a:cxn>
                  <a:cxn ang="0">
                    <a:pos x="86" y="116"/>
                  </a:cxn>
                  <a:cxn ang="0">
                    <a:pos x="73" y="134"/>
                  </a:cxn>
                  <a:cxn ang="0">
                    <a:pos x="71" y="168"/>
                  </a:cxn>
                  <a:cxn ang="0">
                    <a:pos x="125" y="158"/>
                  </a:cxn>
                  <a:cxn ang="0">
                    <a:pos x="160" y="164"/>
                  </a:cxn>
                  <a:cxn ang="0">
                    <a:pos x="180" y="156"/>
                  </a:cxn>
                  <a:cxn ang="0">
                    <a:pos x="207" y="146"/>
                  </a:cxn>
                  <a:cxn ang="0">
                    <a:pos x="230" y="122"/>
                  </a:cxn>
                  <a:cxn ang="0">
                    <a:pos x="276" y="57"/>
                  </a:cxn>
                  <a:cxn ang="0">
                    <a:pos x="313" y="0"/>
                  </a:cxn>
                  <a:cxn ang="0">
                    <a:pos x="318" y="5"/>
                  </a:cxn>
                  <a:cxn ang="0">
                    <a:pos x="319" y="12"/>
                  </a:cxn>
                  <a:cxn ang="0">
                    <a:pos x="316" y="20"/>
                  </a:cxn>
                  <a:cxn ang="0">
                    <a:pos x="313" y="30"/>
                  </a:cxn>
                  <a:cxn ang="0">
                    <a:pos x="306" y="38"/>
                  </a:cxn>
                  <a:cxn ang="0">
                    <a:pos x="299" y="48"/>
                  </a:cxn>
                  <a:cxn ang="0">
                    <a:pos x="294" y="55"/>
                  </a:cxn>
                  <a:cxn ang="0">
                    <a:pos x="289" y="64"/>
                  </a:cxn>
                  <a:cxn ang="0">
                    <a:pos x="291" y="74"/>
                  </a:cxn>
                  <a:cxn ang="0">
                    <a:pos x="289" y="82"/>
                  </a:cxn>
                  <a:cxn ang="0">
                    <a:pos x="287" y="90"/>
                  </a:cxn>
                  <a:cxn ang="0">
                    <a:pos x="286" y="99"/>
                  </a:cxn>
                  <a:cxn ang="0">
                    <a:pos x="282" y="107"/>
                  </a:cxn>
                  <a:cxn ang="0">
                    <a:pos x="274" y="112"/>
                  </a:cxn>
                  <a:cxn ang="0">
                    <a:pos x="271" y="124"/>
                  </a:cxn>
                  <a:cxn ang="0">
                    <a:pos x="269" y="132"/>
                  </a:cxn>
                  <a:cxn ang="0">
                    <a:pos x="261" y="136"/>
                  </a:cxn>
                  <a:cxn ang="0">
                    <a:pos x="251" y="139"/>
                  </a:cxn>
                  <a:cxn ang="0">
                    <a:pos x="244" y="147"/>
                  </a:cxn>
                  <a:cxn ang="0">
                    <a:pos x="235" y="149"/>
                  </a:cxn>
                  <a:cxn ang="0">
                    <a:pos x="224" y="149"/>
                  </a:cxn>
                  <a:cxn ang="0">
                    <a:pos x="215" y="153"/>
                  </a:cxn>
                  <a:cxn ang="0">
                    <a:pos x="205" y="161"/>
                  </a:cxn>
                  <a:cxn ang="0">
                    <a:pos x="193" y="159"/>
                  </a:cxn>
                  <a:cxn ang="0">
                    <a:pos x="188" y="163"/>
                  </a:cxn>
                  <a:cxn ang="0">
                    <a:pos x="182" y="164"/>
                  </a:cxn>
                  <a:cxn ang="0">
                    <a:pos x="173" y="166"/>
                  </a:cxn>
                  <a:cxn ang="0">
                    <a:pos x="165" y="176"/>
                  </a:cxn>
                  <a:cxn ang="0">
                    <a:pos x="155" y="183"/>
                  </a:cxn>
                  <a:cxn ang="0">
                    <a:pos x="143" y="189"/>
                  </a:cxn>
                  <a:cxn ang="0">
                    <a:pos x="131" y="196"/>
                  </a:cxn>
                  <a:cxn ang="0">
                    <a:pos x="121" y="205"/>
                  </a:cxn>
                  <a:cxn ang="0">
                    <a:pos x="106" y="206"/>
                  </a:cxn>
                  <a:cxn ang="0">
                    <a:pos x="94" y="213"/>
                  </a:cxn>
                  <a:cxn ang="0">
                    <a:pos x="86" y="221"/>
                  </a:cxn>
                  <a:cxn ang="0">
                    <a:pos x="78" y="226"/>
                  </a:cxn>
                </a:cxnLst>
                <a:rect l="0" t="0" r="r" b="b"/>
                <a:pathLst>
                  <a:path w="321" h="230">
                    <a:moveTo>
                      <a:pt x="69" y="228"/>
                    </a:moveTo>
                    <a:lnTo>
                      <a:pt x="59" y="230"/>
                    </a:lnTo>
                    <a:lnTo>
                      <a:pt x="49" y="228"/>
                    </a:lnTo>
                    <a:lnTo>
                      <a:pt x="44" y="226"/>
                    </a:lnTo>
                    <a:lnTo>
                      <a:pt x="37" y="226"/>
                    </a:lnTo>
                    <a:lnTo>
                      <a:pt x="29" y="225"/>
                    </a:lnTo>
                    <a:lnTo>
                      <a:pt x="27" y="220"/>
                    </a:lnTo>
                    <a:lnTo>
                      <a:pt x="19" y="216"/>
                    </a:lnTo>
                    <a:lnTo>
                      <a:pt x="0" y="126"/>
                    </a:lnTo>
                    <a:lnTo>
                      <a:pt x="44" y="117"/>
                    </a:lnTo>
                    <a:lnTo>
                      <a:pt x="61" y="112"/>
                    </a:lnTo>
                    <a:lnTo>
                      <a:pt x="69" y="111"/>
                    </a:lnTo>
                    <a:lnTo>
                      <a:pt x="73" y="109"/>
                    </a:lnTo>
                    <a:lnTo>
                      <a:pt x="81" y="107"/>
                    </a:lnTo>
                    <a:lnTo>
                      <a:pt x="88" y="106"/>
                    </a:lnTo>
                    <a:lnTo>
                      <a:pt x="86" y="116"/>
                    </a:lnTo>
                    <a:lnTo>
                      <a:pt x="76" y="116"/>
                    </a:lnTo>
                    <a:lnTo>
                      <a:pt x="73" y="134"/>
                    </a:lnTo>
                    <a:lnTo>
                      <a:pt x="66" y="136"/>
                    </a:lnTo>
                    <a:lnTo>
                      <a:pt x="71" y="168"/>
                    </a:lnTo>
                    <a:lnTo>
                      <a:pt x="105" y="161"/>
                    </a:lnTo>
                    <a:lnTo>
                      <a:pt x="125" y="158"/>
                    </a:lnTo>
                    <a:lnTo>
                      <a:pt x="130" y="159"/>
                    </a:lnTo>
                    <a:lnTo>
                      <a:pt x="160" y="164"/>
                    </a:lnTo>
                    <a:lnTo>
                      <a:pt x="167" y="164"/>
                    </a:lnTo>
                    <a:lnTo>
                      <a:pt x="180" y="156"/>
                    </a:lnTo>
                    <a:lnTo>
                      <a:pt x="195" y="149"/>
                    </a:lnTo>
                    <a:lnTo>
                      <a:pt x="207" y="146"/>
                    </a:lnTo>
                    <a:lnTo>
                      <a:pt x="215" y="141"/>
                    </a:lnTo>
                    <a:lnTo>
                      <a:pt x="230" y="122"/>
                    </a:lnTo>
                    <a:lnTo>
                      <a:pt x="251" y="99"/>
                    </a:lnTo>
                    <a:lnTo>
                      <a:pt x="276" y="57"/>
                    </a:lnTo>
                    <a:lnTo>
                      <a:pt x="298" y="27"/>
                    </a:lnTo>
                    <a:lnTo>
                      <a:pt x="313" y="0"/>
                    </a:lnTo>
                    <a:lnTo>
                      <a:pt x="314" y="3"/>
                    </a:lnTo>
                    <a:lnTo>
                      <a:pt x="318" y="5"/>
                    </a:lnTo>
                    <a:lnTo>
                      <a:pt x="321" y="6"/>
                    </a:lnTo>
                    <a:lnTo>
                      <a:pt x="319" y="12"/>
                    </a:lnTo>
                    <a:lnTo>
                      <a:pt x="316" y="15"/>
                    </a:lnTo>
                    <a:lnTo>
                      <a:pt x="316" y="20"/>
                    </a:lnTo>
                    <a:lnTo>
                      <a:pt x="316" y="25"/>
                    </a:lnTo>
                    <a:lnTo>
                      <a:pt x="313" y="30"/>
                    </a:lnTo>
                    <a:lnTo>
                      <a:pt x="309" y="35"/>
                    </a:lnTo>
                    <a:lnTo>
                      <a:pt x="306" y="38"/>
                    </a:lnTo>
                    <a:lnTo>
                      <a:pt x="303" y="42"/>
                    </a:lnTo>
                    <a:lnTo>
                      <a:pt x="299" y="48"/>
                    </a:lnTo>
                    <a:lnTo>
                      <a:pt x="296" y="53"/>
                    </a:lnTo>
                    <a:lnTo>
                      <a:pt x="294" y="55"/>
                    </a:lnTo>
                    <a:lnTo>
                      <a:pt x="293" y="60"/>
                    </a:lnTo>
                    <a:lnTo>
                      <a:pt x="289" y="64"/>
                    </a:lnTo>
                    <a:lnTo>
                      <a:pt x="289" y="69"/>
                    </a:lnTo>
                    <a:lnTo>
                      <a:pt x="291" y="74"/>
                    </a:lnTo>
                    <a:lnTo>
                      <a:pt x="291" y="77"/>
                    </a:lnTo>
                    <a:lnTo>
                      <a:pt x="289" y="82"/>
                    </a:lnTo>
                    <a:lnTo>
                      <a:pt x="287" y="85"/>
                    </a:lnTo>
                    <a:lnTo>
                      <a:pt x="287" y="90"/>
                    </a:lnTo>
                    <a:lnTo>
                      <a:pt x="287" y="95"/>
                    </a:lnTo>
                    <a:lnTo>
                      <a:pt x="286" y="99"/>
                    </a:lnTo>
                    <a:lnTo>
                      <a:pt x="286" y="102"/>
                    </a:lnTo>
                    <a:lnTo>
                      <a:pt x="282" y="107"/>
                    </a:lnTo>
                    <a:lnTo>
                      <a:pt x="279" y="111"/>
                    </a:lnTo>
                    <a:lnTo>
                      <a:pt x="274" y="112"/>
                    </a:lnTo>
                    <a:lnTo>
                      <a:pt x="271" y="117"/>
                    </a:lnTo>
                    <a:lnTo>
                      <a:pt x="271" y="124"/>
                    </a:lnTo>
                    <a:lnTo>
                      <a:pt x="271" y="129"/>
                    </a:lnTo>
                    <a:lnTo>
                      <a:pt x="269" y="132"/>
                    </a:lnTo>
                    <a:lnTo>
                      <a:pt x="266" y="134"/>
                    </a:lnTo>
                    <a:lnTo>
                      <a:pt x="261" y="136"/>
                    </a:lnTo>
                    <a:lnTo>
                      <a:pt x="256" y="136"/>
                    </a:lnTo>
                    <a:lnTo>
                      <a:pt x="251" y="139"/>
                    </a:lnTo>
                    <a:lnTo>
                      <a:pt x="247" y="146"/>
                    </a:lnTo>
                    <a:lnTo>
                      <a:pt x="244" y="147"/>
                    </a:lnTo>
                    <a:lnTo>
                      <a:pt x="239" y="149"/>
                    </a:lnTo>
                    <a:lnTo>
                      <a:pt x="235" y="149"/>
                    </a:lnTo>
                    <a:lnTo>
                      <a:pt x="229" y="149"/>
                    </a:lnTo>
                    <a:lnTo>
                      <a:pt x="224" y="149"/>
                    </a:lnTo>
                    <a:lnTo>
                      <a:pt x="220" y="149"/>
                    </a:lnTo>
                    <a:lnTo>
                      <a:pt x="215" y="153"/>
                    </a:lnTo>
                    <a:lnTo>
                      <a:pt x="212" y="156"/>
                    </a:lnTo>
                    <a:lnTo>
                      <a:pt x="205" y="161"/>
                    </a:lnTo>
                    <a:lnTo>
                      <a:pt x="200" y="161"/>
                    </a:lnTo>
                    <a:lnTo>
                      <a:pt x="193" y="159"/>
                    </a:lnTo>
                    <a:lnTo>
                      <a:pt x="190" y="161"/>
                    </a:lnTo>
                    <a:lnTo>
                      <a:pt x="188" y="163"/>
                    </a:lnTo>
                    <a:lnTo>
                      <a:pt x="185" y="164"/>
                    </a:lnTo>
                    <a:lnTo>
                      <a:pt x="182" y="164"/>
                    </a:lnTo>
                    <a:lnTo>
                      <a:pt x="177" y="164"/>
                    </a:lnTo>
                    <a:lnTo>
                      <a:pt x="173" y="166"/>
                    </a:lnTo>
                    <a:lnTo>
                      <a:pt x="168" y="169"/>
                    </a:lnTo>
                    <a:lnTo>
                      <a:pt x="165" y="176"/>
                    </a:lnTo>
                    <a:lnTo>
                      <a:pt x="158" y="179"/>
                    </a:lnTo>
                    <a:lnTo>
                      <a:pt x="155" y="183"/>
                    </a:lnTo>
                    <a:lnTo>
                      <a:pt x="148" y="188"/>
                    </a:lnTo>
                    <a:lnTo>
                      <a:pt x="143" y="189"/>
                    </a:lnTo>
                    <a:lnTo>
                      <a:pt x="138" y="193"/>
                    </a:lnTo>
                    <a:lnTo>
                      <a:pt x="131" y="196"/>
                    </a:lnTo>
                    <a:lnTo>
                      <a:pt x="126" y="200"/>
                    </a:lnTo>
                    <a:lnTo>
                      <a:pt x="121" y="205"/>
                    </a:lnTo>
                    <a:lnTo>
                      <a:pt x="115" y="206"/>
                    </a:lnTo>
                    <a:lnTo>
                      <a:pt x="106" y="206"/>
                    </a:lnTo>
                    <a:lnTo>
                      <a:pt x="101" y="210"/>
                    </a:lnTo>
                    <a:lnTo>
                      <a:pt x="94" y="213"/>
                    </a:lnTo>
                    <a:lnTo>
                      <a:pt x="89" y="218"/>
                    </a:lnTo>
                    <a:lnTo>
                      <a:pt x="86" y="221"/>
                    </a:lnTo>
                    <a:lnTo>
                      <a:pt x="83" y="223"/>
                    </a:lnTo>
                    <a:lnTo>
                      <a:pt x="78" y="226"/>
                    </a:lnTo>
                    <a:lnTo>
                      <a:pt x="69" y="228"/>
                    </a:lnTo>
                    <a:close/>
                  </a:path>
                </a:pathLst>
              </a:custGeom>
              <a:solidFill>
                <a:srgbClr val="F5DEB3"/>
              </a:solidFill>
              <a:ln w="0">
                <a:solidFill>
                  <a:srgbClr val="F5DEB3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268" name="Freeform 60"/>
              <p:cNvSpPr>
                <a:spLocks/>
              </p:cNvSpPr>
              <p:nvPr/>
            </p:nvSpPr>
            <p:spPr bwMode="auto">
              <a:xfrm>
                <a:off x="2450" y="1859"/>
                <a:ext cx="321" cy="230"/>
              </a:xfrm>
              <a:custGeom>
                <a:avLst/>
                <a:gdLst/>
                <a:ahLst/>
                <a:cxnLst>
                  <a:cxn ang="0">
                    <a:pos x="59" y="230"/>
                  </a:cxn>
                  <a:cxn ang="0">
                    <a:pos x="44" y="226"/>
                  </a:cxn>
                  <a:cxn ang="0">
                    <a:pos x="29" y="225"/>
                  </a:cxn>
                  <a:cxn ang="0">
                    <a:pos x="19" y="216"/>
                  </a:cxn>
                  <a:cxn ang="0">
                    <a:pos x="44" y="117"/>
                  </a:cxn>
                  <a:cxn ang="0">
                    <a:pos x="69" y="111"/>
                  </a:cxn>
                  <a:cxn ang="0">
                    <a:pos x="81" y="107"/>
                  </a:cxn>
                  <a:cxn ang="0">
                    <a:pos x="86" y="116"/>
                  </a:cxn>
                  <a:cxn ang="0">
                    <a:pos x="73" y="134"/>
                  </a:cxn>
                  <a:cxn ang="0">
                    <a:pos x="71" y="168"/>
                  </a:cxn>
                  <a:cxn ang="0">
                    <a:pos x="125" y="158"/>
                  </a:cxn>
                  <a:cxn ang="0">
                    <a:pos x="160" y="164"/>
                  </a:cxn>
                  <a:cxn ang="0">
                    <a:pos x="180" y="156"/>
                  </a:cxn>
                  <a:cxn ang="0">
                    <a:pos x="207" y="146"/>
                  </a:cxn>
                  <a:cxn ang="0">
                    <a:pos x="230" y="122"/>
                  </a:cxn>
                  <a:cxn ang="0">
                    <a:pos x="276" y="57"/>
                  </a:cxn>
                  <a:cxn ang="0">
                    <a:pos x="313" y="0"/>
                  </a:cxn>
                  <a:cxn ang="0">
                    <a:pos x="318" y="5"/>
                  </a:cxn>
                  <a:cxn ang="0">
                    <a:pos x="319" y="12"/>
                  </a:cxn>
                  <a:cxn ang="0">
                    <a:pos x="316" y="20"/>
                  </a:cxn>
                  <a:cxn ang="0">
                    <a:pos x="313" y="30"/>
                  </a:cxn>
                  <a:cxn ang="0">
                    <a:pos x="306" y="38"/>
                  </a:cxn>
                  <a:cxn ang="0">
                    <a:pos x="299" y="48"/>
                  </a:cxn>
                  <a:cxn ang="0">
                    <a:pos x="294" y="55"/>
                  </a:cxn>
                  <a:cxn ang="0">
                    <a:pos x="289" y="64"/>
                  </a:cxn>
                  <a:cxn ang="0">
                    <a:pos x="291" y="74"/>
                  </a:cxn>
                  <a:cxn ang="0">
                    <a:pos x="289" y="82"/>
                  </a:cxn>
                  <a:cxn ang="0">
                    <a:pos x="287" y="90"/>
                  </a:cxn>
                  <a:cxn ang="0">
                    <a:pos x="286" y="99"/>
                  </a:cxn>
                  <a:cxn ang="0">
                    <a:pos x="282" y="107"/>
                  </a:cxn>
                  <a:cxn ang="0">
                    <a:pos x="274" y="112"/>
                  </a:cxn>
                  <a:cxn ang="0">
                    <a:pos x="271" y="124"/>
                  </a:cxn>
                  <a:cxn ang="0">
                    <a:pos x="269" y="132"/>
                  </a:cxn>
                  <a:cxn ang="0">
                    <a:pos x="261" y="136"/>
                  </a:cxn>
                  <a:cxn ang="0">
                    <a:pos x="251" y="139"/>
                  </a:cxn>
                  <a:cxn ang="0">
                    <a:pos x="244" y="147"/>
                  </a:cxn>
                  <a:cxn ang="0">
                    <a:pos x="235" y="149"/>
                  </a:cxn>
                  <a:cxn ang="0">
                    <a:pos x="224" y="149"/>
                  </a:cxn>
                  <a:cxn ang="0">
                    <a:pos x="215" y="153"/>
                  </a:cxn>
                  <a:cxn ang="0">
                    <a:pos x="205" y="161"/>
                  </a:cxn>
                  <a:cxn ang="0">
                    <a:pos x="193" y="159"/>
                  </a:cxn>
                  <a:cxn ang="0">
                    <a:pos x="188" y="163"/>
                  </a:cxn>
                  <a:cxn ang="0">
                    <a:pos x="182" y="164"/>
                  </a:cxn>
                  <a:cxn ang="0">
                    <a:pos x="173" y="166"/>
                  </a:cxn>
                  <a:cxn ang="0">
                    <a:pos x="165" y="176"/>
                  </a:cxn>
                  <a:cxn ang="0">
                    <a:pos x="155" y="183"/>
                  </a:cxn>
                  <a:cxn ang="0">
                    <a:pos x="143" y="189"/>
                  </a:cxn>
                  <a:cxn ang="0">
                    <a:pos x="131" y="196"/>
                  </a:cxn>
                  <a:cxn ang="0">
                    <a:pos x="121" y="205"/>
                  </a:cxn>
                  <a:cxn ang="0">
                    <a:pos x="106" y="206"/>
                  </a:cxn>
                  <a:cxn ang="0">
                    <a:pos x="94" y="213"/>
                  </a:cxn>
                  <a:cxn ang="0">
                    <a:pos x="86" y="221"/>
                  </a:cxn>
                  <a:cxn ang="0">
                    <a:pos x="78" y="226"/>
                  </a:cxn>
                </a:cxnLst>
                <a:rect l="0" t="0" r="r" b="b"/>
                <a:pathLst>
                  <a:path w="321" h="230">
                    <a:moveTo>
                      <a:pt x="69" y="228"/>
                    </a:moveTo>
                    <a:lnTo>
                      <a:pt x="59" y="230"/>
                    </a:lnTo>
                    <a:lnTo>
                      <a:pt x="49" y="228"/>
                    </a:lnTo>
                    <a:lnTo>
                      <a:pt x="44" y="226"/>
                    </a:lnTo>
                    <a:lnTo>
                      <a:pt x="37" y="226"/>
                    </a:lnTo>
                    <a:lnTo>
                      <a:pt x="29" y="225"/>
                    </a:lnTo>
                    <a:lnTo>
                      <a:pt x="27" y="220"/>
                    </a:lnTo>
                    <a:lnTo>
                      <a:pt x="19" y="216"/>
                    </a:lnTo>
                    <a:lnTo>
                      <a:pt x="0" y="126"/>
                    </a:lnTo>
                    <a:lnTo>
                      <a:pt x="44" y="117"/>
                    </a:lnTo>
                    <a:lnTo>
                      <a:pt x="61" y="112"/>
                    </a:lnTo>
                    <a:lnTo>
                      <a:pt x="69" y="111"/>
                    </a:lnTo>
                    <a:lnTo>
                      <a:pt x="73" y="109"/>
                    </a:lnTo>
                    <a:lnTo>
                      <a:pt x="81" y="107"/>
                    </a:lnTo>
                    <a:lnTo>
                      <a:pt x="88" y="106"/>
                    </a:lnTo>
                    <a:lnTo>
                      <a:pt x="86" y="116"/>
                    </a:lnTo>
                    <a:lnTo>
                      <a:pt x="76" y="116"/>
                    </a:lnTo>
                    <a:lnTo>
                      <a:pt x="73" y="134"/>
                    </a:lnTo>
                    <a:lnTo>
                      <a:pt x="66" y="136"/>
                    </a:lnTo>
                    <a:lnTo>
                      <a:pt x="71" y="168"/>
                    </a:lnTo>
                    <a:lnTo>
                      <a:pt x="105" y="161"/>
                    </a:lnTo>
                    <a:lnTo>
                      <a:pt x="125" y="158"/>
                    </a:lnTo>
                    <a:lnTo>
                      <a:pt x="130" y="159"/>
                    </a:lnTo>
                    <a:lnTo>
                      <a:pt x="160" y="164"/>
                    </a:lnTo>
                    <a:lnTo>
                      <a:pt x="167" y="164"/>
                    </a:lnTo>
                    <a:lnTo>
                      <a:pt x="180" y="156"/>
                    </a:lnTo>
                    <a:lnTo>
                      <a:pt x="195" y="149"/>
                    </a:lnTo>
                    <a:lnTo>
                      <a:pt x="207" y="146"/>
                    </a:lnTo>
                    <a:lnTo>
                      <a:pt x="215" y="141"/>
                    </a:lnTo>
                    <a:lnTo>
                      <a:pt x="230" y="122"/>
                    </a:lnTo>
                    <a:lnTo>
                      <a:pt x="251" y="99"/>
                    </a:lnTo>
                    <a:lnTo>
                      <a:pt x="276" y="57"/>
                    </a:lnTo>
                    <a:lnTo>
                      <a:pt x="298" y="27"/>
                    </a:lnTo>
                    <a:lnTo>
                      <a:pt x="313" y="0"/>
                    </a:lnTo>
                    <a:lnTo>
                      <a:pt x="314" y="3"/>
                    </a:lnTo>
                    <a:lnTo>
                      <a:pt x="318" y="5"/>
                    </a:lnTo>
                    <a:lnTo>
                      <a:pt x="321" y="6"/>
                    </a:lnTo>
                    <a:lnTo>
                      <a:pt x="319" y="12"/>
                    </a:lnTo>
                    <a:lnTo>
                      <a:pt x="316" y="15"/>
                    </a:lnTo>
                    <a:lnTo>
                      <a:pt x="316" y="20"/>
                    </a:lnTo>
                    <a:lnTo>
                      <a:pt x="316" y="25"/>
                    </a:lnTo>
                    <a:lnTo>
                      <a:pt x="313" y="30"/>
                    </a:lnTo>
                    <a:lnTo>
                      <a:pt x="309" y="35"/>
                    </a:lnTo>
                    <a:lnTo>
                      <a:pt x="306" y="38"/>
                    </a:lnTo>
                    <a:lnTo>
                      <a:pt x="303" y="42"/>
                    </a:lnTo>
                    <a:lnTo>
                      <a:pt x="299" y="48"/>
                    </a:lnTo>
                    <a:lnTo>
                      <a:pt x="296" y="53"/>
                    </a:lnTo>
                    <a:lnTo>
                      <a:pt x="294" y="55"/>
                    </a:lnTo>
                    <a:lnTo>
                      <a:pt x="293" y="60"/>
                    </a:lnTo>
                    <a:lnTo>
                      <a:pt x="289" y="64"/>
                    </a:lnTo>
                    <a:lnTo>
                      <a:pt x="289" y="69"/>
                    </a:lnTo>
                    <a:lnTo>
                      <a:pt x="291" y="74"/>
                    </a:lnTo>
                    <a:lnTo>
                      <a:pt x="291" y="77"/>
                    </a:lnTo>
                    <a:lnTo>
                      <a:pt x="289" y="82"/>
                    </a:lnTo>
                    <a:lnTo>
                      <a:pt x="287" y="85"/>
                    </a:lnTo>
                    <a:lnTo>
                      <a:pt x="287" y="90"/>
                    </a:lnTo>
                    <a:lnTo>
                      <a:pt x="287" y="95"/>
                    </a:lnTo>
                    <a:lnTo>
                      <a:pt x="286" y="99"/>
                    </a:lnTo>
                    <a:lnTo>
                      <a:pt x="286" y="102"/>
                    </a:lnTo>
                    <a:lnTo>
                      <a:pt x="282" y="107"/>
                    </a:lnTo>
                    <a:lnTo>
                      <a:pt x="279" y="111"/>
                    </a:lnTo>
                    <a:lnTo>
                      <a:pt x="274" y="112"/>
                    </a:lnTo>
                    <a:lnTo>
                      <a:pt x="271" y="117"/>
                    </a:lnTo>
                    <a:lnTo>
                      <a:pt x="271" y="124"/>
                    </a:lnTo>
                    <a:lnTo>
                      <a:pt x="271" y="129"/>
                    </a:lnTo>
                    <a:lnTo>
                      <a:pt x="269" y="132"/>
                    </a:lnTo>
                    <a:lnTo>
                      <a:pt x="266" y="134"/>
                    </a:lnTo>
                    <a:lnTo>
                      <a:pt x="261" y="136"/>
                    </a:lnTo>
                    <a:lnTo>
                      <a:pt x="256" y="136"/>
                    </a:lnTo>
                    <a:lnTo>
                      <a:pt x="251" y="139"/>
                    </a:lnTo>
                    <a:lnTo>
                      <a:pt x="247" y="146"/>
                    </a:lnTo>
                    <a:lnTo>
                      <a:pt x="244" y="147"/>
                    </a:lnTo>
                    <a:lnTo>
                      <a:pt x="239" y="149"/>
                    </a:lnTo>
                    <a:lnTo>
                      <a:pt x="235" y="149"/>
                    </a:lnTo>
                    <a:lnTo>
                      <a:pt x="229" y="149"/>
                    </a:lnTo>
                    <a:lnTo>
                      <a:pt x="224" y="149"/>
                    </a:lnTo>
                    <a:lnTo>
                      <a:pt x="220" y="149"/>
                    </a:lnTo>
                    <a:lnTo>
                      <a:pt x="215" y="153"/>
                    </a:lnTo>
                    <a:lnTo>
                      <a:pt x="212" y="156"/>
                    </a:lnTo>
                    <a:lnTo>
                      <a:pt x="205" y="161"/>
                    </a:lnTo>
                    <a:lnTo>
                      <a:pt x="200" y="161"/>
                    </a:lnTo>
                    <a:lnTo>
                      <a:pt x="193" y="159"/>
                    </a:lnTo>
                    <a:lnTo>
                      <a:pt x="190" y="161"/>
                    </a:lnTo>
                    <a:lnTo>
                      <a:pt x="188" y="163"/>
                    </a:lnTo>
                    <a:lnTo>
                      <a:pt x="185" y="164"/>
                    </a:lnTo>
                    <a:lnTo>
                      <a:pt x="182" y="164"/>
                    </a:lnTo>
                    <a:lnTo>
                      <a:pt x="177" y="164"/>
                    </a:lnTo>
                    <a:lnTo>
                      <a:pt x="173" y="166"/>
                    </a:lnTo>
                    <a:lnTo>
                      <a:pt x="168" y="169"/>
                    </a:lnTo>
                    <a:lnTo>
                      <a:pt x="165" y="176"/>
                    </a:lnTo>
                    <a:lnTo>
                      <a:pt x="158" y="179"/>
                    </a:lnTo>
                    <a:lnTo>
                      <a:pt x="155" y="183"/>
                    </a:lnTo>
                    <a:lnTo>
                      <a:pt x="148" y="188"/>
                    </a:lnTo>
                    <a:lnTo>
                      <a:pt x="143" y="189"/>
                    </a:lnTo>
                    <a:lnTo>
                      <a:pt x="138" y="193"/>
                    </a:lnTo>
                    <a:lnTo>
                      <a:pt x="131" y="196"/>
                    </a:lnTo>
                    <a:lnTo>
                      <a:pt x="126" y="200"/>
                    </a:lnTo>
                    <a:lnTo>
                      <a:pt x="121" y="205"/>
                    </a:lnTo>
                    <a:lnTo>
                      <a:pt x="115" y="206"/>
                    </a:lnTo>
                    <a:lnTo>
                      <a:pt x="106" y="206"/>
                    </a:lnTo>
                    <a:lnTo>
                      <a:pt x="101" y="210"/>
                    </a:lnTo>
                    <a:lnTo>
                      <a:pt x="94" y="213"/>
                    </a:lnTo>
                    <a:lnTo>
                      <a:pt x="89" y="218"/>
                    </a:lnTo>
                    <a:lnTo>
                      <a:pt x="86" y="221"/>
                    </a:lnTo>
                    <a:lnTo>
                      <a:pt x="83" y="223"/>
                    </a:lnTo>
                    <a:lnTo>
                      <a:pt x="78" y="226"/>
                    </a:lnTo>
                    <a:lnTo>
                      <a:pt x="69" y="228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269" name="Freeform 61"/>
              <p:cNvSpPr>
                <a:spLocks/>
              </p:cNvSpPr>
              <p:nvPr/>
            </p:nvSpPr>
            <p:spPr bwMode="auto">
              <a:xfrm>
                <a:off x="2336" y="1985"/>
                <a:ext cx="133" cy="90"/>
              </a:xfrm>
              <a:custGeom>
                <a:avLst/>
                <a:gdLst/>
                <a:ahLst/>
                <a:cxnLst>
                  <a:cxn ang="0">
                    <a:pos x="114" y="0"/>
                  </a:cxn>
                  <a:cxn ang="0">
                    <a:pos x="133" y="90"/>
                  </a:cxn>
                  <a:cxn ang="0">
                    <a:pos x="128" y="87"/>
                  </a:cxn>
                  <a:cxn ang="0">
                    <a:pos x="123" y="84"/>
                  </a:cxn>
                  <a:cxn ang="0">
                    <a:pos x="118" y="82"/>
                  </a:cxn>
                  <a:cxn ang="0">
                    <a:pos x="114" y="82"/>
                  </a:cxn>
                  <a:cxn ang="0">
                    <a:pos x="109" y="82"/>
                  </a:cxn>
                  <a:cxn ang="0">
                    <a:pos x="103" y="79"/>
                  </a:cxn>
                  <a:cxn ang="0">
                    <a:pos x="96" y="77"/>
                  </a:cxn>
                  <a:cxn ang="0">
                    <a:pos x="91" y="75"/>
                  </a:cxn>
                  <a:cxn ang="0">
                    <a:pos x="89" y="74"/>
                  </a:cxn>
                  <a:cxn ang="0">
                    <a:pos x="86" y="70"/>
                  </a:cxn>
                  <a:cxn ang="0">
                    <a:pos x="81" y="72"/>
                  </a:cxn>
                  <a:cxn ang="0">
                    <a:pos x="78" y="77"/>
                  </a:cxn>
                  <a:cxn ang="0">
                    <a:pos x="72" y="80"/>
                  </a:cxn>
                  <a:cxn ang="0">
                    <a:pos x="67" y="82"/>
                  </a:cxn>
                  <a:cxn ang="0">
                    <a:pos x="62" y="80"/>
                  </a:cxn>
                  <a:cxn ang="0">
                    <a:pos x="59" y="79"/>
                  </a:cxn>
                  <a:cxn ang="0">
                    <a:pos x="54" y="77"/>
                  </a:cxn>
                  <a:cxn ang="0">
                    <a:pos x="52" y="74"/>
                  </a:cxn>
                  <a:cxn ang="0">
                    <a:pos x="46" y="68"/>
                  </a:cxn>
                  <a:cxn ang="0">
                    <a:pos x="39" y="68"/>
                  </a:cxn>
                  <a:cxn ang="0">
                    <a:pos x="36" y="68"/>
                  </a:cxn>
                  <a:cxn ang="0">
                    <a:pos x="31" y="68"/>
                  </a:cxn>
                  <a:cxn ang="0">
                    <a:pos x="25" y="70"/>
                  </a:cxn>
                  <a:cxn ang="0">
                    <a:pos x="20" y="70"/>
                  </a:cxn>
                  <a:cxn ang="0">
                    <a:pos x="15" y="68"/>
                  </a:cxn>
                  <a:cxn ang="0">
                    <a:pos x="7" y="62"/>
                  </a:cxn>
                  <a:cxn ang="0">
                    <a:pos x="4" y="62"/>
                  </a:cxn>
                  <a:cxn ang="0">
                    <a:pos x="0" y="57"/>
                  </a:cxn>
                  <a:cxn ang="0">
                    <a:pos x="7" y="57"/>
                  </a:cxn>
                  <a:cxn ang="0">
                    <a:pos x="12" y="57"/>
                  </a:cxn>
                  <a:cxn ang="0">
                    <a:pos x="20" y="57"/>
                  </a:cxn>
                  <a:cxn ang="0">
                    <a:pos x="25" y="53"/>
                  </a:cxn>
                  <a:cxn ang="0">
                    <a:pos x="31" y="50"/>
                  </a:cxn>
                  <a:cxn ang="0">
                    <a:pos x="36" y="50"/>
                  </a:cxn>
                  <a:cxn ang="0">
                    <a:pos x="42" y="50"/>
                  </a:cxn>
                  <a:cxn ang="0">
                    <a:pos x="47" y="48"/>
                  </a:cxn>
                  <a:cxn ang="0">
                    <a:pos x="52" y="45"/>
                  </a:cxn>
                  <a:cxn ang="0">
                    <a:pos x="49" y="37"/>
                  </a:cxn>
                  <a:cxn ang="0">
                    <a:pos x="61" y="33"/>
                  </a:cxn>
                  <a:cxn ang="0">
                    <a:pos x="89" y="33"/>
                  </a:cxn>
                  <a:cxn ang="0">
                    <a:pos x="93" y="28"/>
                  </a:cxn>
                  <a:cxn ang="0">
                    <a:pos x="96" y="23"/>
                  </a:cxn>
                  <a:cxn ang="0">
                    <a:pos x="96" y="20"/>
                  </a:cxn>
                  <a:cxn ang="0">
                    <a:pos x="98" y="15"/>
                  </a:cxn>
                  <a:cxn ang="0">
                    <a:pos x="94" y="0"/>
                  </a:cxn>
                  <a:cxn ang="0">
                    <a:pos x="114" y="0"/>
                  </a:cxn>
                </a:cxnLst>
                <a:rect l="0" t="0" r="r" b="b"/>
                <a:pathLst>
                  <a:path w="133" h="90">
                    <a:moveTo>
                      <a:pt x="114" y="0"/>
                    </a:moveTo>
                    <a:lnTo>
                      <a:pt x="133" y="90"/>
                    </a:lnTo>
                    <a:lnTo>
                      <a:pt x="128" y="87"/>
                    </a:lnTo>
                    <a:lnTo>
                      <a:pt x="123" y="84"/>
                    </a:lnTo>
                    <a:lnTo>
                      <a:pt x="118" y="82"/>
                    </a:lnTo>
                    <a:lnTo>
                      <a:pt x="114" y="82"/>
                    </a:lnTo>
                    <a:lnTo>
                      <a:pt x="109" y="82"/>
                    </a:lnTo>
                    <a:lnTo>
                      <a:pt x="103" y="79"/>
                    </a:lnTo>
                    <a:lnTo>
                      <a:pt x="96" y="77"/>
                    </a:lnTo>
                    <a:lnTo>
                      <a:pt x="91" y="75"/>
                    </a:lnTo>
                    <a:lnTo>
                      <a:pt x="89" y="74"/>
                    </a:lnTo>
                    <a:lnTo>
                      <a:pt x="86" y="70"/>
                    </a:lnTo>
                    <a:lnTo>
                      <a:pt x="81" y="72"/>
                    </a:lnTo>
                    <a:lnTo>
                      <a:pt x="78" y="77"/>
                    </a:lnTo>
                    <a:lnTo>
                      <a:pt x="72" y="80"/>
                    </a:lnTo>
                    <a:lnTo>
                      <a:pt x="67" y="82"/>
                    </a:lnTo>
                    <a:lnTo>
                      <a:pt x="62" y="80"/>
                    </a:lnTo>
                    <a:lnTo>
                      <a:pt x="59" y="79"/>
                    </a:lnTo>
                    <a:lnTo>
                      <a:pt x="54" y="77"/>
                    </a:lnTo>
                    <a:lnTo>
                      <a:pt x="52" y="74"/>
                    </a:lnTo>
                    <a:lnTo>
                      <a:pt x="46" y="68"/>
                    </a:lnTo>
                    <a:lnTo>
                      <a:pt x="39" y="68"/>
                    </a:lnTo>
                    <a:lnTo>
                      <a:pt x="36" y="68"/>
                    </a:lnTo>
                    <a:lnTo>
                      <a:pt x="31" y="68"/>
                    </a:lnTo>
                    <a:lnTo>
                      <a:pt x="25" y="70"/>
                    </a:lnTo>
                    <a:lnTo>
                      <a:pt x="20" y="70"/>
                    </a:lnTo>
                    <a:lnTo>
                      <a:pt x="15" y="68"/>
                    </a:lnTo>
                    <a:lnTo>
                      <a:pt x="7" y="62"/>
                    </a:lnTo>
                    <a:lnTo>
                      <a:pt x="4" y="62"/>
                    </a:lnTo>
                    <a:lnTo>
                      <a:pt x="0" y="57"/>
                    </a:lnTo>
                    <a:lnTo>
                      <a:pt x="7" y="57"/>
                    </a:lnTo>
                    <a:lnTo>
                      <a:pt x="12" y="57"/>
                    </a:lnTo>
                    <a:lnTo>
                      <a:pt x="20" y="57"/>
                    </a:lnTo>
                    <a:lnTo>
                      <a:pt x="25" y="53"/>
                    </a:lnTo>
                    <a:lnTo>
                      <a:pt x="31" y="50"/>
                    </a:lnTo>
                    <a:lnTo>
                      <a:pt x="36" y="50"/>
                    </a:lnTo>
                    <a:lnTo>
                      <a:pt x="42" y="50"/>
                    </a:lnTo>
                    <a:lnTo>
                      <a:pt x="47" y="48"/>
                    </a:lnTo>
                    <a:lnTo>
                      <a:pt x="52" y="45"/>
                    </a:lnTo>
                    <a:lnTo>
                      <a:pt x="49" y="37"/>
                    </a:lnTo>
                    <a:lnTo>
                      <a:pt x="61" y="33"/>
                    </a:lnTo>
                    <a:lnTo>
                      <a:pt x="89" y="33"/>
                    </a:lnTo>
                    <a:lnTo>
                      <a:pt x="93" y="28"/>
                    </a:lnTo>
                    <a:lnTo>
                      <a:pt x="96" y="23"/>
                    </a:lnTo>
                    <a:lnTo>
                      <a:pt x="96" y="20"/>
                    </a:lnTo>
                    <a:lnTo>
                      <a:pt x="98" y="15"/>
                    </a:lnTo>
                    <a:lnTo>
                      <a:pt x="94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rgbClr val="DEB887"/>
              </a:solidFill>
              <a:ln w="0">
                <a:solidFill>
                  <a:srgbClr val="DEB887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270" name="Freeform 62"/>
              <p:cNvSpPr>
                <a:spLocks/>
              </p:cNvSpPr>
              <p:nvPr/>
            </p:nvSpPr>
            <p:spPr bwMode="auto">
              <a:xfrm>
                <a:off x="2336" y="1985"/>
                <a:ext cx="133" cy="90"/>
              </a:xfrm>
              <a:custGeom>
                <a:avLst/>
                <a:gdLst/>
                <a:ahLst/>
                <a:cxnLst>
                  <a:cxn ang="0">
                    <a:pos x="114" y="0"/>
                  </a:cxn>
                  <a:cxn ang="0">
                    <a:pos x="133" y="90"/>
                  </a:cxn>
                  <a:cxn ang="0">
                    <a:pos x="128" y="87"/>
                  </a:cxn>
                  <a:cxn ang="0">
                    <a:pos x="123" y="84"/>
                  </a:cxn>
                  <a:cxn ang="0">
                    <a:pos x="118" y="82"/>
                  </a:cxn>
                  <a:cxn ang="0">
                    <a:pos x="114" y="82"/>
                  </a:cxn>
                  <a:cxn ang="0">
                    <a:pos x="109" y="82"/>
                  </a:cxn>
                  <a:cxn ang="0">
                    <a:pos x="103" y="79"/>
                  </a:cxn>
                  <a:cxn ang="0">
                    <a:pos x="96" y="77"/>
                  </a:cxn>
                  <a:cxn ang="0">
                    <a:pos x="91" y="75"/>
                  </a:cxn>
                  <a:cxn ang="0">
                    <a:pos x="89" y="74"/>
                  </a:cxn>
                  <a:cxn ang="0">
                    <a:pos x="86" y="70"/>
                  </a:cxn>
                  <a:cxn ang="0">
                    <a:pos x="81" y="72"/>
                  </a:cxn>
                  <a:cxn ang="0">
                    <a:pos x="78" y="77"/>
                  </a:cxn>
                  <a:cxn ang="0">
                    <a:pos x="72" y="80"/>
                  </a:cxn>
                  <a:cxn ang="0">
                    <a:pos x="67" y="82"/>
                  </a:cxn>
                  <a:cxn ang="0">
                    <a:pos x="62" y="80"/>
                  </a:cxn>
                  <a:cxn ang="0">
                    <a:pos x="59" y="79"/>
                  </a:cxn>
                  <a:cxn ang="0">
                    <a:pos x="54" y="77"/>
                  </a:cxn>
                  <a:cxn ang="0">
                    <a:pos x="52" y="74"/>
                  </a:cxn>
                  <a:cxn ang="0">
                    <a:pos x="46" y="68"/>
                  </a:cxn>
                  <a:cxn ang="0">
                    <a:pos x="39" y="68"/>
                  </a:cxn>
                  <a:cxn ang="0">
                    <a:pos x="36" y="68"/>
                  </a:cxn>
                  <a:cxn ang="0">
                    <a:pos x="31" y="68"/>
                  </a:cxn>
                  <a:cxn ang="0">
                    <a:pos x="25" y="70"/>
                  </a:cxn>
                  <a:cxn ang="0">
                    <a:pos x="20" y="70"/>
                  </a:cxn>
                  <a:cxn ang="0">
                    <a:pos x="15" y="68"/>
                  </a:cxn>
                  <a:cxn ang="0">
                    <a:pos x="7" y="62"/>
                  </a:cxn>
                  <a:cxn ang="0">
                    <a:pos x="4" y="62"/>
                  </a:cxn>
                  <a:cxn ang="0">
                    <a:pos x="0" y="57"/>
                  </a:cxn>
                  <a:cxn ang="0">
                    <a:pos x="7" y="57"/>
                  </a:cxn>
                  <a:cxn ang="0">
                    <a:pos x="12" y="57"/>
                  </a:cxn>
                  <a:cxn ang="0">
                    <a:pos x="20" y="57"/>
                  </a:cxn>
                  <a:cxn ang="0">
                    <a:pos x="25" y="53"/>
                  </a:cxn>
                  <a:cxn ang="0">
                    <a:pos x="31" y="50"/>
                  </a:cxn>
                  <a:cxn ang="0">
                    <a:pos x="36" y="50"/>
                  </a:cxn>
                  <a:cxn ang="0">
                    <a:pos x="42" y="50"/>
                  </a:cxn>
                  <a:cxn ang="0">
                    <a:pos x="47" y="48"/>
                  </a:cxn>
                  <a:cxn ang="0">
                    <a:pos x="52" y="45"/>
                  </a:cxn>
                  <a:cxn ang="0">
                    <a:pos x="49" y="37"/>
                  </a:cxn>
                  <a:cxn ang="0">
                    <a:pos x="61" y="33"/>
                  </a:cxn>
                  <a:cxn ang="0">
                    <a:pos x="89" y="33"/>
                  </a:cxn>
                  <a:cxn ang="0">
                    <a:pos x="93" y="28"/>
                  </a:cxn>
                  <a:cxn ang="0">
                    <a:pos x="96" y="23"/>
                  </a:cxn>
                  <a:cxn ang="0">
                    <a:pos x="96" y="20"/>
                  </a:cxn>
                  <a:cxn ang="0">
                    <a:pos x="98" y="15"/>
                  </a:cxn>
                  <a:cxn ang="0">
                    <a:pos x="94" y="0"/>
                  </a:cxn>
                  <a:cxn ang="0">
                    <a:pos x="114" y="0"/>
                  </a:cxn>
                </a:cxnLst>
                <a:rect l="0" t="0" r="r" b="b"/>
                <a:pathLst>
                  <a:path w="133" h="90">
                    <a:moveTo>
                      <a:pt x="114" y="0"/>
                    </a:moveTo>
                    <a:lnTo>
                      <a:pt x="133" y="90"/>
                    </a:lnTo>
                    <a:lnTo>
                      <a:pt x="128" y="87"/>
                    </a:lnTo>
                    <a:lnTo>
                      <a:pt x="123" y="84"/>
                    </a:lnTo>
                    <a:lnTo>
                      <a:pt x="118" y="82"/>
                    </a:lnTo>
                    <a:lnTo>
                      <a:pt x="114" y="82"/>
                    </a:lnTo>
                    <a:lnTo>
                      <a:pt x="109" y="82"/>
                    </a:lnTo>
                    <a:lnTo>
                      <a:pt x="103" y="79"/>
                    </a:lnTo>
                    <a:lnTo>
                      <a:pt x="96" y="77"/>
                    </a:lnTo>
                    <a:lnTo>
                      <a:pt x="91" y="75"/>
                    </a:lnTo>
                    <a:lnTo>
                      <a:pt x="89" y="74"/>
                    </a:lnTo>
                    <a:lnTo>
                      <a:pt x="86" y="70"/>
                    </a:lnTo>
                    <a:lnTo>
                      <a:pt x="81" y="72"/>
                    </a:lnTo>
                    <a:lnTo>
                      <a:pt x="78" y="77"/>
                    </a:lnTo>
                    <a:lnTo>
                      <a:pt x="72" y="80"/>
                    </a:lnTo>
                    <a:lnTo>
                      <a:pt x="67" y="82"/>
                    </a:lnTo>
                    <a:lnTo>
                      <a:pt x="62" y="80"/>
                    </a:lnTo>
                    <a:lnTo>
                      <a:pt x="59" y="79"/>
                    </a:lnTo>
                    <a:lnTo>
                      <a:pt x="54" y="77"/>
                    </a:lnTo>
                    <a:lnTo>
                      <a:pt x="52" y="74"/>
                    </a:lnTo>
                    <a:lnTo>
                      <a:pt x="46" y="68"/>
                    </a:lnTo>
                    <a:lnTo>
                      <a:pt x="39" y="68"/>
                    </a:lnTo>
                    <a:lnTo>
                      <a:pt x="36" y="68"/>
                    </a:lnTo>
                    <a:lnTo>
                      <a:pt x="31" y="68"/>
                    </a:lnTo>
                    <a:lnTo>
                      <a:pt x="25" y="70"/>
                    </a:lnTo>
                    <a:lnTo>
                      <a:pt x="20" y="70"/>
                    </a:lnTo>
                    <a:lnTo>
                      <a:pt x="15" y="68"/>
                    </a:lnTo>
                    <a:lnTo>
                      <a:pt x="7" y="62"/>
                    </a:lnTo>
                    <a:lnTo>
                      <a:pt x="4" y="62"/>
                    </a:lnTo>
                    <a:lnTo>
                      <a:pt x="0" y="57"/>
                    </a:lnTo>
                    <a:lnTo>
                      <a:pt x="7" y="57"/>
                    </a:lnTo>
                    <a:lnTo>
                      <a:pt x="12" y="57"/>
                    </a:lnTo>
                    <a:lnTo>
                      <a:pt x="20" y="57"/>
                    </a:lnTo>
                    <a:lnTo>
                      <a:pt x="25" y="53"/>
                    </a:lnTo>
                    <a:lnTo>
                      <a:pt x="31" y="50"/>
                    </a:lnTo>
                    <a:lnTo>
                      <a:pt x="36" y="50"/>
                    </a:lnTo>
                    <a:lnTo>
                      <a:pt x="42" y="50"/>
                    </a:lnTo>
                    <a:lnTo>
                      <a:pt x="47" y="48"/>
                    </a:lnTo>
                    <a:lnTo>
                      <a:pt x="52" y="45"/>
                    </a:lnTo>
                    <a:lnTo>
                      <a:pt x="49" y="37"/>
                    </a:lnTo>
                    <a:lnTo>
                      <a:pt x="61" y="33"/>
                    </a:lnTo>
                    <a:lnTo>
                      <a:pt x="89" y="33"/>
                    </a:lnTo>
                    <a:lnTo>
                      <a:pt x="93" y="28"/>
                    </a:lnTo>
                    <a:lnTo>
                      <a:pt x="96" y="23"/>
                    </a:lnTo>
                    <a:lnTo>
                      <a:pt x="96" y="20"/>
                    </a:lnTo>
                    <a:lnTo>
                      <a:pt x="98" y="15"/>
                    </a:lnTo>
                    <a:lnTo>
                      <a:pt x="94" y="0"/>
                    </a:lnTo>
                    <a:lnTo>
                      <a:pt x="114" y="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271" name="Freeform 63"/>
              <p:cNvSpPr>
                <a:spLocks/>
              </p:cNvSpPr>
              <p:nvPr/>
            </p:nvSpPr>
            <p:spPr bwMode="auto">
              <a:xfrm>
                <a:off x="2513" y="1815"/>
                <a:ext cx="332" cy="327"/>
              </a:xfrm>
              <a:custGeom>
                <a:avLst/>
                <a:gdLst/>
                <a:ahLst/>
                <a:cxnLst>
                  <a:cxn ang="0">
                    <a:pos x="329" y="106"/>
                  </a:cxn>
                  <a:cxn ang="0">
                    <a:pos x="167" y="252"/>
                  </a:cxn>
                  <a:cxn ang="0">
                    <a:pos x="3" y="312"/>
                  </a:cxn>
                  <a:cxn ang="0">
                    <a:pos x="8" y="294"/>
                  </a:cxn>
                  <a:cxn ang="0">
                    <a:pos x="15" y="270"/>
                  </a:cxn>
                  <a:cxn ang="0">
                    <a:pos x="23" y="265"/>
                  </a:cxn>
                  <a:cxn ang="0">
                    <a:pos x="31" y="257"/>
                  </a:cxn>
                  <a:cxn ang="0">
                    <a:pos x="43" y="250"/>
                  </a:cxn>
                  <a:cxn ang="0">
                    <a:pos x="58" y="249"/>
                  </a:cxn>
                  <a:cxn ang="0">
                    <a:pos x="68" y="240"/>
                  </a:cxn>
                  <a:cxn ang="0">
                    <a:pos x="80" y="233"/>
                  </a:cxn>
                  <a:cxn ang="0">
                    <a:pos x="92" y="227"/>
                  </a:cxn>
                  <a:cxn ang="0">
                    <a:pos x="102" y="220"/>
                  </a:cxn>
                  <a:cxn ang="0">
                    <a:pos x="110" y="210"/>
                  </a:cxn>
                  <a:cxn ang="0">
                    <a:pos x="119" y="208"/>
                  </a:cxn>
                  <a:cxn ang="0">
                    <a:pos x="125" y="207"/>
                  </a:cxn>
                  <a:cxn ang="0">
                    <a:pos x="130" y="203"/>
                  </a:cxn>
                  <a:cxn ang="0">
                    <a:pos x="142" y="205"/>
                  </a:cxn>
                  <a:cxn ang="0">
                    <a:pos x="152" y="197"/>
                  </a:cxn>
                  <a:cxn ang="0">
                    <a:pos x="161" y="193"/>
                  </a:cxn>
                  <a:cxn ang="0">
                    <a:pos x="172" y="193"/>
                  </a:cxn>
                  <a:cxn ang="0">
                    <a:pos x="181" y="191"/>
                  </a:cxn>
                  <a:cxn ang="0">
                    <a:pos x="188" y="183"/>
                  </a:cxn>
                  <a:cxn ang="0">
                    <a:pos x="198" y="180"/>
                  </a:cxn>
                  <a:cxn ang="0">
                    <a:pos x="206" y="176"/>
                  </a:cxn>
                  <a:cxn ang="0">
                    <a:pos x="208" y="168"/>
                  </a:cxn>
                  <a:cxn ang="0">
                    <a:pos x="211" y="156"/>
                  </a:cxn>
                  <a:cxn ang="0">
                    <a:pos x="219" y="151"/>
                  </a:cxn>
                  <a:cxn ang="0">
                    <a:pos x="223" y="143"/>
                  </a:cxn>
                  <a:cxn ang="0">
                    <a:pos x="224" y="134"/>
                  </a:cxn>
                  <a:cxn ang="0">
                    <a:pos x="226" y="126"/>
                  </a:cxn>
                  <a:cxn ang="0">
                    <a:pos x="228" y="118"/>
                  </a:cxn>
                  <a:cxn ang="0">
                    <a:pos x="226" y="108"/>
                  </a:cxn>
                  <a:cxn ang="0">
                    <a:pos x="231" y="99"/>
                  </a:cxn>
                  <a:cxn ang="0">
                    <a:pos x="236" y="92"/>
                  </a:cxn>
                  <a:cxn ang="0">
                    <a:pos x="243" y="82"/>
                  </a:cxn>
                  <a:cxn ang="0">
                    <a:pos x="250" y="74"/>
                  </a:cxn>
                  <a:cxn ang="0">
                    <a:pos x="253" y="64"/>
                  </a:cxn>
                  <a:cxn ang="0">
                    <a:pos x="256" y="56"/>
                  </a:cxn>
                  <a:cxn ang="0">
                    <a:pos x="255" y="49"/>
                  </a:cxn>
                  <a:cxn ang="0">
                    <a:pos x="258" y="39"/>
                  </a:cxn>
                  <a:cxn ang="0">
                    <a:pos x="266" y="40"/>
                  </a:cxn>
                  <a:cxn ang="0">
                    <a:pos x="275" y="42"/>
                  </a:cxn>
                  <a:cxn ang="0">
                    <a:pos x="282" y="39"/>
                  </a:cxn>
                  <a:cxn ang="0">
                    <a:pos x="288" y="34"/>
                  </a:cxn>
                  <a:cxn ang="0">
                    <a:pos x="292" y="22"/>
                  </a:cxn>
                  <a:cxn ang="0">
                    <a:pos x="298" y="14"/>
                  </a:cxn>
                  <a:cxn ang="0">
                    <a:pos x="305" y="7"/>
                  </a:cxn>
                </a:cxnLst>
                <a:rect l="0" t="0" r="r" b="b"/>
                <a:pathLst>
                  <a:path w="332" h="327">
                    <a:moveTo>
                      <a:pt x="307" y="0"/>
                    </a:moveTo>
                    <a:lnTo>
                      <a:pt x="329" y="106"/>
                    </a:lnTo>
                    <a:lnTo>
                      <a:pt x="332" y="106"/>
                    </a:lnTo>
                    <a:lnTo>
                      <a:pt x="167" y="252"/>
                    </a:lnTo>
                    <a:lnTo>
                      <a:pt x="0" y="327"/>
                    </a:lnTo>
                    <a:lnTo>
                      <a:pt x="3" y="312"/>
                    </a:lnTo>
                    <a:lnTo>
                      <a:pt x="6" y="299"/>
                    </a:lnTo>
                    <a:lnTo>
                      <a:pt x="8" y="294"/>
                    </a:lnTo>
                    <a:lnTo>
                      <a:pt x="6" y="272"/>
                    </a:lnTo>
                    <a:lnTo>
                      <a:pt x="15" y="270"/>
                    </a:lnTo>
                    <a:lnTo>
                      <a:pt x="20" y="267"/>
                    </a:lnTo>
                    <a:lnTo>
                      <a:pt x="23" y="265"/>
                    </a:lnTo>
                    <a:lnTo>
                      <a:pt x="26" y="262"/>
                    </a:lnTo>
                    <a:lnTo>
                      <a:pt x="31" y="257"/>
                    </a:lnTo>
                    <a:lnTo>
                      <a:pt x="38" y="254"/>
                    </a:lnTo>
                    <a:lnTo>
                      <a:pt x="43" y="250"/>
                    </a:lnTo>
                    <a:lnTo>
                      <a:pt x="52" y="250"/>
                    </a:lnTo>
                    <a:lnTo>
                      <a:pt x="58" y="249"/>
                    </a:lnTo>
                    <a:lnTo>
                      <a:pt x="63" y="244"/>
                    </a:lnTo>
                    <a:lnTo>
                      <a:pt x="68" y="240"/>
                    </a:lnTo>
                    <a:lnTo>
                      <a:pt x="75" y="237"/>
                    </a:lnTo>
                    <a:lnTo>
                      <a:pt x="80" y="233"/>
                    </a:lnTo>
                    <a:lnTo>
                      <a:pt x="85" y="232"/>
                    </a:lnTo>
                    <a:lnTo>
                      <a:pt x="92" y="227"/>
                    </a:lnTo>
                    <a:lnTo>
                      <a:pt x="95" y="223"/>
                    </a:lnTo>
                    <a:lnTo>
                      <a:pt x="102" y="220"/>
                    </a:lnTo>
                    <a:lnTo>
                      <a:pt x="105" y="213"/>
                    </a:lnTo>
                    <a:lnTo>
                      <a:pt x="110" y="210"/>
                    </a:lnTo>
                    <a:lnTo>
                      <a:pt x="114" y="208"/>
                    </a:lnTo>
                    <a:lnTo>
                      <a:pt x="119" y="208"/>
                    </a:lnTo>
                    <a:lnTo>
                      <a:pt x="122" y="208"/>
                    </a:lnTo>
                    <a:lnTo>
                      <a:pt x="125" y="207"/>
                    </a:lnTo>
                    <a:lnTo>
                      <a:pt x="127" y="205"/>
                    </a:lnTo>
                    <a:lnTo>
                      <a:pt x="130" y="203"/>
                    </a:lnTo>
                    <a:lnTo>
                      <a:pt x="137" y="205"/>
                    </a:lnTo>
                    <a:lnTo>
                      <a:pt x="142" y="205"/>
                    </a:lnTo>
                    <a:lnTo>
                      <a:pt x="149" y="200"/>
                    </a:lnTo>
                    <a:lnTo>
                      <a:pt x="152" y="197"/>
                    </a:lnTo>
                    <a:lnTo>
                      <a:pt x="157" y="193"/>
                    </a:lnTo>
                    <a:lnTo>
                      <a:pt x="161" y="193"/>
                    </a:lnTo>
                    <a:lnTo>
                      <a:pt x="166" y="193"/>
                    </a:lnTo>
                    <a:lnTo>
                      <a:pt x="172" y="193"/>
                    </a:lnTo>
                    <a:lnTo>
                      <a:pt x="176" y="193"/>
                    </a:lnTo>
                    <a:lnTo>
                      <a:pt x="181" y="191"/>
                    </a:lnTo>
                    <a:lnTo>
                      <a:pt x="184" y="190"/>
                    </a:lnTo>
                    <a:lnTo>
                      <a:pt x="188" y="183"/>
                    </a:lnTo>
                    <a:lnTo>
                      <a:pt x="193" y="180"/>
                    </a:lnTo>
                    <a:lnTo>
                      <a:pt x="198" y="180"/>
                    </a:lnTo>
                    <a:lnTo>
                      <a:pt x="203" y="178"/>
                    </a:lnTo>
                    <a:lnTo>
                      <a:pt x="206" y="176"/>
                    </a:lnTo>
                    <a:lnTo>
                      <a:pt x="208" y="173"/>
                    </a:lnTo>
                    <a:lnTo>
                      <a:pt x="208" y="168"/>
                    </a:lnTo>
                    <a:lnTo>
                      <a:pt x="208" y="161"/>
                    </a:lnTo>
                    <a:lnTo>
                      <a:pt x="211" y="156"/>
                    </a:lnTo>
                    <a:lnTo>
                      <a:pt x="216" y="155"/>
                    </a:lnTo>
                    <a:lnTo>
                      <a:pt x="219" y="151"/>
                    </a:lnTo>
                    <a:lnTo>
                      <a:pt x="223" y="146"/>
                    </a:lnTo>
                    <a:lnTo>
                      <a:pt x="223" y="143"/>
                    </a:lnTo>
                    <a:lnTo>
                      <a:pt x="224" y="139"/>
                    </a:lnTo>
                    <a:lnTo>
                      <a:pt x="224" y="134"/>
                    </a:lnTo>
                    <a:lnTo>
                      <a:pt x="224" y="129"/>
                    </a:lnTo>
                    <a:lnTo>
                      <a:pt x="226" y="126"/>
                    </a:lnTo>
                    <a:lnTo>
                      <a:pt x="228" y="121"/>
                    </a:lnTo>
                    <a:lnTo>
                      <a:pt x="228" y="118"/>
                    </a:lnTo>
                    <a:lnTo>
                      <a:pt x="226" y="113"/>
                    </a:lnTo>
                    <a:lnTo>
                      <a:pt x="226" y="108"/>
                    </a:lnTo>
                    <a:lnTo>
                      <a:pt x="230" y="104"/>
                    </a:lnTo>
                    <a:lnTo>
                      <a:pt x="231" y="99"/>
                    </a:lnTo>
                    <a:lnTo>
                      <a:pt x="233" y="97"/>
                    </a:lnTo>
                    <a:lnTo>
                      <a:pt x="236" y="92"/>
                    </a:lnTo>
                    <a:lnTo>
                      <a:pt x="240" y="86"/>
                    </a:lnTo>
                    <a:lnTo>
                      <a:pt x="243" y="82"/>
                    </a:lnTo>
                    <a:lnTo>
                      <a:pt x="246" y="79"/>
                    </a:lnTo>
                    <a:lnTo>
                      <a:pt x="250" y="74"/>
                    </a:lnTo>
                    <a:lnTo>
                      <a:pt x="253" y="69"/>
                    </a:lnTo>
                    <a:lnTo>
                      <a:pt x="253" y="64"/>
                    </a:lnTo>
                    <a:lnTo>
                      <a:pt x="253" y="59"/>
                    </a:lnTo>
                    <a:lnTo>
                      <a:pt x="256" y="56"/>
                    </a:lnTo>
                    <a:lnTo>
                      <a:pt x="258" y="50"/>
                    </a:lnTo>
                    <a:lnTo>
                      <a:pt x="255" y="49"/>
                    </a:lnTo>
                    <a:lnTo>
                      <a:pt x="256" y="44"/>
                    </a:lnTo>
                    <a:lnTo>
                      <a:pt x="258" y="39"/>
                    </a:lnTo>
                    <a:lnTo>
                      <a:pt x="263" y="39"/>
                    </a:lnTo>
                    <a:lnTo>
                      <a:pt x="266" y="40"/>
                    </a:lnTo>
                    <a:lnTo>
                      <a:pt x="271" y="42"/>
                    </a:lnTo>
                    <a:lnTo>
                      <a:pt x="275" y="42"/>
                    </a:lnTo>
                    <a:lnTo>
                      <a:pt x="278" y="39"/>
                    </a:lnTo>
                    <a:lnTo>
                      <a:pt x="282" y="39"/>
                    </a:lnTo>
                    <a:lnTo>
                      <a:pt x="287" y="37"/>
                    </a:lnTo>
                    <a:lnTo>
                      <a:pt x="288" y="34"/>
                    </a:lnTo>
                    <a:lnTo>
                      <a:pt x="290" y="29"/>
                    </a:lnTo>
                    <a:lnTo>
                      <a:pt x="292" y="22"/>
                    </a:lnTo>
                    <a:lnTo>
                      <a:pt x="295" y="17"/>
                    </a:lnTo>
                    <a:lnTo>
                      <a:pt x="298" y="14"/>
                    </a:lnTo>
                    <a:lnTo>
                      <a:pt x="302" y="12"/>
                    </a:lnTo>
                    <a:lnTo>
                      <a:pt x="305" y="7"/>
                    </a:lnTo>
                    <a:lnTo>
                      <a:pt x="307" y="0"/>
                    </a:lnTo>
                    <a:close/>
                  </a:path>
                </a:pathLst>
              </a:custGeom>
              <a:solidFill>
                <a:srgbClr val="5BCC5A"/>
              </a:solidFill>
              <a:ln w="0">
                <a:solidFill>
                  <a:srgbClr val="5BCC5A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272" name="Freeform 64"/>
              <p:cNvSpPr>
                <a:spLocks/>
              </p:cNvSpPr>
              <p:nvPr/>
            </p:nvSpPr>
            <p:spPr bwMode="auto">
              <a:xfrm>
                <a:off x="2513" y="1815"/>
                <a:ext cx="332" cy="327"/>
              </a:xfrm>
              <a:custGeom>
                <a:avLst/>
                <a:gdLst/>
                <a:ahLst/>
                <a:cxnLst>
                  <a:cxn ang="0">
                    <a:pos x="329" y="106"/>
                  </a:cxn>
                  <a:cxn ang="0">
                    <a:pos x="167" y="252"/>
                  </a:cxn>
                  <a:cxn ang="0">
                    <a:pos x="3" y="312"/>
                  </a:cxn>
                  <a:cxn ang="0">
                    <a:pos x="8" y="294"/>
                  </a:cxn>
                  <a:cxn ang="0">
                    <a:pos x="15" y="270"/>
                  </a:cxn>
                  <a:cxn ang="0">
                    <a:pos x="23" y="265"/>
                  </a:cxn>
                  <a:cxn ang="0">
                    <a:pos x="31" y="257"/>
                  </a:cxn>
                  <a:cxn ang="0">
                    <a:pos x="43" y="250"/>
                  </a:cxn>
                  <a:cxn ang="0">
                    <a:pos x="58" y="249"/>
                  </a:cxn>
                  <a:cxn ang="0">
                    <a:pos x="68" y="240"/>
                  </a:cxn>
                  <a:cxn ang="0">
                    <a:pos x="80" y="233"/>
                  </a:cxn>
                  <a:cxn ang="0">
                    <a:pos x="92" y="227"/>
                  </a:cxn>
                  <a:cxn ang="0">
                    <a:pos x="102" y="220"/>
                  </a:cxn>
                  <a:cxn ang="0">
                    <a:pos x="110" y="210"/>
                  </a:cxn>
                  <a:cxn ang="0">
                    <a:pos x="119" y="208"/>
                  </a:cxn>
                  <a:cxn ang="0">
                    <a:pos x="125" y="207"/>
                  </a:cxn>
                  <a:cxn ang="0">
                    <a:pos x="130" y="203"/>
                  </a:cxn>
                  <a:cxn ang="0">
                    <a:pos x="142" y="205"/>
                  </a:cxn>
                  <a:cxn ang="0">
                    <a:pos x="152" y="197"/>
                  </a:cxn>
                  <a:cxn ang="0">
                    <a:pos x="161" y="193"/>
                  </a:cxn>
                  <a:cxn ang="0">
                    <a:pos x="172" y="193"/>
                  </a:cxn>
                  <a:cxn ang="0">
                    <a:pos x="181" y="191"/>
                  </a:cxn>
                  <a:cxn ang="0">
                    <a:pos x="188" y="183"/>
                  </a:cxn>
                  <a:cxn ang="0">
                    <a:pos x="198" y="180"/>
                  </a:cxn>
                  <a:cxn ang="0">
                    <a:pos x="206" y="176"/>
                  </a:cxn>
                  <a:cxn ang="0">
                    <a:pos x="208" y="168"/>
                  </a:cxn>
                  <a:cxn ang="0">
                    <a:pos x="211" y="156"/>
                  </a:cxn>
                  <a:cxn ang="0">
                    <a:pos x="219" y="151"/>
                  </a:cxn>
                  <a:cxn ang="0">
                    <a:pos x="223" y="143"/>
                  </a:cxn>
                  <a:cxn ang="0">
                    <a:pos x="224" y="134"/>
                  </a:cxn>
                  <a:cxn ang="0">
                    <a:pos x="226" y="126"/>
                  </a:cxn>
                  <a:cxn ang="0">
                    <a:pos x="228" y="118"/>
                  </a:cxn>
                  <a:cxn ang="0">
                    <a:pos x="226" y="108"/>
                  </a:cxn>
                  <a:cxn ang="0">
                    <a:pos x="231" y="99"/>
                  </a:cxn>
                  <a:cxn ang="0">
                    <a:pos x="236" y="92"/>
                  </a:cxn>
                  <a:cxn ang="0">
                    <a:pos x="243" y="82"/>
                  </a:cxn>
                  <a:cxn ang="0">
                    <a:pos x="250" y="74"/>
                  </a:cxn>
                  <a:cxn ang="0">
                    <a:pos x="253" y="64"/>
                  </a:cxn>
                  <a:cxn ang="0">
                    <a:pos x="256" y="56"/>
                  </a:cxn>
                  <a:cxn ang="0">
                    <a:pos x="255" y="49"/>
                  </a:cxn>
                  <a:cxn ang="0">
                    <a:pos x="258" y="39"/>
                  </a:cxn>
                  <a:cxn ang="0">
                    <a:pos x="266" y="40"/>
                  </a:cxn>
                  <a:cxn ang="0">
                    <a:pos x="275" y="42"/>
                  </a:cxn>
                  <a:cxn ang="0">
                    <a:pos x="282" y="39"/>
                  </a:cxn>
                  <a:cxn ang="0">
                    <a:pos x="288" y="34"/>
                  </a:cxn>
                  <a:cxn ang="0">
                    <a:pos x="292" y="22"/>
                  </a:cxn>
                  <a:cxn ang="0">
                    <a:pos x="298" y="14"/>
                  </a:cxn>
                  <a:cxn ang="0">
                    <a:pos x="305" y="7"/>
                  </a:cxn>
                </a:cxnLst>
                <a:rect l="0" t="0" r="r" b="b"/>
                <a:pathLst>
                  <a:path w="332" h="327">
                    <a:moveTo>
                      <a:pt x="307" y="0"/>
                    </a:moveTo>
                    <a:lnTo>
                      <a:pt x="329" y="106"/>
                    </a:lnTo>
                    <a:lnTo>
                      <a:pt x="332" y="106"/>
                    </a:lnTo>
                    <a:lnTo>
                      <a:pt x="167" y="252"/>
                    </a:lnTo>
                    <a:lnTo>
                      <a:pt x="0" y="327"/>
                    </a:lnTo>
                    <a:lnTo>
                      <a:pt x="3" y="312"/>
                    </a:lnTo>
                    <a:lnTo>
                      <a:pt x="6" y="299"/>
                    </a:lnTo>
                    <a:lnTo>
                      <a:pt x="8" y="294"/>
                    </a:lnTo>
                    <a:lnTo>
                      <a:pt x="6" y="272"/>
                    </a:lnTo>
                    <a:lnTo>
                      <a:pt x="15" y="270"/>
                    </a:lnTo>
                    <a:lnTo>
                      <a:pt x="20" y="267"/>
                    </a:lnTo>
                    <a:lnTo>
                      <a:pt x="23" y="265"/>
                    </a:lnTo>
                    <a:lnTo>
                      <a:pt x="26" y="262"/>
                    </a:lnTo>
                    <a:lnTo>
                      <a:pt x="31" y="257"/>
                    </a:lnTo>
                    <a:lnTo>
                      <a:pt x="38" y="254"/>
                    </a:lnTo>
                    <a:lnTo>
                      <a:pt x="43" y="250"/>
                    </a:lnTo>
                    <a:lnTo>
                      <a:pt x="52" y="250"/>
                    </a:lnTo>
                    <a:lnTo>
                      <a:pt x="58" y="249"/>
                    </a:lnTo>
                    <a:lnTo>
                      <a:pt x="63" y="244"/>
                    </a:lnTo>
                    <a:lnTo>
                      <a:pt x="68" y="240"/>
                    </a:lnTo>
                    <a:lnTo>
                      <a:pt x="75" y="237"/>
                    </a:lnTo>
                    <a:lnTo>
                      <a:pt x="80" y="233"/>
                    </a:lnTo>
                    <a:lnTo>
                      <a:pt x="85" y="232"/>
                    </a:lnTo>
                    <a:lnTo>
                      <a:pt x="92" y="227"/>
                    </a:lnTo>
                    <a:lnTo>
                      <a:pt x="95" y="223"/>
                    </a:lnTo>
                    <a:lnTo>
                      <a:pt x="102" y="220"/>
                    </a:lnTo>
                    <a:lnTo>
                      <a:pt x="105" y="213"/>
                    </a:lnTo>
                    <a:lnTo>
                      <a:pt x="110" y="210"/>
                    </a:lnTo>
                    <a:lnTo>
                      <a:pt x="114" y="208"/>
                    </a:lnTo>
                    <a:lnTo>
                      <a:pt x="119" y="208"/>
                    </a:lnTo>
                    <a:lnTo>
                      <a:pt x="122" y="208"/>
                    </a:lnTo>
                    <a:lnTo>
                      <a:pt x="125" y="207"/>
                    </a:lnTo>
                    <a:lnTo>
                      <a:pt x="127" y="205"/>
                    </a:lnTo>
                    <a:lnTo>
                      <a:pt x="130" y="203"/>
                    </a:lnTo>
                    <a:lnTo>
                      <a:pt x="137" y="205"/>
                    </a:lnTo>
                    <a:lnTo>
                      <a:pt x="142" y="205"/>
                    </a:lnTo>
                    <a:lnTo>
                      <a:pt x="149" y="200"/>
                    </a:lnTo>
                    <a:lnTo>
                      <a:pt x="152" y="197"/>
                    </a:lnTo>
                    <a:lnTo>
                      <a:pt x="157" y="193"/>
                    </a:lnTo>
                    <a:lnTo>
                      <a:pt x="161" y="193"/>
                    </a:lnTo>
                    <a:lnTo>
                      <a:pt x="166" y="193"/>
                    </a:lnTo>
                    <a:lnTo>
                      <a:pt x="172" y="193"/>
                    </a:lnTo>
                    <a:lnTo>
                      <a:pt x="176" y="193"/>
                    </a:lnTo>
                    <a:lnTo>
                      <a:pt x="181" y="191"/>
                    </a:lnTo>
                    <a:lnTo>
                      <a:pt x="184" y="190"/>
                    </a:lnTo>
                    <a:lnTo>
                      <a:pt x="188" y="183"/>
                    </a:lnTo>
                    <a:lnTo>
                      <a:pt x="193" y="180"/>
                    </a:lnTo>
                    <a:lnTo>
                      <a:pt x="198" y="180"/>
                    </a:lnTo>
                    <a:lnTo>
                      <a:pt x="203" y="178"/>
                    </a:lnTo>
                    <a:lnTo>
                      <a:pt x="206" y="176"/>
                    </a:lnTo>
                    <a:lnTo>
                      <a:pt x="208" y="173"/>
                    </a:lnTo>
                    <a:lnTo>
                      <a:pt x="208" y="168"/>
                    </a:lnTo>
                    <a:lnTo>
                      <a:pt x="208" y="161"/>
                    </a:lnTo>
                    <a:lnTo>
                      <a:pt x="211" y="156"/>
                    </a:lnTo>
                    <a:lnTo>
                      <a:pt x="216" y="155"/>
                    </a:lnTo>
                    <a:lnTo>
                      <a:pt x="219" y="151"/>
                    </a:lnTo>
                    <a:lnTo>
                      <a:pt x="223" y="146"/>
                    </a:lnTo>
                    <a:lnTo>
                      <a:pt x="223" y="143"/>
                    </a:lnTo>
                    <a:lnTo>
                      <a:pt x="224" y="139"/>
                    </a:lnTo>
                    <a:lnTo>
                      <a:pt x="224" y="134"/>
                    </a:lnTo>
                    <a:lnTo>
                      <a:pt x="224" y="129"/>
                    </a:lnTo>
                    <a:lnTo>
                      <a:pt x="226" y="126"/>
                    </a:lnTo>
                    <a:lnTo>
                      <a:pt x="228" y="121"/>
                    </a:lnTo>
                    <a:lnTo>
                      <a:pt x="228" y="118"/>
                    </a:lnTo>
                    <a:lnTo>
                      <a:pt x="226" y="113"/>
                    </a:lnTo>
                    <a:lnTo>
                      <a:pt x="226" y="108"/>
                    </a:lnTo>
                    <a:lnTo>
                      <a:pt x="230" y="104"/>
                    </a:lnTo>
                    <a:lnTo>
                      <a:pt x="231" y="99"/>
                    </a:lnTo>
                    <a:lnTo>
                      <a:pt x="233" y="97"/>
                    </a:lnTo>
                    <a:lnTo>
                      <a:pt x="236" y="92"/>
                    </a:lnTo>
                    <a:lnTo>
                      <a:pt x="240" y="86"/>
                    </a:lnTo>
                    <a:lnTo>
                      <a:pt x="243" y="82"/>
                    </a:lnTo>
                    <a:lnTo>
                      <a:pt x="246" y="79"/>
                    </a:lnTo>
                    <a:lnTo>
                      <a:pt x="250" y="74"/>
                    </a:lnTo>
                    <a:lnTo>
                      <a:pt x="253" y="69"/>
                    </a:lnTo>
                    <a:lnTo>
                      <a:pt x="253" y="64"/>
                    </a:lnTo>
                    <a:lnTo>
                      <a:pt x="253" y="59"/>
                    </a:lnTo>
                    <a:lnTo>
                      <a:pt x="256" y="56"/>
                    </a:lnTo>
                    <a:lnTo>
                      <a:pt x="258" y="50"/>
                    </a:lnTo>
                    <a:lnTo>
                      <a:pt x="255" y="49"/>
                    </a:lnTo>
                    <a:lnTo>
                      <a:pt x="256" y="44"/>
                    </a:lnTo>
                    <a:lnTo>
                      <a:pt x="258" y="39"/>
                    </a:lnTo>
                    <a:lnTo>
                      <a:pt x="263" y="39"/>
                    </a:lnTo>
                    <a:lnTo>
                      <a:pt x="266" y="40"/>
                    </a:lnTo>
                    <a:lnTo>
                      <a:pt x="271" y="42"/>
                    </a:lnTo>
                    <a:lnTo>
                      <a:pt x="275" y="42"/>
                    </a:lnTo>
                    <a:lnTo>
                      <a:pt x="278" y="39"/>
                    </a:lnTo>
                    <a:lnTo>
                      <a:pt x="282" y="39"/>
                    </a:lnTo>
                    <a:lnTo>
                      <a:pt x="287" y="37"/>
                    </a:lnTo>
                    <a:lnTo>
                      <a:pt x="288" y="34"/>
                    </a:lnTo>
                    <a:lnTo>
                      <a:pt x="290" y="29"/>
                    </a:lnTo>
                    <a:lnTo>
                      <a:pt x="292" y="22"/>
                    </a:lnTo>
                    <a:lnTo>
                      <a:pt x="295" y="17"/>
                    </a:lnTo>
                    <a:lnTo>
                      <a:pt x="298" y="14"/>
                    </a:lnTo>
                    <a:lnTo>
                      <a:pt x="302" y="12"/>
                    </a:lnTo>
                    <a:lnTo>
                      <a:pt x="305" y="7"/>
                    </a:lnTo>
                    <a:lnTo>
                      <a:pt x="307" y="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273" name="Freeform 65"/>
              <p:cNvSpPr>
                <a:spLocks/>
              </p:cNvSpPr>
              <p:nvPr/>
            </p:nvSpPr>
            <p:spPr bwMode="auto">
              <a:xfrm>
                <a:off x="2241" y="2042"/>
                <a:ext cx="280" cy="100"/>
              </a:xfrm>
              <a:custGeom>
                <a:avLst/>
                <a:gdLst/>
                <a:ahLst/>
                <a:cxnLst>
                  <a:cxn ang="0">
                    <a:pos x="228" y="33"/>
                  </a:cxn>
                  <a:cxn ang="0">
                    <a:pos x="236" y="37"/>
                  </a:cxn>
                  <a:cxn ang="0">
                    <a:pos x="238" y="42"/>
                  </a:cxn>
                  <a:cxn ang="0">
                    <a:pos x="246" y="43"/>
                  </a:cxn>
                  <a:cxn ang="0">
                    <a:pos x="253" y="43"/>
                  </a:cxn>
                  <a:cxn ang="0">
                    <a:pos x="258" y="45"/>
                  </a:cxn>
                  <a:cxn ang="0">
                    <a:pos x="268" y="47"/>
                  </a:cxn>
                  <a:cxn ang="0">
                    <a:pos x="278" y="45"/>
                  </a:cxn>
                  <a:cxn ang="0">
                    <a:pos x="280" y="67"/>
                  </a:cxn>
                  <a:cxn ang="0">
                    <a:pos x="278" y="72"/>
                  </a:cxn>
                  <a:cxn ang="0">
                    <a:pos x="275" y="85"/>
                  </a:cxn>
                  <a:cxn ang="0">
                    <a:pos x="272" y="100"/>
                  </a:cxn>
                  <a:cxn ang="0">
                    <a:pos x="246" y="95"/>
                  </a:cxn>
                  <a:cxn ang="0">
                    <a:pos x="199" y="85"/>
                  </a:cxn>
                  <a:cxn ang="0">
                    <a:pos x="151" y="74"/>
                  </a:cxn>
                  <a:cxn ang="0">
                    <a:pos x="142" y="70"/>
                  </a:cxn>
                  <a:cxn ang="0">
                    <a:pos x="129" y="70"/>
                  </a:cxn>
                  <a:cxn ang="0">
                    <a:pos x="124" y="74"/>
                  </a:cxn>
                  <a:cxn ang="0">
                    <a:pos x="114" y="55"/>
                  </a:cxn>
                  <a:cxn ang="0">
                    <a:pos x="102" y="45"/>
                  </a:cxn>
                  <a:cxn ang="0">
                    <a:pos x="94" y="40"/>
                  </a:cxn>
                  <a:cxn ang="0">
                    <a:pos x="85" y="38"/>
                  </a:cxn>
                  <a:cxn ang="0">
                    <a:pos x="77" y="40"/>
                  </a:cxn>
                  <a:cxn ang="0">
                    <a:pos x="63" y="48"/>
                  </a:cxn>
                  <a:cxn ang="0">
                    <a:pos x="40" y="60"/>
                  </a:cxn>
                  <a:cxn ang="0">
                    <a:pos x="16" y="72"/>
                  </a:cxn>
                  <a:cxn ang="0">
                    <a:pos x="0" y="43"/>
                  </a:cxn>
                  <a:cxn ang="0">
                    <a:pos x="47" y="20"/>
                  </a:cxn>
                  <a:cxn ang="0">
                    <a:pos x="55" y="3"/>
                  </a:cxn>
                  <a:cxn ang="0">
                    <a:pos x="73" y="1"/>
                  </a:cxn>
                  <a:cxn ang="0">
                    <a:pos x="84" y="1"/>
                  </a:cxn>
                  <a:cxn ang="0">
                    <a:pos x="95" y="0"/>
                  </a:cxn>
                  <a:cxn ang="0">
                    <a:pos x="99" y="5"/>
                  </a:cxn>
                  <a:cxn ang="0">
                    <a:pos x="102" y="5"/>
                  </a:cxn>
                  <a:cxn ang="0">
                    <a:pos x="110" y="11"/>
                  </a:cxn>
                  <a:cxn ang="0">
                    <a:pos x="115" y="13"/>
                  </a:cxn>
                  <a:cxn ang="0">
                    <a:pos x="120" y="13"/>
                  </a:cxn>
                  <a:cxn ang="0">
                    <a:pos x="126" y="11"/>
                  </a:cxn>
                  <a:cxn ang="0">
                    <a:pos x="131" y="11"/>
                  </a:cxn>
                  <a:cxn ang="0">
                    <a:pos x="134" y="11"/>
                  </a:cxn>
                  <a:cxn ang="0">
                    <a:pos x="141" y="11"/>
                  </a:cxn>
                  <a:cxn ang="0">
                    <a:pos x="147" y="17"/>
                  </a:cxn>
                  <a:cxn ang="0">
                    <a:pos x="149" y="20"/>
                  </a:cxn>
                  <a:cxn ang="0">
                    <a:pos x="154" y="22"/>
                  </a:cxn>
                  <a:cxn ang="0">
                    <a:pos x="157" y="23"/>
                  </a:cxn>
                  <a:cxn ang="0">
                    <a:pos x="162" y="25"/>
                  </a:cxn>
                  <a:cxn ang="0">
                    <a:pos x="167" y="23"/>
                  </a:cxn>
                  <a:cxn ang="0">
                    <a:pos x="173" y="20"/>
                  </a:cxn>
                  <a:cxn ang="0">
                    <a:pos x="176" y="15"/>
                  </a:cxn>
                  <a:cxn ang="0">
                    <a:pos x="181" y="13"/>
                  </a:cxn>
                  <a:cxn ang="0">
                    <a:pos x="184" y="17"/>
                  </a:cxn>
                  <a:cxn ang="0">
                    <a:pos x="186" y="18"/>
                  </a:cxn>
                  <a:cxn ang="0">
                    <a:pos x="191" y="20"/>
                  </a:cxn>
                  <a:cxn ang="0">
                    <a:pos x="198" y="22"/>
                  </a:cxn>
                  <a:cxn ang="0">
                    <a:pos x="204" y="25"/>
                  </a:cxn>
                  <a:cxn ang="0">
                    <a:pos x="209" y="25"/>
                  </a:cxn>
                  <a:cxn ang="0">
                    <a:pos x="213" y="25"/>
                  </a:cxn>
                  <a:cxn ang="0">
                    <a:pos x="218" y="27"/>
                  </a:cxn>
                  <a:cxn ang="0">
                    <a:pos x="223" y="30"/>
                  </a:cxn>
                  <a:cxn ang="0">
                    <a:pos x="228" y="33"/>
                  </a:cxn>
                </a:cxnLst>
                <a:rect l="0" t="0" r="r" b="b"/>
                <a:pathLst>
                  <a:path w="280" h="100">
                    <a:moveTo>
                      <a:pt x="228" y="33"/>
                    </a:moveTo>
                    <a:lnTo>
                      <a:pt x="236" y="37"/>
                    </a:lnTo>
                    <a:lnTo>
                      <a:pt x="238" y="42"/>
                    </a:lnTo>
                    <a:lnTo>
                      <a:pt x="246" y="43"/>
                    </a:lnTo>
                    <a:lnTo>
                      <a:pt x="253" y="43"/>
                    </a:lnTo>
                    <a:lnTo>
                      <a:pt x="258" y="45"/>
                    </a:lnTo>
                    <a:lnTo>
                      <a:pt x="268" y="47"/>
                    </a:lnTo>
                    <a:lnTo>
                      <a:pt x="278" y="45"/>
                    </a:lnTo>
                    <a:lnTo>
                      <a:pt x="280" y="67"/>
                    </a:lnTo>
                    <a:lnTo>
                      <a:pt x="278" y="72"/>
                    </a:lnTo>
                    <a:lnTo>
                      <a:pt x="275" y="85"/>
                    </a:lnTo>
                    <a:lnTo>
                      <a:pt x="272" y="100"/>
                    </a:lnTo>
                    <a:lnTo>
                      <a:pt x="246" y="95"/>
                    </a:lnTo>
                    <a:lnTo>
                      <a:pt x="199" y="85"/>
                    </a:lnTo>
                    <a:lnTo>
                      <a:pt x="151" y="74"/>
                    </a:lnTo>
                    <a:lnTo>
                      <a:pt x="142" y="70"/>
                    </a:lnTo>
                    <a:lnTo>
                      <a:pt x="129" y="70"/>
                    </a:lnTo>
                    <a:lnTo>
                      <a:pt x="124" y="74"/>
                    </a:lnTo>
                    <a:lnTo>
                      <a:pt x="114" y="55"/>
                    </a:lnTo>
                    <a:lnTo>
                      <a:pt x="102" y="45"/>
                    </a:lnTo>
                    <a:lnTo>
                      <a:pt x="94" y="40"/>
                    </a:lnTo>
                    <a:lnTo>
                      <a:pt x="85" y="38"/>
                    </a:lnTo>
                    <a:lnTo>
                      <a:pt x="77" y="40"/>
                    </a:lnTo>
                    <a:lnTo>
                      <a:pt x="63" y="48"/>
                    </a:lnTo>
                    <a:lnTo>
                      <a:pt x="40" y="60"/>
                    </a:lnTo>
                    <a:lnTo>
                      <a:pt x="16" y="72"/>
                    </a:lnTo>
                    <a:lnTo>
                      <a:pt x="0" y="43"/>
                    </a:lnTo>
                    <a:lnTo>
                      <a:pt x="47" y="20"/>
                    </a:lnTo>
                    <a:lnTo>
                      <a:pt x="55" y="3"/>
                    </a:lnTo>
                    <a:lnTo>
                      <a:pt x="73" y="1"/>
                    </a:lnTo>
                    <a:lnTo>
                      <a:pt x="84" y="1"/>
                    </a:lnTo>
                    <a:lnTo>
                      <a:pt x="95" y="0"/>
                    </a:lnTo>
                    <a:lnTo>
                      <a:pt x="99" y="5"/>
                    </a:lnTo>
                    <a:lnTo>
                      <a:pt x="102" y="5"/>
                    </a:lnTo>
                    <a:lnTo>
                      <a:pt x="110" y="11"/>
                    </a:lnTo>
                    <a:lnTo>
                      <a:pt x="115" y="13"/>
                    </a:lnTo>
                    <a:lnTo>
                      <a:pt x="120" y="13"/>
                    </a:lnTo>
                    <a:lnTo>
                      <a:pt x="126" y="11"/>
                    </a:lnTo>
                    <a:lnTo>
                      <a:pt x="131" y="11"/>
                    </a:lnTo>
                    <a:lnTo>
                      <a:pt x="134" y="11"/>
                    </a:lnTo>
                    <a:lnTo>
                      <a:pt x="141" y="11"/>
                    </a:lnTo>
                    <a:lnTo>
                      <a:pt x="147" y="17"/>
                    </a:lnTo>
                    <a:lnTo>
                      <a:pt x="149" y="20"/>
                    </a:lnTo>
                    <a:lnTo>
                      <a:pt x="154" y="22"/>
                    </a:lnTo>
                    <a:lnTo>
                      <a:pt x="157" y="23"/>
                    </a:lnTo>
                    <a:lnTo>
                      <a:pt x="162" y="25"/>
                    </a:lnTo>
                    <a:lnTo>
                      <a:pt x="167" y="23"/>
                    </a:lnTo>
                    <a:lnTo>
                      <a:pt x="173" y="20"/>
                    </a:lnTo>
                    <a:lnTo>
                      <a:pt x="176" y="15"/>
                    </a:lnTo>
                    <a:lnTo>
                      <a:pt x="181" y="13"/>
                    </a:lnTo>
                    <a:lnTo>
                      <a:pt x="184" y="17"/>
                    </a:lnTo>
                    <a:lnTo>
                      <a:pt x="186" y="18"/>
                    </a:lnTo>
                    <a:lnTo>
                      <a:pt x="191" y="20"/>
                    </a:lnTo>
                    <a:lnTo>
                      <a:pt x="198" y="22"/>
                    </a:lnTo>
                    <a:lnTo>
                      <a:pt x="204" y="25"/>
                    </a:lnTo>
                    <a:lnTo>
                      <a:pt x="209" y="25"/>
                    </a:lnTo>
                    <a:lnTo>
                      <a:pt x="213" y="25"/>
                    </a:lnTo>
                    <a:lnTo>
                      <a:pt x="218" y="27"/>
                    </a:lnTo>
                    <a:lnTo>
                      <a:pt x="223" y="30"/>
                    </a:lnTo>
                    <a:lnTo>
                      <a:pt x="228" y="33"/>
                    </a:lnTo>
                    <a:close/>
                  </a:path>
                </a:pathLst>
              </a:custGeom>
              <a:solidFill>
                <a:srgbClr val="F5DEB3"/>
              </a:solidFill>
              <a:ln w="0">
                <a:solidFill>
                  <a:srgbClr val="F5DEB3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274" name="Freeform 66"/>
              <p:cNvSpPr>
                <a:spLocks/>
              </p:cNvSpPr>
              <p:nvPr/>
            </p:nvSpPr>
            <p:spPr bwMode="auto">
              <a:xfrm>
                <a:off x="2241" y="2042"/>
                <a:ext cx="280" cy="100"/>
              </a:xfrm>
              <a:custGeom>
                <a:avLst/>
                <a:gdLst/>
                <a:ahLst/>
                <a:cxnLst>
                  <a:cxn ang="0">
                    <a:pos x="228" y="33"/>
                  </a:cxn>
                  <a:cxn ang="0">
                    <a:pos x="236" y="37"/>
                  </a:cxn>
                  <a:cxn ang="0">
                    <a:pos x="238" y="42"/>
                  </a:cxn>
                  <a:cxn ang="0">
                    <a:pos x="246" y="43"/>
                  </a:cxn>
                  <a:cxn ang="0">
                    <a:pos x="253" y="43"/>
                  </a:cxn>
                  <a:cxn ang="0">
                    <a:pos x="258" y="45"/>
                  </a:cxn>
                  <a:cxn ang="0">
                    <a:pos x="268" y="47"/>
                  </a:cxn>
                  <a:cxn ang="0">
                    <a:pos x="278" y="45"/>
                  </a:cxn>
                  <a:cxn ang="0">
                    <a:pos x="280" y="67"/>
                  </a:cxn>
                  <a:cxn ang="0">
                    <a:pos x="278" y="72"/>
                  </a:cxn>
                  <a:cxn ang="0">
                    <a:pos x="275" y="85"/>
                  </a:cxn>
                  <a:cxn ang="0">
                    <a:pos x="272" y="100"/>
                  </a:cxn>
                  <a:cxn ang="0">
                    <a:pos x="246" y="95"/>
                  </a:cxn>
                  <a:cxn ang="0">
                    <a:pos x="199" y="85"/>
                  </a:cxn>
                  <a:cxn ang="0">
                    <a:pos x="151" y="74"/>
                  </a:cxn>
                  <a:cxn ang="0">
                    <a:pos x="142" y="70"/>
                  </a:cxn>
                  <a:cxn ang="0">
                    <a:pos x="129" y="70"/>
                  </a:cxn>
                  <a:cxn ang="0">
                    <a:pos x="124" y="74"/>
                  </a:cxn>
                  <a:cxn ang="0">
                    <a:pos x="114" y="55"/>
                  </a:cxn>
                  <a:cxn ang="0">
                    <a:pos x="102" y="45"/>
                  </a:cxn>
                  <a:cxn ang="0">
                    <a:pos x="94" y="40"/>
                  </a:cxn>
                  <a:cxn ang="0">
                    <a:pos x="85" y="38"/>
                  </a:cxn>
                  <a:cxn ang="0">
                    <a:pos x="77" y="40"/>
                  </a:cxn>
                  <a:cxn ang="0">
                    <a:pos x="63" y="48"/>
                  </a:cxn>
                  <a:cxn ang="0">
                    <a:pos x="40" y="60"/>
                  </a:cxn>
                  <a:cxn ang="0">
                    <a:pos x="16" y="72"/>
                  </a:cxn>
                  <a:cxn ang="0">
                    <a:pos x="0" y="43"/>
                  </a:cxn>
                  <a:cxn ang="0">
                    <a:pos x="47" y="20"/>
                  </a:cxn>
                  <a:cxn ang="0">
                    <a:pos x="55" y="3"/>
                  </a:cxn>
                  <a:cxn ang="0">
                    <a:pos x="73" y="1"/>
                  </a:cxn>
                  <a:cxn ang="0">
                    <a:pos x="84" y="1"/>
                  </a:cxn>
                  <a:cxn ang="0">
                    <a:pos x="95" y="0"/>
                  </a:cxn>
                  <a:cxn ang="0">
                    <a:pos x="99" y="5"/>
                  </a:cxn>
                  <a:cxn ang="0">
                    <a:pos x="102" y="5"/>
                  </a:cxn>
                  <a:cxn ang="0">
                    <a:pos x="110" y="11"/>
                  </a:cxn>
                  <a:cxn ang="0">
                    <a:pos x="115" y="13"/>
                  </a:cxn>
                  <a:cxn ang="0">
                    <a:pos x="120" y="13"/>
                  </a:cxn>
                  <a:cxn ang="0">
                    <a:pos x="126" y="11"/>
                  </a:cxn>
                  <a:cxn ang="0">
                    <a:pos x="131" y="11"/>
                  </a:cxn>
                  <a:cxn ang="0">
                    <a:pos x="134" y="11"/>
                  </a:cxn>
                  <a:cxn ang="0">
                    <a:pos x="141" y="11"/>
                  </a:cxn>
                  <a:cxn ang="0">
                    <a:pos x="147" y="17"/>
                  </a:cxn>
                  <a:cxn ang="0">
                    <a:pos x="149" y="20"/>
                  </a:cxn>
                  <a:cxn ang="0">
                    <a:pos x="154" y="22"/>
                  </a:cxn>
                  <a:cxn ang="0">
                    <a:pos x="157" y="23"/>
                  </a:cxn>
                  <a:cxn ang="0">
                    <a:pos x="162" y="25"/>
                  </a:cxn>
                  <a:cxn ang="0">
                    <a:pos x="167" y="23"/>
                  </a:cxn>
                  <a:cxn ang="0">
                    <a:pos x="173" y="20"/>
                  </a:cxn>
                  <a:cxn ang="0">
                    <a:pos x="176" y="15"/>
                  </a:cxn>
                  <a:cxn ang="0">
                    <a:pos x="181" y="13"/>
                  </a:cxn>
                  <a:cxn ang="0">
                    <a:pos x="184" y="17"/>
                  </a:cxn>
                  <a:cxn ang="0">
                    <a:pos x="186" y="18"/>
                  </a:cxn>
                  <a:cxn ang="0">
                    <a:pos x="191" y="20"/>
                  </a:cxn>
                  <a:cxn ang="0">
                    <a:pos x="198" y="22"/>
                  </a:cxn>
                  <a:cxn ang="0">
                    <a:pos x="204" y="25"/>
                  </a:cxn>
                  <a:cxn ang="0">
                    <a:pos x="209" y="25"/>
                  </a:cxn>
                  <a:cxn ang="0">
                    <a:pos x="213" y="25"/>
                  </a:cxn>
                  <a:cxn ang="0">
                    <a:pos x="218" y="27"/>
                  </a:cxn>
                  <a:cxn ang="0">
                    <a:pos x="223" y="30"/>
                  </a:cxn>
                  <a:cxn ang="0">
                    <a:pos x="228" y="33"/>
                  </a:cxn>
                </a:cxnLst>
                <a:rect l="0" t="0" r="r" b="b"/>
                <a:pathLst>
                  <a:path w="280" h="100">
                    <a:moveTo>
                      <a:pt x="228" y="33"/>
                    </a:moveTo>
                    <a:lnTo>
                      <a:pt x="236" y="37"/>
                    </a:lnTo>
                    <a:lnTo>
                      <a:pt x="238" y="42"/>
                    </a:lnTo>
                    <a:lnTo>
                      <a:pt x="246" y="43"/>
                    </a:lnTo>
                    <a:lnTo>
                      <a:pt x="253" y="43"/>
                    </a:lnTo>
                    <a:lnTo>
                      <a:pt x="258" y="45"/>
                    </a:lnTo>
                    <a:lnTo>
                      <a:pt x="268" y="47"/>
                    </a:lnTo>
                    <a:lnTo>
                      <a:pt x="278" y="45"/>
                    </a:lnTo>
                    <a:lnTo>
                      <a:pt x="280" y="67"/>
                    </a:lnTo>
                    <a:lnTo>
                      <a:pt x="278" y="72"/>
                    </a:lnTo>
                    <a:lnTo>
                      <a:pt x="275" y="85"/>
                    </a:lnTo>
                    <a:lnTo>
                      <a:pt x="272" y="100"/>
                    </a:lnTo>
                    <a:lnTo>
                      <a:pt x="246" y="95"/>
                    </a:lnTo>
                    <a:lnTo>
                      <a:pt x="199" y="85"/>
                    </a:lnTo>
                    <a:lnTo>
                      <a:pt x="151" y="74"/>
                    </a:lnTo>
                    <a:lnTo>
                      <a:pt x="142" y="70"/>
                    </a:lnTo>
                    <a:lnTo>
                      <a:pt x="129" y="70"/>
                    </a:lnTo>
                    <a:lnTo>
                      <a:pt x="124" y="74"/>
                    </a:lnTo>
                    <a:lnTo>
                      <a:pt x="114" y="55"/>
                    </a:lnTo>
                    <a:lnTo>
                      <a:pt x="102" y="45"/>
                    </a:lnTo>
                    <a:lnTo>
                      <a:pt x="94" y="40"/>
                    </a:lnTo>
                    <a:lnTo>
                      <a:pt x="85" y="38"/>
                    </a:lnTo>
                    <a:lnTo>
                      <a:pt x="77" y="40"/>
                    </a:lnTo>
                    <a:lnTo>
                      <a:pt x="63" y="48"/>
                    </a:lnTo>
                    <a:lnTo>
                      <a:pt x="40" y="60"/>
                    </a:lnTo>
                    <a:lnTo>
                      <a:pt x="16" y="72"/>
                    </a:lnTo>
                    <a:lnTo>
                      <a:pt x="0" y="43"/>
                    </a:lnTo>
                    <a:lnTo>
                      <a:pt x="47" y="20"/>
                    </a:lnTo>
                    <a:lnTo>
                      <a:pt x="55" y="3"/>
                    </a:lnTo>
                    <a:lnTo>
                      <a:pt x="73" y="1"/>
                    </a:lnTo>
                    <a:lnTo>
                      <a:pt x="84" y="1"/>
                    </a:lnTo>
                    <a:lnTo>
                      <a:pt x="95" y="0"/>
                    </a:lnTo>
                    <a:lnTo>
                      <a:pt x="99" y="5"/>
                    </a:lnTo>
                    <a:lnTo>
                      <a:pt x="102" y="5"/>
                    </a:lnTo>
                    <a:lnTo>
                      <a:pt x="110" y="11"/>
                    </a:lnTo>
                    <a:lnTo>
                      <a:pt x="115" y="13"/>
                    </a:lnTo>
                    <a:lnTo>
                      <a:pt x="120" y="13"/>
                    </a:lnTo>
                    <a:lnTo>
                      <a:pt x="126" y="11"/>
                    </a:lnTo>
                    <a:lnTo>
                      <a:pt x="131" y="11"/>
                    </a:lnTo>
                    <a:lnTo>
                      <a:pt x="134" y="11"/>
                    </a:lnTo>
                    <a:lnTo>
                      <a:pt x="141" y="11"/>
                    </a:lnTo>
                    <a:lnTo>
                      <a:pt x="147" y="17"/>
                    </a:lnTo>
                    <a:lnTo>
                      <a:pt x="149" y="20"/>
                    </a:lnTo>
                    <a:lnTo>
                      <a:pt x="154" y="22"/>
                    </a:lnTo>
                    <a:lnTo>
                      <a:pt x="157" y="23"/>
                    </a:lnTo>
                    <a:lnTo>
                      <a:pt x="162" y="25"/>
                    </a:lnTo>
                    <a:lnTo>
                      <a:pt x="167" y="23"/>
                    </a:lnTo>
                    <a:lnTo>
                      <a:pt x="173" y="20"/>
                    </a:lnTo>
                    <a:lnTo>
                      <a:pt x="176" y="15"/>
                    </a:lnTo>
                    <a:lnTo>
                      <a:pt x="181" y="13"/>
                    </a:lnTo>
                    <a:lnTo>
                      <a:pt x="184" y="17"/>
                    </a:lnTo>
                    <a:lnTo>
                      <a:pt x="186" y="18"/>
                    </a:lnTo>
                    <a:lnTo>
                      <a:pt x="191" y="20"/>
                    </a:lnTo>
                    <a:lnTo>
                      <a:pt x="198" y="22"/>
                    </a:lnTo>
                    <a:lnTo>
                      <a:pt x="204" y="25"/>
                    </a:lnTo>
                    <a:lnTo>
                      <a:pt x="209" y="25"/>
                    </a:lnTo>
                    <a:lnTo>
                      <a:pt x="213" y="25"/>
                    </a:lnTo>
                    <a:lnTo>
                      <a:pt x="218" y="27"/>
                    </a:lnTo>
                    <a:lnTo>
                      <a:pt x="223" y="30"/>
                    </a:lnTo>
                    <a:lnTo>
                      <a:pt x="228" y="33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275" name="Freeform 67"/>
              <p:cNvSpPr>
                <a:spLocks/>
              </p:cNvSpPr>
              <p:nvPr/>
            </p:nvSpPr>
            <p:spPr bwMode="auto">
              <a:xfrm>
                <a:off x="1588" y="1624"/>
                <a:ext cx="490" cy="206"/>
              </a:xfrm>
              <a:custGeom>
                <a:avLst/>
                <a:gdLst/>
                <a:ahLst/>
                <a:cxnLst>
                  <a:cxn ang="0">
                    <a:pos x="193" y="131"/>
                  </a:cxn>
                  <a:cxn ang="0">
                    <a:pos x="136" y="126"/>
                  </a:cxn>
                  <a:cxn ang="0">
                    <a:pos x="84" y="132"/>
                  </a:cxn>
                  <a:cxn ang="0">
                    <a:pos x="5" y="95"/>
                  </a:cxn>
                  <a:cxn ang="0">
                    <a:pos x="30" y="70"/>
                  </a:cxn>
                  <a:cxn ang="0">
                    <a:pos x="47" y="64"/>
                  </a:cxn>
                  <a:cxn ang="0">
                    <a:pos x="89" y="74"/>
                  </a:cxn>
                  <a:cxn ang="0">
                    <a:pos x="141" y="87"/>
                  </a:cxn>
                  <a:cxn ang="0">
                    <a:pos x="171" y="84"/>
                  </a:cxn>
                  <a:cxn ang="0">
                    <a:pos x="171" y="67"/>
                  </a:cxn>
                  <a:cxn ang="0">
                    <a:pos x="189" y="53"/>
                  </a:cxn>
                  <a:cxn ang="0">
                    <a:pos x="220" y="43"/>
                  </a:cxn>
                  <a:cxn ang="0">
                    <a:pos x="198" y="42"/>
                  </a:cxn>
                  <a:cxn ang="0">
                    <a:pos x="183" y="27"/>
                  </a:cxn>
                  <a:cxn ang="0">
                    <a:pos x="161" y="17"/>
                  </a:cxn>
                  <a:cxn ang="0">
                    <a:pos x="137" y="6"/>
                  </a:cxn>
                  <a:cxn ang="0">
                    <a:pos x="115" y="0"/>
                  </a:cxn>
                  <a:cxn ang="0">
                    <a:pos x="141" y="3"/>
                  </a:cxn>
                  <a:cxn ang="0">
                    <a:pos x="162" y="8"/>
                  </a:cxn>
                  <a:cxn ang="0">
                    <a:pos x="176" y="10"/>
                  </a:cxn>
                  <a:cxn ang="0">
                    <a:pos x="193" y="15"/>
                  </a:cxn>
                  <a:cxn ang="0">
                    <a:pos x="203" y="10"/>
                  </a:cxn>
                  <a:cxn ang="0">
                    <a:pos x="225" y="8"/>
                  </a:cxn>
                  <a:cxn ang="0">
                    <a:pos x="236" y="17"/>
                  </a:cxn>
                  <a:cxn ang="0">
                    <a:pos x="245" y="12"/>
                  </a:cxn>
                  <a:cxn ang="0">
                    <a:pos x="258" y="17"/>
                  </a:cxn>
                  <a:cxn ang="0">
                    <a:pos x="267" y="23"/>
                  </a:cxn>
                  <a:cxn ang="0">
                    <a:pos x="278" y="22"/>
                  </a:cxn>
                  <a:cxn ang="0">
                    <a:pos x="288" y="23"/>
                  </a:cxn>
                  <a:cxn ang="0">
                    <a:pos x="302" y="28"/>
                  </a:cxn>
                  <a:cxn ang="0">
                    <a:pos x="319" y="25"/>
                  </a:cxn>
                  <a:cxn ang="0">
                    <a:pos x="339" y="27"/>
                  </a:cxn>
                  <a:cxn ang="0">
                    <a:pos x="369" y="30"/>
                  </a:cxn>
                  <a:cxn ang="0">
                    <a:pos x="394" y="17"/>
                  </a:cxn>
                  <a:cxn ang="0">
                    <a:pos x="421" y="22"/>
                  </a:cxn>
                  <a:cxn ang="0">
                    <a:pos x="418" y="37"/>
                  </a:cxn>
                  <a:cxn ang="0">
                    <a:pos x="409" y="48"/>
                  </a:cxn>
                  <a:cxn ang="0">
                    <a:pos x="416" y="62"/>
                  </a:cxn>
                  <a:cxn ang="0">
                    <a:pos x="431" y="60"/>
                  </a:cxn>
                  <a:cxn ang="0">
                    <a:pos x="443" y="67"/>
                  </a:cxn>
                  <a:cxn ang="0">
                    <a:pos x="451" y="65"/>
                  </a:cxn>
                  <a:cxn ang="0">
                    <a:pos x="465" y="69"/>
                  </a:cxn>
                  <a:cxn ang="0">
                    <a:pos x="478" y="70"/>
                  </a:cxn>
                  <a:cxn ang="0">
                    <a:pos x="490" y="64"/>
                  </a:cxn>
                  <a:cxn ang="0">
                    <a:pos x="471" y="102"/>
                  </a:cxn>
                  <a:cxn ang="0">
                    <a:pos x="449" y="137"/>
                  </a:cxn>
                  <a:cxn ang="0">
                    <a:pos x="429" y="166"/>
                  </a:cxn>
                  <a:cxn ang="0">
                    <a:pos x="401" y="196"/>
                  </a:cxn>
                  <a:cxn ang="0">
                    <a:pos x="347" y="158"/>
                  </a:cxn>
                  <a:cxn ang="0">
                    <a:pos x="260" y="144"/>
                  </a:cxn>
                </a:cxnLst>
                <a:rect l="0" t="0" r="r" b="b"/>
                <a:pathLst>
                  <a:path w="490" h="206">
                    <a:moveTo>
                      <a:pt x="214" y="136"/>
                    </a:moveTo>
                    <a:lnTo>
                      <a:pt x="206" y="132"/>
                    </a:lnTo>
                    <a:lnTo>
                      <a:pt x="193" y="131"/>
                    </a:lnTo>
                    <a:lnTo>
                      <a:pt x="178" y="129"/>
                    </a:lnTo>
                    <a:lnTo>
                      <a:pt x="156" y="127"/>
                    </a:lnTo>
                    <a:lnTo>
                      <a:pt x="136" y="126"/>
                    </a:lnTo>
                    <a:lnTo>
                      <a:pt x="126" y="126"/>
                    </a:lnTo>
                    <a:lnTo>
                      <a:pt x="110" y="129"/>
                    </a:lnTo>
                    <a:lnTo>
                      <a:pt x="84" y="132"/>
                    </a:lnTo>
                    <a:lnTo>
                      <a:pt x="30" y="141"/>
                    </a:lnTo>
                    <a:lnTo>
                      <a:pt x="20" y="94"/>
                    </a:lnTo>
                    <a:lnTo>
                      <a:pt x="5" y="95"/>
                    </a:lnTo>
                    <a:lnTo>
                      <a:pt x="0" y="80"/>
                    </a:lnTo>
                    <a:lnTo>
                      <a:pt x="25" y="75"/>
                    </a:lnTo>
                    <a:lnTo>
                      <a:pt x="30" y="70"/>
                    </a:lnTo>
                    <a:lnTo>
                      <a:pt x="31" y="65"/>
                    </a:lnTo>
                    <a:lnTo>
                      <a:pt x="40" y="64"/>
                    </a:lnTo>
                    <a:lnTo>
                      <a:pt x="47" y="64"/>
                    </a:lnTo>
                    <a:lnTo>
                      <a:pt x="55" y="65"/>
                    </a:lnTo>
                    <a:lnTo>
                      <a:pt x="80" y="72"/>
                    </a:lnTo>
                    <a:lnTo>
                      <a:pt x="89" y="74"/>
                    </a:lnTo>
                    <a:lnTo>
                      <a:pt x="102" y="79"/>
                    </a:lnTo>
                    <a:lnTo>
                      <a:pt x="119" y="82"/>
                    </a:lnTo>
                    <a:lnTo>
                      <a:pt x="141" y="87"/>
                    </a:lnTo>
                    <a:lnTo>
                      <a:pt x="161" y="89"/>
                    </a:lnTo>
                    <a:lnTo>
                      <a:pt x="173" y="89"/>
                    </a:lnTo>
                    <a:lnTo>
                      <a:pt x="171" y="84"/>
                    </a:lnTo>
                    <a:lnTo>
                      <a:pt x="169" y="79"/>
                    </a:lnTo>
                    <a:lnTo>
                      <a:pt x="166" y="72"/>
                    </a:lnTo>
                    <a:lnTo>
                      <a:pt x="171" y="67"/>
                    </a:lnTo>
                    <a:lnTo>
                      <a:pt x="178" y="62"/>
                    </a:lnTo>
                    <a:lnTo>
                      <a:pt x="184" y="60"/>
                    </a:lnTo>
                    <a:lnTo>
                      <a:pt x="189" y="53"/>
                    </a:lnTo>
                    <a:lnTo>
                      <a:pt x="221" y="53"/>
                    </a:lnTo>
                    <a:lnTo>
                      <a:pt x="226" y="45"/>
                    </a:lnTo>
                    <a:lnTo>
                      <a:pt x="220" y="43"/>
                    </a:lnTo>
                    <a:lnTo>
                      <a:pt x="214" y="43"/>
                    </a:lnTo>
                    <a:lnTo>
                      <a:pt x="208" y="42"/>
                    </a:lnTo>
                    <a:lnTo>
                      <a:pt x="198" y="42"/>
                    </a:lnTo>
                    <a:lnTo>
                      <a:pt x="189" y="38"/>
                    </a:lnTo>
                    <a:lnTo>
                      <a:pt x="186" y="32"/>
                    </a:lnTo>
                    <a:lnTo>
                      <a:pt x="183" y="27"/>
                    </a:lnTo>
                    <a:lnTo>
                      <a:pt x="176" y="23"/>
                    </a:lnTo>
                    <a:lnTo>
                      <a:pt x="169" y="22"/>
                    </a:lnTo>
                    <a:lnTo>
                      <a:pt x="161" y="17"/>
                    </a:lnTo>
                    <a:lnTo>
                      <a:pt x="151" y="12"/>
                    </a:lnTo>
                    <a:lnTo>
                      <a:pt x="142" y="8"/>
                    </a:lnTo>
                    <a:lnTo>
                      <a:pt x="137" y="6"/>
                    </a:lnTo>
                    <a:lnTo>
                      <a:pt x="131" y="5"/>
                    </a:lnTo>
                    <a:lnTo>
                      <a:pt x="122" y="1"/>
                    </a:lnTo>
                    <a:lnTo>
                      <a:pt x="115" y="0"/>
                    </a:lnTo>
                    <a:lnTo>
                      <a:pt x="126" y="1"/>
                    </a:lnTo>
                    <a:lnTo>
                      <a:pt x="132" y="3"/>
                    </a:lnTo>
                    <a:lnTo>
                      <a:pt x="141" y="3"/>
                    </a:lnTo>
                    <a:lnTo>
                      <a:pt x="147" y="6"/>
                    </a:lnTo>
                    <a:lnTo>
                      <a:pt x="156" y="6"/>
                    </a:lnTo>
                    <a:lnTo>
                      <a:pt x="162" y="8"/>
                    </a:lnTo>
                    <a:lnTo>
                      <a:pt x="167" y="10"/>
                    </a:lnTo>
                    <a:lnTo>
                      <a:pt x="171" y="10"/>
                    </a:lnTo>
                    <a:lnTo>
                      <a:pt x="176" y="10"/>
                    </a:lnTo>
                    <a:lnTo>
                      <a:pt x="183" y="12"/>
                    </a:lnTo>
                    <a:lnTo>
                      <a:pt x="188" y="13"/>
                    </a:lnTo>
                    <a:lnTo>
                      <a:pt x="193" y="15"/>
                    </a:lnTo>
                    <a:lnTo>
                      <a:pt x="196" y="13"/>
                    </a:lnTo>
                    <a:lnTo>
                      <a:pt x="199" y="12"/>
                    </a:lnTo>
                    <a:lnTo>
                      <a:pt x="203" y="10"/>
                    </a:lnTo>
                    <a:lnTo>
                      <a:pt x="208" y="8"/>
                    </a:lnTo>
                    <a:lnTo>
                      <a:pt x="216" y="8"/>
                    </a:lnTo>
                    <a:lnTo>
                      <a:pt x="225" y="8"/>
                    </a:lnTo>
                    <a:lnTo>
                      <a:pt x="228" y="13"/>
                    </a:lnTo>
                    <a:lnTo>
                      <a:pt x="233" y="17"/>
                    </a:lnTo>
                    <a:lnTo>
                      <a:pt x="236" y="17"/>
                    </a:lnTo>
                    <a:lnTo>
                      <a:pt x="240" y="17"/>
                    </a:lnTo>
                    <a:lnTo>
                      <a:pt x="241" y="13"/>
                    </a:lnTo>
                    <a:lnTo>
                      <a:pt x="245" y="12"/>
                    </a:lnTo>
                    <a:lnTo>
                      <a:pt x="248" y="12"/>
                    </a:lnTo>
                    <a:lnTo>
                      <a:pt x="255" y="15"/>
                    </a:lnTo>
                    <a:lnTo>
                      <a:pt x="258" y="17"/>
                    </a:lnTo>
                    <a:lnTo>
                      <a:pt x="261" y="22"/>
                    </a:lnTo>
                    <a:lnTo>
                      <a:pt x="263" y="25"/>
                    </a:lnTo>
                    <a:lnTo>
                      <a:pt x="267" y="23"/>
                    </a:lnTo>
                    <a:lnTo>
                      <a:pt x="272" y="22"/>
                    </a:lnTo>
                    <a:lnTo>
                      <a:pt x="275" y="20"/>
                    </a:lnTo>
                    <a:lnTo>
                      <a:pt x="278" y="22"/>
                    </a:lnTo>
                    <a:lnTo>
                      <a:pt x="283" y="25"/>
                    </a:lnTo>
                    <a:lnTo>
                      <a:pt x="287" y="25"/>
                    </a:lnTo>
                    <a:lnTo>
                      <a:pt x="288" y="23"/>
                    </a:lnTo>
                    <a:lnTo>
                      <a:pt x="293" y="23"/>
                    </a:lnTo>
                    <a:lnTo>
                      <a:pt x="297" y="27"/>
                    </a:lnTo>
                    <a:lnTo>
                      <a:pt x="302" y="28"/>
                    </a:lnTo>
                    <a:lnTo>
                      <a:pt x="307" y="28"/>
                    </a:lnTo>
                    <a:lnTo>
                      <a:pt x="312" y="27"/>
                    </a:lnTo>
                    <a:lnTo>
                      <a:pt x="319" y="25"/>
                    </a:lnTo>
                    <a:lnTo>
                      <a:pt x="324" y="25"/>
                    </a:lnTo>
                    <a:lnTo>
                      <a:pt x="330" y="27"/>
                    </a:lnTo>
                    <a:lnTo>
                      <a:pt x="339" y="27"/>
                    </a:lnTo>
                    <a:lnTo>
                      <a:pt x="347" y="28"/>
                    </a:lnTo>
                    <a:lnTo>
                      <a:pt x="361" y="30"/>
                    </a:lnTo>
                    <a:lnTo>
                      <a:pt x="369" y="30"/>
                    </a:lnTo>
                    <a:lnTo>
                      <a:pt x="379" y="8"/>
                    </a:lnTo>
                    <a:lnTo>
                      <a:pt x="384" y="13"/>
                    </a:lnTo>
                    <a:lnTo>
                      <a:pt x="394" y="17"/>
                    </a:lnTo>
                    <a:lnTo>
                      <a:pt x="402" y="18"/>
                    </a:lnTo>
                    <a:lnTo>
                      <a:pt x="409" y="20"/>
                    </a:lnTo>
                    <a:lnTo>
                      <a:pt x="421" y="22"/>
                    </a:lnTo>
                    <a:lnTo>
                      <a:pt x="424" y="23"/>
                    </a:lnTo>
                    <a:lnTo>
                      <a:pt x="421" y="30"/>
                    </a:lnTo>
                    <a:lnTo>
                      <a:pt x="418" y="37"/>
                    </a:lnTo>
                    <a:lnTo>
                      <a:pt x="414" y="42"/>
                    </a:lnTo>
                    <a:lnTo>
                      <a:pt x="411" y="45"/>
                    </a:lnTo>
                    <a:lnTo>
                      <a:pt x="409" y="48"/>
                    </a:lnTo>
                    <a:lnTo>
                      <a:pt x="409" y="53"/>
                    </a:lnTo>
                    <a:lnTo>
                      <a:pt x="411" y="60"/>
                    </a:lnTo>
                    <a:lnTo>
                      <a:pt x="416" y="62"/>
                    </a:lnTo>
                    <a:lnTo>
                      <a:pt x="419" y="62"/>
                    </a:lnTo>
                    <a:lnTo>
                      <a:pt x="424" y="59"/>
                    </a:lnTo>
                    <a:lnTo>
                      <a:pt x="431" y="60"/>
                    </a:lnTo>
                    <a:lnTo>
                      <a:pt x="434" y="64"/>
                    </a:lnTo>
                    <a:lnTo>
                      <a:pt x="441" y="64"/>
                    </a:lnTo>
                    <a:lnTo>
                      <a:pt x="443" y="67"/>
                    </a:lnTo>
                    <a:lnTo>
                      <a:pt x="446" y="67"/>
                    </a:lnTo>
                    <a:lnTo>
                      <a:pt x="449" y="67"/>
                    </a:lnTo>
                    <a:lnTo>
                      <a:pt x="451" y="65"/>
                    </a:lnTo>
                    <a:lnTo>
                      <a:pt x="456" y="65"/>
                    </a:lnTo>
                    <a:lnTo>
                      <a:pt x="463" y="67"/>
                    </a:lnTo>
                    <a:lnTo>
                      <a:pt x="465" y="69"/>
                    </a:lnTo>
                    <a:lnTo>
                      <a:pt x="471" y="70"/>
                    </a:lnTo>
                    <a:lnTo>
                      <a:pt x="475" y="70"/>
                    </a:lnTo>
                    <a:lnTo>
                      <a:pt x="478" y="70"/>
                    </a:lnTo>
                    <a:lnTo>
                      <a:pt x="481" y="69"/>
                    </a:lnTo>
                    <a:lnTo>
                      <a:pt x="485" y="67"/>
                    </a:lnTo>
                    <a:lnTo>
                      <a:pt x="490" y="64"/>
                    </a:lnTo>
                    <a:lnTo>
                      <a:pt x="485" y="84"/>
                    </a:lnTo>
                    <a:lnTo>
                      <a:pt x="480" y="94"/>
                    </a:lnTo>
                    <a:lnTo>
                      <a:pt x="471" y="102"/>
                    </a:lnTo>
                    <a:lnTo>
                      <a:pt x="465" y="112"/>
                    </a:lnTo>
                    <a:lnTo>
                      <a:pt x="458" y="124"/>
                    </a:lnTo>
                    <a:lnTo>
                      <a:pt x="449" y="137"/>
                    </a:lnTo>
                    <a:lnTo>
                      <a:pt x="443" y="147"/>
                    </a:lnTo>
                    <a:lnTo>
                      <a:pt x="436" y="159"/>
                    </a:lnTo>
                    <a:lnTo>
                      <a:pt x="429" y="166"/>
                    </a:lnTo>
                    <a:lnTo>
                      <a:pt x="423" y="174"/>
                    </a:lnTo>
                    <a:lnTo>
                      <a:pt x="416" y="181"/>
                    </a:lnTo>
                    <a:lnTo>
                      <a:pt x="401" y="196"/>
                    </a:lnTo>
                    <a:lnTo>
                      <a:pt x="387" y="206"/>
                    </a:lnTo>
                    <a:lnTo>
                      <a:pt x="372" y="188"/>
                    </a:lnTo>
                    <a:lnTo>
                      <a:pt x="347" y="158"/>
                    </a:lnTo>
                    <a:lnTo>
                      <a:pt x="285" y="147"/>
                    </a:lnTo>
                    <a:lnTo>
                      <a:pt x="275" y="151"/>
                    </a:lnTo>
                    <a:lnTo>
                      <a:pt x="260" y="144"/>
                    </a:lnTo>
                    <a:lnTo>
                      <a:pt x="230" y="139"/>
                    </a:lnTo>
                    <a:lnTo>
                      <a:pt x="214" y="136"/>
                    </a:lnTo>
                    <a:close/>
                  </a:path>
                </a:pathLst>
              </a:custGeom>
              <a:solidFill>
                <a:srgbClr val="3C8A3B"/>
              </a:solidFill>
              <a:ln w="0">
                <a:solidFill>
                  <a:srgbClr val="3C8A3B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276" name="Freeform 68"/>
              <p:cNvSpPr>
                <a:spLocks/>
              </p:cNvSpPr>
              <p:nvPr/>
            </p:nvSpPr>
            <p:spPr bwMode="auto">
              <a:xfrm>
                <a:off x="1588" y="1624"/>
                <a:ext cx="490" cy="206"/>
              </a:xfrm>
              <a:custGeom>
                <a:avLst/>
                <a:gdLst/>
                <a:ahLst/>
                <a:cxnLst>
                  <a:cxn ang="0">
                    <a:pos x="193" y="131"/>
                  </a:cxn>
                  <a:cxn ang="0">
                    <a:pos x="136" y="126"/>
                  </a:cxn>
                  <a:cxn ang="0">
                    <a:pos x="84" y="132"/>
                  </a:cxn>
                  <a:cxn ang="0">
                    <a:pos x="5" y="95"/>
                  </a:cxn>
                  <a:cxn ang="0">
                    <a:pos x="30" y="70"/>
                  </a:cxn>
                  <a:cxn ang="0">
                    <a:pos x="47" y="64"/>
                  </a:cxn>
                  <a:cxn ang="0">
                    <a:pos x="89" y="74"/>
                  </a:cxn>
                  <a:cxn ang="0">
                    <a:pos x="141" y="87"/>
                  </a:cxn>
                  <a:cxn ang="0">
                    <a:pos x="171" y="84"/>
                  </a:cxn>
                  <a:cxn ang="0">
                    <a:pos x="171" y="67"/>
                  </a:cxn>
                  <a:cxn ang="0">
                    <a:pos x="189" y="53"/>
                  </a:cxn>
                  <a:cxn ang="0">
                    <a:pos x="220" y="43"/>
                  </a:cxn>
                  <a:cxn ang="0">
                    <a:pos x="198" y="42"/>
                  </a:cxn>
                  <a:cxn ang="0">
                    <a:pos x="183" y="27"/>
                  </a:cxn>
                  <a:cxn ang="0">
                    <a:pos x="161" y="17"/>
                  </a:cxn>
                  <a:cxn ang="0">
                    <a:pos x="137" y="6"/>
                  </a:cxn>
                  <a:cxn ang="0">
                    <a:pos x="115" y="0"/>
                  </a:cxn>
                  <a:cxn ang="0">
                    <a:pos x="141" y="3"/>
                  </a:cxn>
                  <a:cxn ang="0">
                    <a:pos x="162" y="8"/>
                  </a:cxn>
                  <a:cxn ang="0">
                    <a:pos x="176" y="10"/>
                  </a:cxn>
                  <a:cxn ang="0">
                    <a:pos x="193" y="15"/>
                  </a:cxn>
                  <a:cxn ang="0">
                    <a:pos x="203" y="10"/>
                  </a:cxn>
                  <a:cxn ang="0">
                    <a:pos x="225" y="8"/>
                  </a:cxn>
                  <a:cxn ang="0">
                    <a:pos x="236" y="17"/>
                  </a:cxn>
                  <a:cxn ang="0">
                    <a:pos x="245" y="12"/>
                  </a:cxn>
                  <a:cxn ang="0">
                    <a:pos x="258" y="17"/>
                  </a:cxn>
                  <a:cxn ang="0">
                    <a:pos x="267" y="23"/>
                  </a:cxn>
                  <a:cxn ang="0">
                    <a:pos x="278" y="22"/>
                  </a:cxn>
                  <a:cxn ang="0">
                    <a:pos x="288" y="23"/>
                  </a:cxn>
                  <a:cxn ang="0">
                    <a:pos x="302" y="28"/>
                  </a:cxn>
                  <a:cxn ang="0">
                    <a:pos x="319" y="25"/>
                  </a:cxn>
                  <a:cxn ang="0">
                    <a:pos x="339" y="27"/>
                  </a:cxn>
                  <a:cxn ang="0">
                    <a:pos x="369" y="30"/>
                  </a:cxn>
                  <a:cxn ang="0">
                    <a:pos x="394" y="17"/>
                  </a:cxn>
                  <a:cxn ang="0">
                    <a:pos x="421" y="22"/>
                  </a:cxn>
                  <a:cxn ang="0">
                    <a:pos x="418" y="37"/>
                  </a:cxn>
                  <a:cxn ang="0">
                    <a:pos x="409" y="48"/>
                  </a:cxn>
                  <a:cxn ang="0">
                    <a:pos x="416" y="62"/>
                  </a:cxn>
                  <a:cxn ang="0">
                    <a:pos x="431" y="60"/>
                  </a:cxn>
                  <a:cxn ang="0">
                    <a:pos x="443" y="67"/>
                  </a:cxn>
                  <a:cxn ang="0">
                    <a:pos x="451" y="65"/>
                  </a:cxn>
                  <a:cxn ang="0">
                    <a:pos x="465" y="69"/>
                  </a:cxn>
                  <a:cxn ang="0">
                    <a:pos x="478" y="70"/>
                  </a:cxn>
                  <a:cxn ang="0">
                    <a:pos x="490" y="64"/>
                  </a:cxn>
                  <a:cxn ang="0">
                    <a:pos x="471" y="102"/>
                  </a:cxn>
                  <a:cxn ang="0">
                    <a:pos x="449" y="137"/>
                  </a:cxn>
                  <a:cxn ang="0">
                    <a:pos x="429" y="166"/>
                  </a:cxn>
                  <a:cxn ang="0">
                    <a:pos x="401" y="196"/>
                  </a:cxn>
                  <a:cxn ang="0">
                    <a:pos x="347" y="158"/>
                  </a:cxn>
                  <a:cxn ang="0">
                    <a:pos x="260" y="144"/>
                  </a:cxn>
                </a:cxnLst>
                <a:rect l="0" t="0" r="r" b="b"/>
                <a:pathLst>
                  <a:path w="490" h="206">
                    <a:moveTo>
                      <a:pt x="214" y="136"/>
                    </a:moveTo>
                    <a:lnTo>
                      <a:pt x="206" y="132"/>
                    </a:lnTo>
                    <a:lnTo>
                      <a:pt x="193" y="131"/>
                    </a:lnTo>
                    <a:lnTo>
                      <a:pt x="178" y="129"/>
                    </a:lnTo>
                    <a:lnTo>
                      <a:pt x="156" y="127"/>
                    </a:lnTo>
                    <a:lnTo>
                      <a:pt x="136" y="126"/>
                    </a:lnTo>
                    <a:lnTo>
                      <a:pt x="126" y="126"/>
                    </a:lnTo>
                    <a:lnTo>
                      <a:pt x="110" y="129"/>
                    </a:lnTo>
                    <a:lnTo>
                      <a:pt x="84" y="132"/>
                    </a:lnTo>
                    <a:lnTo>
                      <a:pt x="30" y="141"/>
                    </a:lnTo>
                    <a:lnTo>
                      <a:pt x="20" y="94"/>
                    </a:lnTo>
                    <a:lnTo>
                      <a:pt x="5" y="95"/>
                    </a:lnTo>
                    <a:lnTo>
                      <a:pt x="0" y="80"/>
                    </a:lnTo>
                    <a:lnTo>
                      <a:pt x="25" y="75"/>
                    </a:lnTo>
                    <a:lnTo>
                      <a:pt x="30" y="70"/>
                    </a:lnTo>
                    <a:lnTo>
                      <a:pt x="31" y="65"/>
                    </a:lnTo>
                    <a:lnTo>
                      <a:pt x="40" y="64"/>
                    </a:lnTo>
                    <a:lnTo>
                      <a:pt x="47" y="64"/>
                    </a:lnTo>
                    <a:lnTo>
                      <a:pt x="55" y="65"/>
                    </a:lnTo>
                    <a:lnTo>
                      <a:pt x="80" y="72"/>
                    </a:lnTo>
                    <a:lnTo>
                      <a:pt x="89" y="74"/>
                    </a:lnTo>
                    <a:lnTo>
                      <a:pt x="102" y="79"/>
                    </a:lnTo>
                    <a:lnTo>
                      <a:pt x="119" y="82"/>
                    </a:lnTo>
                    <a:lnTo>
                      <a:pt x="141" y="87"/>
                    </a:lnTo>
                    <a:lnTo>
                      <a:pt x="161" y="89"/>
                    </a:lnTo>
                    <a:lnTo>
                      <a:pt x="173" y="89"/>
                    </a:lnTo>
                    <a:lnTo>
                      <a:pt x="171" y="84"/>
                    </a:lnTo>
                    <a:lnTo>
                      <a:pt x="169" y="79"/>
                    </a:lnTo>
                    <a:lnTo>
                      <a:pt x="166" y="72"/>
                    </a:lnTo>
                    <a:lnTo>
                      <a:pt x="171" y="67"/>
                    </a:lnTo>
                    <a:lnTo>
                      <a:pt x="178" y="62"/>
                    </a:lnTo>
                    <a:lnTo>
                      <a:pt x="184" y="60"/>
                    </a:lnTo>
                    <a:lnTo>
                      <a:pt x="189" y="53"/>
                    </a:lnTo>
                    <a:lnTo>
                      <a:pt x="221" y="53"/>
                    </a:lnTo>
                    <a:lnTo>
                      <a:pt x="226" y="45"/>
                    </a:lnTo>
                    <a:lnTo>
                      <a:pt x="220" y="43"/>
                    </a:lnTo>
                    <a:lnTo>
                      <a:pt x="214" y="43"/>
                    </a:lnTo>
                    <a:lnTo>
                      <a:pt x="208" y="42"/>
                    </a:lnTo>
                    <a:lnTo>
                      <a:pt x="198" y="42"/>
                    </a:lnTo>
                    <a:lnTo>
                      <a:pt x="189" y="38"/>
                    </a:lnTo>
                    <a:lnTo>
                      <a:pt x="186" y="32"/>
                    </a:lnTo>
                    <a:lnTo>
                      <a:pt x="183" y="27"/>
                    </a:lnTo>
                    <a:lnTo>
                      <a:pt x="176" y="23"/>
                    </a:lnTo>
                    <a:lnTo>
                      <a:pt x="169" y="22"/>
                    </a:lnTo>
                    <a:lnTo>
                      <a:pt x="161" y="17"/>
                    </a:lnTo>
                    <a:lnTo>
                      <a:pt x="151" y="12"/>
                    </a:lnTo>
                    <a:lnTo>
                      <a:pt x="142" y="8"/>
                    </a:lnTo>
                    <a:lnTo>
                      <a:pt x="137" y="6"/>
                    </a:lnTo>
                    <a:lnTo>
                      <a:pt x="131" y="5"/>
                    </a:lnTo>
                    <a:lnTo>
                      <a:pt x="122" y="1"/>
                    </a:lnTo>
                    <a:lnTo>
                      <a:pt x="115" y="0"/>
                    </a:lnTo>
                    <a:lnTo>
                      <a:pt x="126" y="1"/>
                    </a:lnTo>
                    <a:lnTo>
                      <a:pt x="132" y="3"/>
                    </a:lnTo>
                    <a:lnTo>
                      <a:pt x="141" y="3"/>
                    </a:lnTo>
                    <a:lnTo>
                      <a:pt x="147" y="6"/>
                    </a:lnTo>
                    <a:lnTo>
                      <a:pt x="156" y="6"/>
                    </a:lnTo>
                    <a:lnTo>
                      <a:pt x="162" y="8"/>
                    </a:lnTo>
                    <a:lnTo>
                      <a:pt x="167" y="10"/>
                    </a:lnTo>
                    <a:lnTo>
                      <a:pt x="171" y="10"/>
                    </a:lnTo>
                    <a:lnTo>
                      <a:pt x="176" y="10"/>
                    </a:lnTo>
                    <a:lnTo>
                      <a:pt x="183" y="12"/>
                    </a:lnTo>
                    <a:lnTo>
                      <a:pt x="188" y="13"/>
                    </a:lnTo>
                    <a:lnTo>
                      <a:pt x="193" y="15"/>
                    </a:lnTo>
                    <a:lnTo>
                      <a:pt x="196" y="13"/>
                    </a:lnTo>
                    <a:lnTo>
                      <a:pt x="199" y="12"/>
                    </a:lnTo>
                    <a:lnTo>
                      <a:pt x="203" y="10"/>
                    </a:lnTo>
                    <a:lnTo>
                      <a:pt x="208" y="8"/>
                    </a:lnTo>
                    <a:lnTo>
                      <a:pt x="216" y="8"/>
                    </a:lnTo>
                    <a:lnTo>
                      <a:pt x="225" y="8"/>
                    </a:lnTo>
                    <a:lnTo>
                      <a:pt x="228" y="13"/>
                    </a:lnTo>
                    <a:lnTo>
                      <a:pt x="233" y="17"/>
                    </a:lnTo>
                    <a:lnTo>
                      <a:pt x="236" y="17"/>
                    </a:lnTo>
                    <a:lnTo>
                      <a:pt x="240" y="17"/>
                    </a:lnTo>
                    <a:lnTo>
                      <a:pt x="241" y="13"/>
                    </a:lnTo>
                    <a:lnTo>
                      <a:pt x="245" y="12"/>
                    </a:lnTo>
                    <a:lnTo>
                      <a:pt x="248" y="12"/>
                    </a:lnTo>
                    <a:lnTo>
                      <a:pt x="255" y="15"/>
                    </a:lnTo>
                    <a:lnTo>
                      <a:pt x="258" y="17"/>
                    </a:lnTo>
                    <a:lnTo>
                      <a:pt x="261" y="22"/>
                    </a:lnTo>
                    <a:lnTo>
                      <a:pt x="263" y="25"/>
                    </a:lnTo>
                    <a:lnTo>
                      <a:pt x="267" y="23"/>
                    </a:lnTo>
                    <a:lnTo>
                      <a:pt x="272" y="22"/>
                    </a:lnTo>
                    <a:lnTo>
                      <a:pt x="275" y="20"/>
                    </a:lnTo>
                    <a:lnTo>
                      <a:pt x="278" y="22"/>
                    </a:lnTo>
                    <a:lnTo>
                      <a:pt x="283" y="25"/>
                    </a:lnTo>
                    <a:lnTo>
                      <a:pt x="287" y="25"/>
                    </a:lnTo>
                    <a:lnTo>
                      <a:pt x="288" y="23"/>
                    </a:lnTo>
                    <a:lnTo>
                      <a:pt x="293" y="23"/>
                    </a:lnTo>
                    <a:lnTo>
                      <a:pt x="297" y="27"/>
                    </a:lnTo>
                    <a:lnTo>
                      <a:pt x="302" y="28"/>
                    </a:lnTo>
                    <a:lnTo>
                      <a:pt x="307" y="28"/>
                    </a:lnTo>
                    <a:lnTo>
                      <a:pt x="312" y="27"/>
                    </a:lnTo>
                    <a:lnTo>
                      <a:pt x="319" y="25"/>
                    </a:lnTo>
                    <a:lnTo>
                      <a:pt x="324" y="25"/>
                    </a:lnTo>
                    <a:lnTo>
                      <a:pt x="330" y="27"/>
                    </a:lnTo>
                    <a:lnTo>
                      <a:pt x="339" y="27"/>
                    </a:lnTo>
                    <a:lnTo>
                      <a:pt x="347" y="28"/>
                    </a:lnTo>
                    <a:lnTo>
                      <a:pt x="361" y="30"/>
                    </a:lnTo>
                    <a:lnTo>
                      <a:pt x="369" y="30"/>
                    </a:lnTo>
                    <a:lnTo>
                      <a:pt x="379" y="8"/>
                    </a:lnTo>
                    <a:lnTo>
                      <a:pt x="384" y="13"/>
                    </a:lnTo>
                    <a:lnTo>
                      <a:pt x="394" y="17"/>
                    </a:lnTo>
                    <a:lnTo>
                      <a:pt x="402" y="18"/>
                    </a:lnTo>
                    <a:lnTo>
                      <a:pt x="409" y="20"/>
                    </a:lnTo>
                    <a:lnTo>
                      <a:pt x="421" y="22"/>
                    </a:lnTo>
                    <a:lnTo>
                      <a:pt x="424" y="23"/>
                    </a:lnTo>
                    <a:lnTo>
                      <a:pt x="421" y="30"/>
                    </a:lnTo>
                    <a:lnTo>
                      <a:pt x="418" y="37"/>
                    </a:lnTo>
                    <a:lnTo>
                      <a:pt x="414" y="42"/>
                    </a:lnTo>
                    <a:lnTo>
                      <a:pt x="411" y="45"/>
                    </a:lnTo>
                    <a:lnTo>
                      <a:pt x="409" y="48"/>
                    </a:lnTo>
                    <a:lnTo>
                      <a:pt x="409" y="53"/>
                    </a:lnTo>
                    <a:lnTo>
                      <a:pt x="411" y="60"/>
                    </a:lnTo>
                    <a:lnTo>
                      <a:pt x="416" y="62"/>
                    </a:lnTo>
                    <a:lnTo>
                      <a:pt x="419" y="62"/>
                    </a:lnTo>
                    <a:lnTo>
                      <a:pt x="424" y="59"/>
                    </a:lnTo>
                    <a:lnTo>
                      <a:pt x="431" y="60"/>
                    </a:lnTo>
                    <a:lnTo>
                      <a:pt x="434" y="64"/>
                    </a:lnTo>
                    <a:lnTo>
                      <a:pt x="441" y="64"/>
                    </a:lnTo>
                    <a:lnTo>
                      <a:pt x="443" y="67"/>
                    </a:lnTo>
                    <a:lnTo>
                      <a:pt x="446" y="67"/>
                    </a:lnTo>
                    <a:lnTo>
                      <a:pt x="449" y="67"/>
                    </a:lnTo>
                    <a:lnTo>
                      <a:pt x="451" y="65"/>
                    </a:lnTo>
                    <a:lnTo>
                      <a:pt x="456" y="65"/>
                    </a:lnTo>
                    <a:lnTo>
                      <a:pt x="463" y="67"/>
                    </a:lnTo>
                    <a:lnTo>
                      <a:pt x="465" y="69"/>
                    </a:lnTo>
                    <a:lnTo>
                      <a:pt x="471" y="70"/>
                    </a:lnTo>
                    <a:lnTo>
                      <a:pt x="475" y="70"/>
                    </a:lnTo>
                    <a:lnTo>
                      <a:pt x="478" y="70"/>
                    </a:lnTo>
                    <a:lnTo>
                      <a:pt x="481" y="69"/>
                    </a:lnTo>
                    <a:lnTo>
                      <a:pt x="485" y="67"/>
                    </a:lnTo>
                    <a:lnTo>
                      <a:pt x="490" y="64"/>
                    </a:lnTo>
                    <a:lnTo>
                      <a:pt x="485" y="84"/>
                    </a:lnTo>
                    <a:lnTo>
                      <a:pt x="480" y="94"/>
                    </a:lnTo>
                    <a:lnTo>
                      <a:pt x="471" y="102"/>
                    </a:lnTo>
                    <a:lnTo>
                      <a:pt x="465" y="112"/>
                    </a:lnTo>
                    <a:lnTo>
                      <a:pt x="458" y="124"/>
                    </a:lnTo>
                    <a:lnTo>
                      <a:pt x="449" y="137"/>
                    </a:lnTo>
                    <a:lnTo>
                      <a:pt x="443" y="147"/>
                    </a:lnTo>
                    <a:lnTo>
                      <a:pt x="436" y="159"/>
                    </a:lnTo>
                    <a:lnTo>
                      <a:pt x="429" y="166"/>
                    </a:lnTo>
                    <a:lnTo>
                      <a:pt x="423" y="174"/>
                    </a:lnTo>
                    <a:lnTo>
                      <a:pt x="416" y="181"/>
                    </a:lnTo>
                    <a:lnTo>
                      <a:pt x="401" y="196"/>
                    </a:lnTo>
                    <a:lnTo>
                      <a:pt x="387" y="206"/>
                    </a:lnTo>
                    <a:lnTo>
                      <a:pt x="372" y="188"/>
                    </a:lnTo>
                    <a:lnTo>
                      <a:pt x="347" y="158"/>
                    </a:lnTo>
                    <a:lnTo>
                      <a:pt x="285" y="147"/>
                    </a:lnTo>
                    <a:lnTo>
                      <a:pt x="275" y="151"/>
                    </a:lnTo>
                    <a:lnTo>
                      <a:pt x="260" y="144"/>
                    </a:lnTo>
                    <a:lnTo>
                      <a:pt x="230" y="139"/>
                    </a:lnTo>
                    <a:lnTo>
                      <a:pt x="214" y="136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277" name="Freeform 69"/>
              <p:cNvSpPr>
                <a:spLocks/>
              </p:cNvSpPr>
              <p:nvPr/>
            </p:nvSpPr>
            <p:spPr bwMode="auto">
              <a:xfrm>
                <a:off x="1044" y="1389"/>
                <a:ext cx="923" cy="429"/>
              </a:xfrm>
              <a:custGeom>
                <a:avLst/>
                <a:gdLst/>
                <a:ahLst/>
                <a:cxnLst>
                  <a:cxn ang="0">
                    <a:pos x="396" y="0"/>
                  </a:cxn>
                  <a:cxn ang="0">
                    <a:pos x="416" y="10"/>
                  </a:cxn>
                  <a:cxn ang="0">
                    <a:pos x="434" y="40"/>
                  </a:cxn>
                  <a:cxn ang="0">
                    <a:pos x="465" y="65"/>
                  </a:cxn>
                  <a:cxn ang="0">
                    <a:pos x="480" y="87"/>
                  </a:cxn>
                  <a:cxn ang="0">
                    <a:pos x="507" y="85"/>
                  </a:cxn>
                  <a:cxn ang="0">
                    <a:pos x="539" y="92"/>
                  </a:cxn>
                  <a:cxn ang="0">
                    <a:pos x="565" y="97"/>
                  </a:cxn>
                  <a:cxn ang="0">
                    <a:pos x="604" y="102"/>
                  </a:cxn>
                  <a:cxn ang="0">
                    <a:pos x="634" y="109"/>
                  </a:cxn>
                  <a:cxn ang="0">
                    <a:pos x="668" y="121"/>
                  </a:cxn>
                  <a:cxn ang="0">
                    <a:pos x="717" y="131"/>
                  </a:cxn>
                  <a:cxn ang="0">
                    <a:pos x="762" y="151"/>
                  </a:cxn>
                  <a:cxn ang="0">
                    <a:pos x="804" y="166"/>
                  </a:cxn>
                  <a:cxn ang="0">
                    <a:pos x="814" y="188"/>
                  </a:cxn>
                  <a:cxn ang="0">
                    <a:pos x="832" y="208"/>
                  </a:cxn>
                  <a:cxn ang="0">
                    <a:pos x="863" y="223"/>
                  </a:cxn>
                  <a:cxn ang="0">
                    <a:pos x="881" y="233"/>
                  </a:cxn>
                  <a:cxn ang="0">
                    <a:pos x="911" y="233"/>
                  </a:cxn>
                  <a:cxn ang="0">
                    <a:pos x="905" y="265"/>
                  </a:cxn>
                  <a:cxn ang="0">
                    <a:pos x="863" y="260"/>
                  </a:cxn>
                  <a:cxn ang="0">
                    <a:pos x="837" y="258"/>
                  </a:cxn>
                  <a:cxn ang="0">
                    <a:pos x="819" y="255"/>
                  </a:cxn>
                  <a:cxn ang="0">
                    <a:pos x="802" y="252"/>
                  </a:cxn>
                  <a:cxn ang="0">
                    <a:pos x="784" y="252"/>
                  </a:cxn>
                  <a:cxn ang="0">
                    <a:pos x="760" y="243"/>
                  </a:cxn>
                  <a:cxn ang="0">
                    <a:pos x="737" y="250"/>
                  </a:cxn>
                  <a:cxn ang="0">
                    <a:pos x="711" y="245"/>
                  </a:cxn>
                  <a:cxn ang="0">
                    <a:pos x="676" y="238"/>
                  </a:cxn>
                  <a:cxn ang="0">
                    <a:pos x="681" y="241"/>
                  </a:cxn>
                  <a:cxn ang="0">
                    <a:pos x="720" y="258"/>
                  </a:cxn>
                  <a:cxn ang="0">
                    <a:pos x="752" y="277"/>
                  </a:cxn>
                  <a:cxn ang="0">
                    <a:pos x="733" y="288"/>
                  </a:cxn>
                  <a:cxn ang="0">
                    <a:pos x="713" y="314"/>
                  </a:cxn>
                  <a:cxn ang="0">
                    <a:pos x="663" y="317"/>
                  </a:cxn>
                  <a:cxn ang="0">
                    <a:pos x="591" y="299"/>
                  </a:cxn>
                  <a:cxn ang="0">
                    <a:pos x="544" y="315"/>
                  </a:cxn>
                  <a:cxn ang="0">
                    <a:pos x="552" y="381"/>
                  </a:cxn>
                  <a:cxn ang="0">
                    <a:pos x="503" y="404"/>
                  </a:cxn>
                  <a:cxn ang="0">
                    <a:pos x="354" y="419"/>
                  </a:cxn>
                  <a:cxn ang="0">
                    <a:pos x="213" y="424"/>
                  </a:cxn>
                  <a:cxn ang="0">
                    <a:pos x="139" y="418"/>
                  </a:cxn>
                  <a:cxn ang="0">
                    <a:pos x="84" y="411"/>
                  </a:cxn>
                  <a:cxn ang="0">
                    <a:pos x="25" y="429"/>
                  </a:cxn>
                  <a:cxn ang="0">
                    <a:pos x="50" y="324"/>
                  </a:cxn>
                  <a:cxn ang="0">
                    <a:pos x="75" y="280"/>
                  </a:cxn>
                  <a:cxn ang="0">
                    <a:pos x="80" y="258"/>
                  </a:cxn>
                  <a:cxn ang="0">
                    <a:pos x="80" y="230"/>
                  </a:cxn>
                  <a:cxn ang="0">
                    <a:pos x="105" y="220"/>
                  </a:cxn>
                  <a:cxn ang="0">
                    <a:pos x="137" y="99"/>
                  </a:cxn>
                  <a:cxn ang="0">
                    <a:pos x="166" y="102"/>
                  </a:cxn>
                  <a:cxn ang="0">
                    <a:pos x="188" y="111"/>
                  </a:cxn>
                  <a:cxn ang="0">
                    <a:pos x="221" y="112"/>
                  </a:cxn>
                  <a:cxn ang="0">
                    <a:pos x="248" y="121"/>
                  </a:cxn>
                  <a:cxn ang="0">
                    <a:pos x="278" y="121"/>
                  </a:cxn>
                  <a:cxn ang="0">
                    <a:pos x="309" y="122"/>
                  </a:cxn>
                </a:cxnLst>
                <a:rect l="0" t="0" r="r" b="b"/>
                <a:pathLst>
                  <a:path w="923" h="429">
                    <a:moveTo>
                      <a:pt x="381" y="1"/>
                    </a:moveTo>
                    <a:lnTo>
                      <a:pt x="386" y="3"/>
                    </a:lnTo>
                    <a:lnTo>
                      <a:pt x="389" y="3"/>
                    </a:lnTo>
                    <a:lnTo>
                      <a:pt x="393" y="1"/>
                    </a:lnTo>
                    <a:lnTo>
                      <a:pt x="396" y="0"/>
                    </a:lnTo>
                    <a:lnTo>
                      <a:pt x="401" y="0"/>
                    </a:lnTo>
                    <a:lnTo>
                      <a:pt x="408" y="1"/>
                    </a:lnTo>
                    <a:lnTo>
                      <a:pt x="411" y="5"/>
                    </a:lnTo>
                    <a:lnTo>
                      <a:pt x="414" y="8"/>
                    </a:lnTo>
                    <a:lnTo>
                      <a:pt x="416" y="10"/>
                    </a:lnTo>
                    <a:lnTo>
                      <a:pt x="421" y="15"/>
                    </a:lnTo>
                    <a:lnTo>
                      <a:pt x="426" y="22"/>
                    </a:lnTo>
                    <a:lnTo>
                      <a:pt x="428" y="28"/>
                    </a:lnTo>
                    <a:lnTo>
                      <a:pt x="431" y="35"/>
                    </a:lnTo>
                    <a:lnTo>
                      <a:pt x="434" y="40"/>
                    </a:lnTo>
                    <a:lnTo>
                      <a:pt x="440" y="47"/>
                    </a:lnTo>
                    <a:lnTo>
                      <a:pt x="445" y="48"/>
                    </a:lnTo>
                    <a:lnTo>
                      <a:pt x="451" y="52"/>
                    </a:lnTo>
                    <a:lnTo>
                      <a:pt x="460" y="57"/>
                    </a:lnTo>
                    <a:lnTo>
                      <a:pt x="465" y="65"/>
                    </a:lnTo>
                    <a:lnTo>
                      <a:pt x="468" y="72"/>
                    </a:lnTo>
                    <a:lnTo>
                      <a:pt x="470" y="77"/>
                    </a:lnTo>
                    <a:lnTo>
                      <a:pt x="471" y="82"/>
                    </a:lnTo>
                    <a:lnTo>
                      <a:pt x="475" y="85"/>
                    </a:lnTo>
                    <a:lnTo>
                      <a:pt x="480" y="87"/>
                    </a:lnTo>
                    <a:lnTo>
                      <a:pt x="487" y="87"/>
                    </a:lnTo>
                    <a:lnTo>
                      <a:pt x="493" y="87"/>
                    </a:lnTo>
                    <a:lnTo>
                      <a:pt x="498" y="87"/>
                    </a:lnTo>
                    <a:lnTo>
                      <a:pt x="502" y="89"/>
                    </a:lnTo>
                    <a:lnTo>
                      <a:pt x="507" y="85"/>
                    </a:lnTo>
                    <a:lnTo>
                      <a:pt x="510" y="82"/>
                    </a:lnTo>
                    <a:lnTo>
                      <a:pt x="520" y="82"/>
                    </a:lnTo>
                    <a:lnTo>
                      <a:pt x="530" y="84"/>
                    </a:lnTo>
                    <a:lnTo>
                      <a:pt x="535" y="87"/>
                    </a:lnTo>
                    <a:lnTo>
                      <a:pt x="539" y="92"/>
                    </a:lnTo>
                    <a:lnTo>
                      <a:pt x="544" y="94"/>
                    </a:lnTo>
                    <a:lnTo>
                      <a:pt x="549" y="95"/>
                    </a:lnTo>
                    <a:lnTo>
                      <a:pt x="552" y="95"/>
                    </a:lnTo>
                    <a:lnTo>
                      <a:pt x="560" y="94"/>
                    </a:lnTo>
                    <a:lnTo>
                      <a:pt x="565" y="97"/>
                    </a:lnTo>
                    <a:lnTo>
                      <a:pt x="572" y="100"/>
                    </a:lnTo>
                    <a:lnTo>
                      <a:pt x="586" y="104"/>
                    </a:lnTo>
                    <a:lnTo>
                      <a:pt x="589" y="104"/>
                    </a:lnTo>
                    <a:lnTo>
                      <a:pt x="596" y="100"/>
                    </a:lnTo>
                    <a:lnTo>
                      <a:pt x="604" y="102"/>
                    </a:lnTo>
                    <a:lnTo>
                      <a:pt x="612" y="100"/>
                    </a:lnTo>
                    <a:lnTo>
                      <a:pt x="619" y="99"/>
                    </a:lnTo>
                    <a:lnTo>
                      <a:pt x="626" y="102"/>
                    </a:lnTo>
                    <a:lnTo>
                      <a:pt x="629" y="104"/>
                    </a:lnTo>
                    <a:lnTo>
                      <a:pt x="634" y="109"/>
                    </a:lnTo>
                    <a:lnTo>
                      <a:pt x="638" y="111"/>
                    </a:lnTo>
                    <a:lnTo>
                      <a:pt x="644" y="111"/>
                    </a:lnTo>
                    <a:lnTo>
                      <a:pt x="653" y="114"/>
                    </a:lnTo>
                    <a:lnTo>
                      <a:pt x="658" y="119"/>
                    </a:lnTo>
                    <a:lnTo>
                      <a:pt x="668" y="121"/>
                    </a:lnTo>
                    <a:lnTo>
                      <a:pt x="676" y="122"/>
                    </a:lnTo>
                    <a:lnTo>
                      <a:pt x="685" y="124"/>
                    </a:lnTo>
                    <a:lnTo>
                      <a:pt x="698" y="127"/>
                    </a:lnTo>
                    <a:lnTo>
                      <a:pt x="710" y="129"/>
                    </a:lnTo>
                    <a:lnTo>
                      <a:pt x="717" y="131"/>
                    </a:lnTo>
                    <a:lnTo>
                      <a:pt x="727" y="132"/>
                    </a:lnTo>
                    <a:lnTo>
                      <a:pt x="732" y="137"/>
                    </a:lnTo>
                    <a:lnTo>
                      <a:pt x="743" y="144"/>
                    </a:lnTo>
                    <a:lnTo>
                      <a:pt x="753" y="149"/>
                    </a:lnTo>
                    <a:lnTo>
                      <a:pt x="762" y="151"/>
                    </a:lnTo>
                    <a:lnTo>
                      <a:pt x="772" y="154"/>
                    </a:lnTo>
                    <a:lnTo>
                      <a:pt x="784" y="158"/>
                    </a:lnTo>
                    <a:lnTo>
                      <a:pt x="790" y="159"/>
                    </a:lnTo>
                    <a:lnTo>
                      <a:pt x="797" y="161"/>
                    </a:lnTo>
                    <a:lnTo>
                      <a:pt x="804" y="166"/>
                    </a:lnTo>
                    <a:lnTo>
                      <a:pt x="811" y="169"/>
                    </a:lnTo>
                    <a:lnTo>
                      <a:pt x="812" y="176"/>
                    </a:lnTo>
                    <a:lnTo>
                      <a:pt x="814" y="181"/>
                    </a:lnTo>
                    <a:lnTo>
                      <a:pt x="814" y="184"/>
                    </a:lnTo>
                    <a:lnTo>
                      <a:pt x="814" y="188"/>
                    </a:lnTo>
                    <a:lnTo>
                      <a:pt x="817" y="194"/>
                    </a:lnTo>
                    <a:lnTo>
                      <a:pt x="821" y="198"/>
                    </a:lnTo>
                    <a:lnTo>
                      <a:pt x="824" y="201"/>
                    </a:lnTo>
                    <a:lnTo>
                      <a:pt x="831" y="203"/>
                    </a:lnTo>
                    <a:lnTo>
                      <a:pt x="832" y="208"/>
                    </a:lnTo>
                    <a:lnTo>
                      <a:pt x="839" y="211"/>
                    </a:lnTo>
                    <a:lnTo>
                      <a:pt x="846" y="213"/>
                    </a:lnTo>
                    <a:lnTo>
                      <a:pt x="851" y="218"/>
                    </a:lnTo>
                    <a:lnTo>
                      <a:pt x="858" y="221"/>
                    </a:lnTo>
                    <a:lnTo>
                      <a:pt x="863" y="223"/>
                    </a:lnTo>
                    <a:lnTo>
                      <a:pt x="869" y="226"/>
                    </a:lnTo>
                    <a:lnTo>
                      <a:pt x="871" y="230"/>
                    </a:lnTo>
                    <a:lnTo>
                      <a:pt x="871" y="233"/>
                    </a:lnTo>
                    <a:lnTo>
                      <a:pt x="876" y="233"/>
                    </a:lnTo>
                    <a:lnTo>
                      <a:pt x="881" y="233"/>
                    </a:lnTo>
                    <a:lnTo>
                      <a:pt x="886" y="231"/>
                    </a:lnTo>
                    <a:lnTo>
                      <a:pt x="894" y="236"/>
                    </a:lnTo>
                    <a:lnTo>
                      <a:pt x="899" y="236"/>
                    </a:lnTo>
                    <a:lnTo>
                      <a:pt x="905" y="235"/>
                    </a:lnTo>
                    <a:lnTo>
                      <a:pt x="911" y="233"/>
                    </a:lnTo>
                    <a:lnTo>
                      <a:pt x="915" y="236"/>
                    </a:lnTo>
                    <a:lnTo>
                      <a:pt x="920" y="240"/>
                    </a:lnTo>
                    <a:lnTo>
                      <a:pt x="923" y="243"/>
                    </a:lnTo>
                    <a:lnTo>
                      <a:pt x="913" y="265"/>
                    </a:lnTo>
                    <a:lnTo>
                      <a:pt x="905" y="265"/>
                    </a:lnTo>
                    <a:lnTo>
                      <a:pt x="891" y="263"/>
                    </a:lnTo>
                    <a:lnTo>
                      <a:pt x="883" y="262"/>
                    </a:lnTo>
                    <a:lnTo>
                      <a:pt x="874" y="262"/>
                    </a:lnTo>
                    <a:lnTo>
                      <a:pt x="868" y="260"/>
                    </a:lnTo>
                    <a:lnTo>
                      <a:pt x="863" y="260"/>
                    </a:lnTo>
                    <a:lnTo>
                      <a:pt x="856" y="262"/>
                    </a:lnTo>
                    <a:lnTo>
                      <a:pt x="851" y="263"/>
                    </a:lnTo>
                    <a:lnTo>
                      <a:pt x="846" y="263"/>
                    </a:lnTo>
                    <a:lnTo>
                      <a:pt x="841" y="262"/>
                    </a:lnTo>
                    <a:lnTo>
                      <a:pt x="837" y="258"/>
                    </a:lnTo>
                    <a:lnTo>
                      <a:pt x="832" y="258"/>
                    </a:lnTo>
                    <a:lnTo>
                      <a:pt x="831" y="260"/>
                    </a:lnTo>
                    <a:lnTo>
                      <a:pt x="827" y="260"/>
                    </a:lnTo>
                    <a:lnTo>
                      <a:pt x="822" y="257"/>
                    </a:lnTo>
                    <a:lnTo>
                      <a:pt x="819" y="255"/>
                    </a:lnTo>
                    <a:lnTo>
                      <a:pt x="816" y="257"/>
                    </a:lnTo>
                    <a:lnTo>
                      <a:pt x="811" y="258"/>
                    </a:lnTo>
                    <a:lnTo>
                      <a:pt x="807" y="260"/>
                    </a:lnTo>
                    <a:lnTo>
                      <a:pt x="805" y="257"/>
                    </a:lnTo>
                    <a:lnTo>
                      <a:pt x="802" y="252"/>
                    </a:lnTo>
                    <a:lnTo>
                      <a:pt x="799" y="250"/>
                    </a:lnTo>
                    <a:lnTo>
                      <a:pt x="792" y="247"/>
                    </a:lnTo>
                    <a:lnTo>
                      <a:pt x="789" y="247"/>
                    </a:lnTo>
                    <a:lnTo>
                      <a:pt x="785" y="248"/>
                    </a:lnTo>
                    <a:lnTo>
                      <a:pt x="784" y="252"/>
                    </a:lnTo>
                    <a:lnTo>
                      <a:pt x="780" y="252"/>
                    </a:lnTo>
                    <a:lnTo>
                      <a:pt x="777" y="252"/>
                    </a:lnTo>
                    <a:lnTo>
                      <a:pt x="772" y="248"/>
                    </a:lnTo>
                    <a:lnTo>
                      <a:pt x="769" y="243"/>
                    </a:lnTo>
                    <a:lnTo>
                      <a:pt x="760" y="243"/>
                    </a:lnTo>
                    <a:lnTo>
                      <a:pt x="752" y="243"/>
                    </a:lnTo>
                    <a:lnTo>
                      <a:pt x="747" y="245"/>
                    </a:lnTo>
                    <a:lnTo>
                      <a:pt x="743" y="247"/>
                    </a:lnTo>
                    <a:lnTo>
                      <a:pt x="740" y="248"/>
                    </a:lnTo>
                    <a:lnTo>
                      <a:pt x="737" y="250"/>
                    </a:lnTo>
                    <a:lnTo>
                      <a:pt x="732" y="248"/>
                    </a:lnTo>
                    <a:lnTo>
                      <a:pt x="727" y="247"/>
                    </a:lnTo>
                    <a:lnTo>
                      <a:pt x="720" y="245"/>
                    </a:lnTo>
                    <a:lnTo>
                      <a:pt x="715" y="245"/>
                    </a:lnTo>
                    <a:lnTo>
                      <a:pt x="711" y="245"/>
                    </a:lnTo>
                    <a:lnTo>
                      <a:pt x="706" y="243"/>
                    </a:lnTo>
                    <a:lnTo>
                      <a:pt x="700" y="241"/>
                    </a:lnTo>
                    <a:lnTo>
                      <a:pt x="691" y="241"/>
                    </a:lnTo>
                    <a:lnTo>
                      <a:pt x="685" y="238"/>
                    </a:lnTo>
                    <a:lnTo>
                      <a:pt x="676" y="238"/>
                    </a:lnTo>
                    <a:lnTo>
                      <a:pt x="670" y="236"/>
                    </a:lnTo>
                    <a:lnTo>
                      <a:pt x="659" y="235"/>
                    </a:lnTo>
                    <a:lnTo>
                      <a:pt x="666" y="236"/>
                    </a:lnTo>
                    <a:lnTo>
                      <a:pt x="675" y="240"/>
                    </a:lnTo>
                    <a:lnTo>
                      <a:pt x="681" y="241"/>
                    </a:lnTo>
                    <a:lnTo>
                      <a:pt x="686" y="243"/>
                    </a:lnTo>
                    <a:lnTo>
                      <a:pt x="695" y="247"/>
                    </a:lnTo>
                    <a:lnTo>
                      <a:pt x="705" y="252"/>
                    </a:lnTo>
                    <a:lnTo>
                      <a:pt x="713" y="257"/>
                    </a:lnTo>
                    <a:lnTo>
                      <a:pt x="720" y="258"/>
                    </a:lnTo>
                    <a:lnTo>
                      <a:pt x="727" y="262"/>
                    </a:lnTo>
                    <a:lnTo>
                      <a:pt x="730" y="267"/>
                    </a:lnTo>
                    <a:lnTo>
                      <a:pt x="733" y="273"/>
                    </a:lnTo>
                    <a:lnTo>
                      <a:pt x="742" y="277"/>
                    </a:lnTo>
                    <a:lnTo>
                      <a:pt x="752" y="277"/>
                    </a:lnTo>
                    <a:lnTo>
                      <a:pt x="758" y="278"/>
                    </a:lnTo>
                    <a:lnTo>
                      <a:pt x="764" y="278"/>
                    </a:lnTo>
                    <a:lnTo>
                      <a:pt x="770" y="280"/>
                    </a:lnTo>
                    <a:lnTo>
                      <a:pt x="765" y="288"/>
                    </a:lnTo>
                    <a:lnTo>
                      <a:pt x="733" y="288"/>
                    </a:lnTo>
                    <a:lnTo>
                      <a:pt x="728" y="295"/>
                    </a:lnTo>
                    <a:lnTo>
                      <a:pt x="722" y="297"/>
                    </a:lnTo>
                    <a:lnTo>
                      <a:pt x="715" y="302"/>
                    </a:lnTo>
                    <a:lnTo>
                      <a:pt x="710" y="307"/>
                    </a:lnTo>
                    <a:lnTo>
                      <a:pt x="713" y="314"/>
                    </a:lnTo>
                    <a:lnTo>
                      <a:pt x="715" y="319"/>
                    </a:lnTo>
                    <a:lnTo>
                      <a:pt x="717" y="324"/>
                    </a:lnTo>
                    <a:lnTo>
                      <a:pt x="705" y="324"/>
                    </a:lnTo>
                    <a:lnTo>
                      <a:pt x="685" y="322"/>
                    </a:lnTo>
                    <a:lnTo>
                      <a:pt x="663" y="317"/>
                    </a:lnTo>
                    <a:lnTo>
                      <a:pt x="646" y="314"/>
                    </a:lnTo>
                    <a:lnTo>
                      <a:pt x="633" y="309"/>
                    </a:lnTo>
                    <a:lnTo>
                      <a:pt x="624" y="307"/>
                    </a:lnTo>
                    <a:lnTo>
                      <a:pt x="599" y="300"/>
                    </a:lnTo>
                    <a:lnTo>
                      <a:pt x="591" y="299"/>
                    </a:lnTo>
                    <a:lnTo>
                      <a:pt x="584" y="299"/>
                    </a:lnTo>
                    <a:lnTo>
                      <a:pt x="575" y="300"/>
                    </a:lnTo>
                    <a:lnTo>
                      <a:pt x="574" y="305"/>
                    </a:lnTo>
                    <a:lnTo>
                      <a:pt x="569" y="310"/>
                    </a:lnTo>
                    <a:lnTo>
                      <a:pt x="544" y="315"/>
                    </a:lnTo>
                    <a:lnTo>
                      <a:pt x="549" y="330"/>
                    </a:lnTo>
                    <a:lnTo>
                      <a:pt x="564" y="329"/>
                    </a:lnTo>
                    <a:lnTo>
                      <a:pt x="574" y="376"/>
                    </a:lnTo>
                    <a:lnTo>
                      <a:pt x="565" y="377"/>
                    </a:lnTo>
                    <a:lnTo>
                      <a:pt x="552" y="381"/>
                    </a:lnTo>
                    <a:lnTo>
                      <a:pt x="542" y="384"/>
                    </a:lnTo>
                    <a:lnTo>
                      <a:pt x="534" y="391"/>
                    </a:lnTo>
                    <a:lnTo>
                      <a:pt x="522" y="398"/>
                    </a:lnTo>
                    <a:lnTo>
                      <a:pt x="510" y="404"/>
                    </a:lnTo>
                    <a:lnTo>
                      <a:pt x="503" y="404"/>
                    </a:lnTo>
                    <a:lnTo>
                      <a:pt x="481" y="409"/>
                    </a:lnTo>
                    <a:lnTo>
                      <a:pt x="465" y="413"/>
                    </a:lnTo>
                    <a:lnTo>
                      <a:pt x="436" y="416"/>
                    </a:lnTo>
                    <a:lnTo>
                      <a:pt x="389" y="418"/>
                    </a:lnTo>
                    <a:lnTo>
                      <a:pt x="354" y="419"/>
                    </a:lnTo>
                    <a:lnTo>
                      <a:pt x="324" y="423"/>
                    </a:lnTo>
                    <a:lnTo>
                      <a:pt x="307" y="424"/>
                    </a:lnTo>
                    <a:lnTo>
                      <a:pt x="287" y="424"/>
                    </a:lnTo>
                    <a:lnTo>
                      <a:pt x="226" y="424"/>
                    </a:lnTo>
                    <a:lnTo>
                      <a:pt x="213" y="424"/>
                    </a:lnTo>
                    <a:lnTo>
                      <a:pt x="201" y="421"/>
                    </a:lnTo>
                    <a:lnTo>
                      <a:pt x="189" y="421"/>
                    </a:lnTo>
                    <a:lnTo>
                      <a:pt x="176" y="421"/>
                    </a:lnTo>
                    <a:lnTo>
                      <a:pt x="156" y="419"/>
                    </a:lnTo>
                    <a:lnTo>
                      <a:pt x="139" y="418"/>
                    </a:lnTo>
                    <a:lnTo>
                      <a:pt x="126" y="418"/>
                    </a:lnTo>
                    <a:lnTo>
                      <a:pt x="112" y="413"/>
                    </a:lnTo>
                    <a:lnTo>
                      <a:pt x="100" y="411"/>
                    </a:lnTo>
                    <a:lnTo>
                      <a:pt x="92" y="409"/>
                    </a:lnTo>
                    <a:lnTo>
                      <a:pt x="84" y="411"/>
                    </a:lnTo>
                    <a:lnTo>
                      <a:pt x="69" y="413"/>
                    </a:lnTo>
                    <a:lnTo>
                      <a:pt x="57" y="414"/>
                    </a:lnTo>
                    <a:lnTo>
                      <a:pt x="45" y="414"/>
                    </a:lnTo>
                    <a:lnTo>
                      <a:pt x="33" y="421"/>
                    </a:lnTo>
                    <a:lnTo>
                      <a:pt x="25" y="429"/>
                    </a:lnTo>
                    <a:lnTo>
                      <a:pt x="13" y="424"/>
                    </a:lnTo>
                    <a:lnTo>
                      <a:pt x="10" y="419"/>
                    </a:lnTo>
                    <a:lnTo>
                      <a:pt x="0" y="411"/>
                    </a:lnTo>
                    <a:lnTo>
                      <a:pt x="38" y="347"/>
                    </a:lnTo>
                    <a:lnTo>
                      <a:pt x="50" y="324"/>
                    </a:lnTo>
                    <a:lnTo>
                      <a:pt x="60" y="309"/>
                    </a:lnTo>
                    <a:lnTo>
                      <a:pt x="67" y="285"/>
                    </a:lnTo>
                    <a:lnTo>
                      <a:pt x="69" y="285"/>
                    </a:lnTo>
                    <a:lnTo>
                      <a:pt x="72" y="283"/>
                    </a:lnTo>
                    <a:lnTo>
                      <a:pt x="75" y="280"/>
                    </a:lnTo>
                    <a:lnTo>
                      <a:pt x="79" y="277"/>
                    </a:lnTo>
                    <a:lnTo>
                      <a:pt x="82" y="273"/>
                    </a:lnTo>
                    <a:lnTo>
                      <a:pt x="82" y="268"/>
                    </a:lnTo>
                    <a:lnTo>
                      <a:pt x="82" y="262"/>
                    </a:lnTo>
                    <a:lnTo>
                      <a:pt x="80" y="258"/>
                    </a:lnTo>
                    <a:lnTo>
                      <a:pt x="77" y="252"/>
                    </a:lnTo>
                    <a:lnTo>
                      <a:pt x="75" y="247"/>
                    </a:lnTo>
                    <a:lnTo>
                      <a:pt x="75" y="241"/>
                    </a:lnTo>
                    <a:lnTo>
                      <a:pt x="77" y="235"/>
                    </a:lnTo>
                    <a:lnTo>
                      <a:pt x="80" y="230"/>
                    </a:lnTo>
                    <a:lnTo>
                      <a:pt x="82" y="225"/>
                    </a:lnTo>
                    <a:lnTo>
                      <a:pt x="87" y="221"/>
                    </a:lnTo>
                    <a:lnTo>
                      <a:pt x="94" y="220"/>
                    </a:lnTo>
                    <a:lnTo>
                      <a:pt x="97" y="220"/>
                    </a:lnTo>
                    <a:lnTo>
                      <a:pt x="105" y="220"/>
                    </a:lnTo>
                    <a:lnTo>
                      <a:pt x="116" y="112"/>
                    </a:lnTo>
                    <a:lnTo>
                      <a:pt x="117" y="92"/>
                    </a:lnTo>
                    <a:lnTo>
                      <a:pt x="124" y="90"/>
                    </a:lnTo>
                    <a:lnTo>
                      <a:pt x="132" y="92"/>
                    </a:lnTo>
                    <a:lnTo>
                      <a:pt x="137" y="99"/>
                    </a:lnTo>
                    <a:lnTo>
                      <a:pt x="141" y="102"/>
                    </a:lnTo>
                    <a:lnTo>
                      <a:pt x="146" y="104"/>
                    </a:lnTo>
                    <a:lnTo>
                      <a:pt x="152" y="102"/>
                    </a:lnTo>
                    <a:lnTo>
                      <a:pt x="161" y="100"/>
                    </a:lnTo>
                    <a:lnTo>
                      <a:pt x="166" y="102"/>
                    </a:lnTo>
                    <a:lnTo>
                      <a:pt x="169" y="102"/>
                    </a:lnTo>
                    <a:lnTo>
                      <a:pt x="174" y="106"/>
                    </a:lnTo>
                    <a:lnTo>
                      <a:pt x="179" y="107"/>
                    </a:lnTo>
                    <a:lnTo>
                      <a:pt x="186" y="109"/>
                    </a:lnTo>
                    <a:lnTo>
                      <a:pt x="188" y="111"/>
                    </a:lnTo>
                    <a:lnTo>
                      <a:pt x="194" y="112"/>
                    </a:lnTo>
                    <a:lnTo>
                      <a:pt x="199" y="114"/>
                    </a:lnTo>
                    <a:lnTo>
                      <a:pt x="206" y="112"/>
                    </a:lnTo>
                    <a:lnTo>
                      <a:pt x="215" y="112"/>
                    </a:lnTo>
                    <a:lnTo>
                      <a:pt x="221" y="112"/>
                    </a:lnTo>
                    <a:lnTo>
                      <a:pt x="226" y="114"/>
                    </a:lnTo>
                    <a:lnTo>
                      <a:pt x="233" y="116"/>
                    </a:lnTo>
                    <a:lnTo>
                      <a:pt x="238" y="119"/>
                    </a:lnTo>
                    <a:lnTo>
                      <a:pt x="243" y="121"/>
                    </a:lnTo>
                    <a:lnTo>
                      <a:pt x="248" y="121"/>
                    </a:lnTo>
                    <a:lnTo>
                      <a:pt x="255" y="119"/>
                    </a:lnTo>
                    <a:lnTo>
                      <a:pt x="260" y="117"/>
                    </a:lnTo>
                    <a:lnTo>
                      <a:pt x="267" y="117"/>
                    </a:lnTo>
                    <a:lnTo>
                      <a:pt x="272" y="117"/>
                    </a:lnTo>
                    <a:lnTo>
                      <a:pt x="278" y="121"/>
                    </a:lnTo>
                    <a:lnTo>
                      <a:pt x="283" y="121"/>
                    </a:lnTo>
                    <a:lnTo>
                      <a:pt x="292" y="122"/>
                    </a:lnTo>
                    <a:lnTo>
                      <a:pt x="297" y="122"/>
                    </a:lnTo>
                    <a:lnTo>
                      <a:pt x="305" y="122"/>
                    </a:lnTo>
                    <a:lnTo>
                      <a:pt x="309" y="122"/>
                    </a:lnTo>
                    <a:lnTo>
                      <a:pt x="315" y="122"/>
                    </a:lnTo>
                    <a:lnTo>
                      <a:pt x="352" y="50"/>
                    </a:lnTo>
                    <a:lnTo>
                      <a:pt x="362" y="33"/>
                    </a:lnTo>
                    <a:lnTo>
                      <a:pt x="381" y="1"/>
                    </a:lnTo>
                    <a:close/>
                  </a:path>
                </a:pathLst>
              </a:custGeom>
              <a:solidFill>
                <a:srgbClr val="F5DEB3"/>
              </a:solidFill>
              <a:ln w="0">
                <a:solidFill>
                  <a:srgbClr val="F5DEB3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278" name="Freeform 70"/>
              <p:cNvSpPr>
                <a:spLocks/>
              </p:cNvSpPr>
              <p:nvPr/>
            </p:nvSpPr>
            <p:spPr bwMode="auto">
              <a:xfrm>
                <a:off x="1044" y="1389"/>
                <a:ext cx="923" cy="429"/>
              </a:xfrm>
              <a:custGeom>
                <a:avLst/>
                <a:gdLst/>
                <a:ahLst/>
                <a:cxnLst>
                  <a:cxn ang="0">
                    <a:pos x="396" y="0"/>
                  </a:cxn>
                  <a:cxn ang="0">
                    <a:pos x="416" y="10"/>
                  </a:cxn>
                  <a:cxn ang="0">
                    <a:pos x="434" y="40"/>
                  </a:cxn>
                  <a:cxn ang="0">
                    <a:pos x="465" y="65"/>
                  </a:cxn>
                  <a:cxn ang="0">
                    <a:pos x="480" y="87"/>
                  </a:cxn>
                  <a:cxn ang="0">
                    <a:pos x="507" y="85"/>
                  </a:cxn>
                  <a:cxn ang="0">
                    <a:pos x="539" y="92"/>
                  </a:cxn>
                  <a:cxn ang="0">
                    <a:pos x="565" y="97"/>
                  </a:cxn>
                  <a:cxn ang="0">
                    <a:pos x="604" y="102"/>
                  </a:cxn>
                  <a:cxn ang="0">
                    <a:pos x="634" y="109"/>
                  </a:cxn>
                  <a:cxn ang="0">
                    <a:pos x="668" y="121"/>
                  </a:cxn>
                  <a:cxn ang="0">
                    <a:pos x="717" y="131"/>
                  </a:cxn>
                  <a:cxn ang="0">
                    <a:pos x="762" y="151"/>
                  </a:cxn>
                  <a:cxn ang="0">
                    <a:pos x="804" y="166"/>
                  </a:cxn>
                  <a:cxn ang="0">
                    <a:pos x="814" y="188"/>
                  </a:cxn>
                  <a:cxn ang="0">
                    <a:pos x="832" y="208"/>
                  </a:cxn>
                  <a:cxn ang="0">
                    <a:pos x="863" y="223"/>
                  </a:cxn>
                  <a:cxn ang="0">
                    <a:pos x="881" y="233"/>
                  </a:cxn>
                  <a:cxn ang="0">
                    <a:pos x="911" y="233"/>
                  </a:cxn>
                  <a:cxn ang="0">
                    <a:pos x="905" y="265"/>
                  </a:cxn>
                  <a:cxn ang="0">
                    <a:pos x="863" y="260"/>
                  </a:cxn>
                  <a:cxn ang="0">
                    <a:pos x="837" y="258"/>
                  </a:cxn>
                  <a:cxn ang="0">
                    <a:pos x="819" y="255"/>
                  </a:cxn>
                  <a:cxn ang="0">
                    <a:pos x="802" y="252"/>
                  </a:cxn>
                  <a:cxn ang="0">
                    <a:pos x="784" y="252"/>
                  </a:cxn>
                  <a:cxn ang="0">
                    <a:pos x="760" y="243"/>
                  </a:cxn>
                  <a:cxn ang="0">
                    <a:pos x="737" y="250"/>
                  </a:cxn>
                  <a:cxn ang="0">
                    <a:pos x="711" y="245"/>
                  </a:cxn>
                  <a:cxn ang="0">
                    <a:pos x="676" y="238"/>
                  </a:cxn>
                  <a:cxn ang="0">
                    <a:pos x="681" y="241"/>
                  </a:cxn>
                  <a:cxn ang="0">
                    <a:pos x="720" y="258"/>
                  </a:cxn>
                  <a:cxn ang="0">
                    <a:pos x="752" y="277"/>
                  </a:cxn>
                  <a:cxn ang="0">
                    <a:pos x="733" y="288"/>
                  </a:cxn>
                  <a:cxn ang="0">
                    <a:pos x="713" y="314"/>
                  </a:cxn>
                  <a:cxn ang="0">
                    <a:pos x="663" y="317"/>
                  </a:cxn>
                  <a:cxn ang="0">
                    <a:pos x="591" y="299"/>
                  </a:cxn>
                  <a:cxn ang="0">
                    <a:pos x="544" y="315"/>
                  </a:cxn>
                  <a:cxn ang="0">
                    <a:pos x="552" y="381"/>
                  </a:cxn>
                  <a:cxn ang="0">
                    <a:pos x="503" y="404"/>
                  </a:cxn>
                  <a:cxn ang="0">
                    <a:pos x="354" y="419"/>
                  </a:cxn>
                  <a:cxn ang="0">
                    <a:pos x="213" y="424"/>
                  </a:cxn>
                  <a:cxn ang="0">
                    <a:pos x="139" y="418"/>
                  </a:cxn>
                  <a:cxn ang="0">
                    <a:pos x="84" y="411"/>
                  </a:cxn>
                  <a:cxn ang="0">
                    <a:pos x="25" y="429"/>
                  </a:cxn>
                  <a:cxn ang="0">
                    <a:pos x="50" y="324"/>
                  </a:cxn>
                  <a:cxn ang="0">
                    <a:pos x="75" y="280"/>
                  </a:cxn>
                  <a:cxn ang="0">
                    <a:pos x="80" y="258"/>
                  </a:cxn>
                  <a:cxn ang="0">
                    <a:pos x="80" y="230"/>
                  </a:cxn>
                  <a:cxn ang="0">
                    <a:pos x="105" y="220"/>
                  </a:cxn>
                  <a:cxn ang="0">
                    <a:pos x="137" y="99"/>
                  </a:cxn>
                  <a:cxn ang="0">
                    <a:pos x="166" y="102"/>
                  </a:cxn>
                  <a:cxn ang="0">
                    <a:pos x="188" y="111"/>
                  </a:cxn>
                  <a:cxn ang="0">
                    <a:pos x="221" y="112"/>
                  </a:cxn>
                  <a:cxn ang="0">
                    <a:pos x="248" y="121"/>
                  </a:cxn>
                  <a:cxn ang="0">
                    <a:pos x="278" y="121"/>
                  </a:cxn>
                  <a:cxn ang="0">
                    <a:pos x="309" y="122"/>
                  </a:cxn>
                </a:cxnLst>
                <a:rect l="0" t="0" r="r" b="b"/>
                <a:pathLst>
                  <a:path w="923" h="429">
                    <a:moveTo>
                      <a:pt x="381" y="1"/>
                    </a:moveTo>
                    <a:lnTo>
                      <a:pt x="386" y="3"/>
                    </a:lnTo>
                    <a:lnTo>
                      <a:pt x="389" y="3"/>
                    </a:lnTo>
                    <a:lnTo>
                      <a:pt x="393" y="1"/>
                    </a:lnTo>
                    <a:lnTo>
                      <a:pt x="396" y="0"/>
                    </a:lnTo>
                    <a:lnTo>
                      <a:pt x="401" y="0"/>
                    </a:lnTo>
                    <a:lnTo>
                      <a:pt x="408" y="1"/>
                    </a:lnTo>
                    <a:lnTo>
                      <a:pt x="411" y="5"/>
                    </a:lnTo>
                    <a:lnTo>
                      <a:pt x="414" y="8"/>
                    </a:lnTo>
                    <a:lnTo>
                      <a:pt x="416" y="10"/>
                    </a:lnTo>
                    <a:lnTo>
                      <a:pt x="421" y="15"/>
                    </a:lnTo>
                    <a:lnTo>
                      <a:pt x="426" y="22"/>
                    </a:lnTo>
                    <a:lnTo>
                      <a:pt x="428" y="28"/>
                    </a:lnTo>
                    <a:lnTo>
                      <a:pt x="431" y="35"/>
                    </a:lnTo>
                    <a:lnTo>
                      <a:pt x="434" y="40"/>
                    </a:lnTo>
                    <a:lnTo>
                      <a:pt x="440" y="47"/>
                    </a:lnTo>
                    <a:lnTo>
                      <a:pt x="445" y="48"/>
                    </a:lnTo>
                    <a:lnTo>
                      <a:pt x="451" y="52"/>
                    </a:lnTo>
                    <a:lnTo>
                      <a:pt x="460" y="57"/>
                    </a:lnTo>
                    <a:lnTo>
                      <a:pt x="465" y="65"/>
                    </a:lnTo>
                    <a:lnTo>
                      <a:pt x="468" y="72"/>
                    </a:lnTo>
                    <a:lnTo>
                      <a:pt x="470" y="77"/>
                    </a:lnTo>
                    <a:lnTo>
                      <a:pt x="471" y="82"/>
                    </a:lnTo>
                    <a:lnTo>
                      <a:pt x="475" y="85"/>
                    </a:lnTo>
                    <a:lnTo>
                      <a:pt x="480" y="87"/>
                    </a:lnTo>
                    <a:lnTo>
                      <a:pt x="487" y="87"/>
                    </a:lnTo>
                    <a:lnTo>
                      <a:pt x="493" y="87"/>
                    </a:lnTo>
                    <a:lnTo>
                      <a:pt x="498" y="87"/>
                    </a:lnTo>
                    <a:lnTo>
                      <a:pt x="502" y="89"/>
                    </a:lnTo>
                    <a:lnTo>
                      <a:pt x="507" y="85"/>
                    </a:lnTo>
                    <a:lnTo>
                      <a:pt x="510" y="82"/>
                    </a:lnTo>
                    <a:lnTo>
                      <a:pt x="520" y="82"/>
                    </a:lnTo>
                    <a:lnTo>
                      <a:pt x="530" y="84"/>
                    </a:lnTo>
                    <a:lnTo>
                      <a:pt x="535" y="87"/>
                    </a:lnTo>
                    <a:lnTo>
                      <a:pt x="539" y="92"/>
                    </a:lnTo>
                    <a:lnTo>
                      <a:pt x="544" y="94"/>
                    </a:lnTo>
                    <a:lnTo>
                      <a:pt x="549" y="95"/>
                    </a:lnTo>
                    <a:lnTo>
                      <a:pt x="552" y="95"/>
                    </a:lnTo>
                    <a:lnTo>
                      <a:pt x="560" y="94"/>
                    </a:lnTo>
                    <a:lnTo>
                      <a:pt x="565" y="97"/>
                    </a:lnTo>
                    <a:lnTo>
                      <a:pt x="572" y="100"/>
                    </a:lnTo>
                    <a:lnTo>
                      <a:pt x="586" y="104"/>
                    </a:lnTo>
                    <a:lnTo>
                      <a:pt x="589" y="104"/>
                    </a:lnTo>
                    <a:lnTo>
                      <a:pt x="596" y="100"/>
                    </a:lnTo>
                    <a:lnTo>
                      <a:pt x="604" y="102"/>
                    </a:lnTo>
                    <a:lnTo>
                      <a:pt x="612" y="100"/>
                    </a:lnTo>
                    <a:lnTo>
                      <a:pt x="619" y="99"/>
                    </a:lnTo>
                    <a:lnTo>
                      <a:pt x="626" y="102"/>
                    </a:lnTo>
                    <a:lnTo>
                      <a:pt x="629" y="104"/>
                    </a:lnTo>
                    <a:lnTo>
                      <a:pt x="634" y="109"/>
                    </a:lnTo>
                    <a:lnTo>
                      <a:pt x="638" y="111"/>
                    </a:lnTo>
                    <a:lnTo>
                      <a:pt x="644" y="111"/>
                    </a:lnTo>
                    <a:lnTo>
                      <a:pt x="653" y="114"/>
                    </a:lnTo>
                    <a:lnTo>
                      <a:pt x="658" y="119"/>
                    </a:lnTo>
                    <a:lnTo>
                      <a:pt x="668" y="121"/>
                    </a:lnTo>
                    <a:lnTo>
                      <a:pt x="676" y="122"/>
                    </a:lnTo>
                    <a:lnTo>
                      <a:pt x="685" y="124"/>
                    </a:lnTo>
                    <a:lnTo>
                      <a:pt x="698" y="127"/>
                    </a:lnTo>
                    <a:lnTo>
                      <a:pt x="710" y="129"/>
                    </a:lnTo>
                    <a:lnTo>
                      <a:pt x="717" y="131"/>
                    </a:lnTo>
                    <a:lnTo>
                      <a:pt x="727" y="132"/>
                    </a:lnTo>
                    <a:lnTo>
                      <a:pt x="732" y="137"/>
                    </a:lnTo>
                    <a:lnTo>
                      <a:pt x="743" y="144"/>
                    </a:lnTo>
                    <a:lnTo>
                      <a:pt x="753" y="149"/>
                    </a:lnTo>
                    <a:lnTo>
                      <a:pt x="762" y="151"/>
                    </a:lnTo>
                    <a:lnTo>
                      <a:pt x="772" y="154"/>
                    </a:lnTo>
                    <a:lnTo>
                      <a:pt x="784" y="158"/>
                    </a:lnTo>
                    <a:lnTo>
                      <a:pt x="790" y="159"/>
                    </a:lnTo>
                    <a:lnTo>
                      <a:pt x="797" y="161"/>
                    </a:lnTo>
                    <a:lnTo>
                      <a:pt x="804" y="166"/>
                    </a:lnTo>
                    <a:lnTo>
                      <a:pt x="811" y="169"/>
                    </a:lnTo>
                    <a:lnTo>
                      <a:pt x="812" y="176"/>
                    </a:lnTo>
                    <a:lnTo>
                      <a:pt x="814" y="181"/>
                    </a:lnTo>
                    <a:lnTo>
                      <a:pt x="814" y="184"/>
                    </a:lnTo>
                    <a:lnTo>
                      <a:pt x="814" y="188"/>
                    </a:lnTo>
                    <a:lnTo>
                      <a:pt x="817" y="194"/>
                    </a:lnTo>
                    <a:lnTo>
                      <a:pt x="821" y="198"/>
                    </a:lnTo>
                    <a:lnTo>
                      <a:pt x="824" y="201"/>
                    </a:lnTo>
                    <a:lnTo>
                      <a:pt x="831" y="203"/>
                    </a:lnTo>
                    <a:lnTo>
                      <a:pt x="832" y="208"/>
                    </a:lnTo>
                    <a:lnTo>
                      <a:pt x="839" y="211"/>
                    </a:lnTo>
                    <a:lnTo>
                      <a:pt x="846" y="213"/>
                    </a:lnTo>
                    <a:lnTo>
                      <a:pt x="851" y="218"/>
                    </a:lnTo>
                    <a:lnTo>
                      <a:pt x="858" y="221"/>
                    </a:lnTo>
                    <a:lnTo>
                      <a:pt x="863" y="223"/>
                    </a:lnTo>
                    <a:lnTo>
                      <a:pt x="869" y="226"/>
                    </a:lnTo>
                    <a:lnTo>
                      <a:pt x="871" y="230"/>
                    </a:lnTo>
                    <a:lnTo>
                      <a:pt x="871" y="233"/>
                    </a:lnTo>
                    <a:lnTo>
                      <a:pt x="876" y="233"/>
                    </a:lnTo>
                    <a:lnTo>
                      <a:pt x="881" y="233"/>
                    </a:lnTo>
                    <a:lnTo>
                      <a:pt x="886" y="231"/>
                    </a:lnTo>
                    <a:lnTo>
                      <a:pt x="894" y="236"/>
                    </a:lnTo>
                    <a:lnTo>
                      <a:pt x="899" y="236"/>
                    </a:lnTo>
                    <a:lnTo>
                      <a:pt x="905" y="235"/>
                    </a:lnTo>
                    <a:lnTo>
                      <a:pt x="911" y="233"/>
                    </a:lnTo>
                    <a:lnTo>
                      <a:pt x="915" y="236"/>
                    </a:lnTo>
                    <a:lnTo>
                      <a:pt x="920" y="240"/>
                    </a:lnTo>
                    <a:lnTo>
                      <a:pt x="923" y="243"/>
                    </a:lnTo>
                    <a:lnTo>
                      <a:pt x="913" y="265"/>
                    </a:lnTo>
                    <a:lnTo>
                      <a:pt x="905" y="265"/>
                    </a:lnTo>
                    <a:lnTo>
                      <a:pt x="891" y="263"/>
                    </a:lnTo>
                    <a:lnTo>
                      <a:pt x="883" y="262"/>
                    </a:lnTo>
                    <a:lnTo>
                      <a:pt x="874" y="262"/>
                    </a:lnTo>
                    <a:lnTo>
                      <a:pt x="868" y="260"/>
                    </a:lnTo>
                    <a:lnTo>
                      <a:pt x="863" y="260"/>
                    </a:lnTo>
                    <a:lnTo>
                      <a:pt x="856" y="262"/>
                    </a:lnTo>
                    <a:lnTo>
                      <a:pt x="851" y="263"/>
                    </a:lnTo>
                    <a:lnTo>
                      <a:pt x="846" y="263"/>
                    </a:lnTo>
                    <a:lnTo>
                      <a:pt x="841" y="262"/>
                    </a:lnTo>
                    <a:lnTo>
                      <a:pt x="837" y="258"/>
                    </a:lnTo>
                    <a:lnTo>
                      <a:pt x="832" y="258"/>
                    </a:lnTo>
                    <a:lnTo>
                      <a:pt x="831" y="260"/>
                    </a:lnTo>
                    <a:lnTo>
                      <a:pt x="827" y="260"/>
                    </a:lnTo>
                    <a:lnTo>
                      <a:pt x="822" y="257"/>
                    </a:lnTo>
                    <a:lnTo>
                      <a:pt x="819" y="255"/>
                    </a:lnTo>
                    <a:lnTo>
                      <a:pt x="816" y="257"/>
                    </a:lnTo>
                    <a:lnTo>
                      <a:pt x="811" y="258"/>
                    </a:lnTo>
                    <a:lnTo>
                      <a:pt x="807" y="260"/>
                    </a:lnTo>
                    <a:lnTo>
                      <a:pt x="805" y="257"/>
                    </a:lnTo>
                    <a:lnTo>
                      <a:pt x="802" y="252"/>
                    </a:lnTo>
                    <a:lnTo>
                      <a:pt x="799" y="250"/>
                    </a:lnTo>
                    <a:lnTo>
                      <a:pt x="792" y="247"/>
                    </a:lnTo>
                    <a:lnTo>
                      <a:pt x="789" y="247"/>
                    </a:lnTo>
                    <a:lnTo>
                      <a:pt x="785" y="248"/>
                    </a:lnTo>
                    <a:lnTo>
                      <a:pt x="784" y="252"/>
                    </a:lnTo>
                    <a:lnTo>
                      <a:pt x="780" y="252"/>
                    </a:lnTo>
                    <a:lnTo>
                      <a:pt x="777" y="252"/>
                    </a:lnTo>
                    <a:lnTo>
                      <a:pt x="772" y="248"/>
                    </a:lnTo>
                    <a:lnTo>
                      <a:pt x="769" y="243"/>
                    </a:lnTo>
                    <a:lnTo>
                      <a:pt x="760" y="243"/>
                    </a:lnTo>
                    <a:lnTo>
                      <a:pt x="752" y="243"/>
                    </a:lnTo>
                    <a:lnTo>
                      <a:pt x="747" y="245"/>
                    </a:lnTo>
                    <a:lnTo>
                      <a:pt x="743" y="247"/>
                    </a:lnTo>
                    <a:lnTo>
                      <a:pt x="740" y="248"/>
                    </a:lnTo>
                    <a:lnTo>
                      <a:pt x="737" y="250"/>
                    </a:lnTo>
                    <a:lnTo>
                      <a:pt x="732" y="248"/>
                    </a:lnTo>
                    <a:lnTo>
                      <a:pt x="727" y="247"/>
                    </a:lnTo>
                    <a:lnTo>
                      <a:pt x="720" y="245"/>
                    </a:lnTo>
                    <a:lnTo>
                      <a:pt x="715" y="245"/>
                    </a:lnTo>
                    <a:lnTo>
                      <a:pt x="711" y="245"/>
                    </a:lnTo>
                    <a:lnTo>
                      <a:pt x="706" y="243"/>
                    </a:lnTo>
                    <a:lnTo>
                      <a:pt x="700" y="241"/>
                    </a:lnTo>
                    <a:lnTo>
                      <a:pt x="691" y="241"/>
                    </a:lnTo>
                    <a:lnTo>
                      <a:pt x="685" y="238"/>
                    </a:lnTo>
                    <a:lnTo>
                      <a:pt x="676" y="238"/>
                    </a:lnTo>
                    <a:lnTo>
                      <a:pt x="670" y="236"/>
                    </a:lnTo>
                    <a:lnTo>
                      <a:pt x="659" y="235"/>
                    </a:lnTo>
                    <a:lnTo>
                      <a:pt x="666" y="236"/>
                    </a:lnTo>
                    <a:lnTo>
                      <a:pt x="675" y="240"/>
                    </a:lnTo>
                    <a:lnTo>
                      <a:pt x="681" y="241"/>
                    </a:lnTo>
                    <a:lnTo>
                      <a:pt x="686" y="243"/>
                    </a:lnTo>
                    <a:lnTo>
                      <a:pt x="695" y="247"/>
                    </a:lnTo>
                    <a:lnTo>
                      <a:pt x="705" y="252"/>
                    </a:lnTo>
                    <a:lnTo>
                      <a:pt x="713" y="257"/>
                    </a:lnTo>
                    <a:lnTo>
                      <a:pt x="720" y="258"/>
                    </a:lnTo>
                    <a:lnTo>
                      <a:pt x="727" y="262"/>
                    </a:lnTo>
                    <a:lnTo>
                      <a:pt x="730" y="267"/>
                    </a:lnTo>
                    <a:lnTo>
                      <a:pt x="733" y="273"/>
                    </a:lnTo>
                    <a:lnTo>
                      <a:pt x="742" y="277"/>
                    </a:lnTo>
                    <a:lnTo>
                      <a:pt x="752" y="277"/>
                    </a:lnTo>
                    <a:lnTo>
                      <a:pt x="758" y="278"/>
                    </a:lnTo>
                    <a:lnTo>
                      <a:pt x="764" y="278"/>
                    </a:lnTo>
                    <a:lnTo>
                      <a:pt x="770" y="280"/>
                    </a:lnTo>
                    <a:lnTo>
                      <a:pt x="765" y="288"/>
                    </a:lnTo>
                    <a:lnTo>
                      <a:pt x="733" y="288"/>
                    </a:lnTo>
                    <a:lnTo>
                      <a:pt x="728" y="295"/>
                    </a:lnTo>
                    <a:lnTo>
                      <a:pt x="722" y="297"/>
                    </a:lnTo>
                    <a:lnTo>
                      <a:pt x="715" y="302"/>
                    </a:lnTo>
                    <a:lnTo>
                      <a:pt x="710" y="307"/>
                    </a:lnTo>
                    <a:lnTo>
                      <a:pt x="713" y="314"/>
                    </a:lnTo>
                    <a:lnTo>
                      <a:pt x="715" y="319"/>
                    </a:lnTo>
                    <a:lnTo>
                      <a:pt x="717" y="324"/>
                    </a:lnTo>
                    <a:lnTo>
                      <a:pt x="705" y="324"/>
                    </a:lnTo>
                    <a:lnTo>
                      <a:pt x="685" y="322"/>
                    </a:lnTo>
                    <a:lnTo>
                      <a:pt x="663" y="317"/>
                    </a:lnTo>
                    <a:lnTo>
                      <a:pt x="646" y="314"/>
                    </a:lnTo>
                    <a:lnTo>
                      <a:pt x="633" y="309"/>
                    </a:lnTo>
                    <a:lnTo>
                      <a:pt x="624" y="307"/>
                    </a:lnTo>
                    <a:lnTo>
                      <a:pt x="599" y="300"/>
                    </a:lnTo>
                    <a:lnTo>
                      <a:pt x="591" y="299"/>
                    </a:lnTo>
                    <a:lnTo>
                      <a:pt x="584" y="299"/>
                    </a:lnTo>
                    <a:lnTo>
                      <a:pt x="575" y="300"/>
                    </a:lnTo>
                    <a:lnTo>
                      <a:pt x="574" y="305"/>
                    </a:lnTo>
                    <a:lnTo>
                      <a:pt x="569" y="310"/>
                    </a:lnTo>
                    <a:lnTo>
                      <a:pt x="544" y="315"/>
                    </a:lnTo>
                    <a:lnTo>
                      <a:pt x="549" y="330"/>
                    </a:lnTo>
                    <a:lnTo>
                      <a:pt x="564" y="329"/>
                    </a:lnTo>
                    <a:lnTo>
                      <a:pt x="574" y="376"/>
                    </a:lnTo>
                    <a:lnTo>
                      <a:pt x="565" y="377"/>
                    </a:lnTo>
                    <a:lnTo>
                      <a:pt x="552" y="381"/>
                    </a:lnTo>
                    <a:lnTo>
                      <a:pt x="542" y="384"/>
                    </a:lnTo>
                    <a:lnTo>
                      <a:pt x="534" y="391"/>
                    </a:lnTo>
                    <a:lnTo>
                      <a:pt x="522" y="398"/>
                    </a:lnTo>
                    <a:lnTo>
                      <a:pt x="510" y="404"/>
                    </a:lnTo>
                    <a:lnTo>
                      <a:pt x="503" y="404"/>
                    </a:lnTo>
                    <a:lnTo>
                      <a:pt x="481" y="409"/>
                    </a:lnTo>
                    <a:lnTo>
                      <a:pt x="465" y="413"/>
                    </a:lnTo>
                    <a:lnTo>
                      <a:pt x="436" y="416"/>
                    </a:lnTo>
                    <a:lnTo>
                      <a:pt x="389" y="418"/>
                    </a:lnTo>
                    <a:lnTo>
                      <a:pt x="354" y="419"/>
                    </a:lnTo>
                    <a:lnTo>
                      <a:pt x="324" y="423"/>
                    </a:lnTo>
                    <a:lnTo>
                      <a:pt x="307" y="424"/>
                    </a:lnTo>
                    <a:lnTo>
                      <a:pt x="287" y="424"/>
                    </a:lnTo>
                    <a:lnTo>
                      <a:pt x="226" y="424"/>
                    </a:lnTo>
                    <a:lnTo>
                      <a:pt x="213" y="424"/>
                    </a:lnTo>
                    <a:lnTo>
                      <a:pt x="201" y="421"/>
                    </a:lnTo>
                    <a:lnTo>
                      <a:pt x="189" y="421"/>
                    </a:lnTo>
                    <a:lnTo>
                      <a:pt x="176" y="421"/>
                    </a:lnTo>
                    <a:lnTo>
                      <a:pt x="156" y="419"/>
                    </a:lnTo>
                    <a:lnTo>
                      <a:pt x="139" y="418"/>
                    </a:lnTo>
                    <a:lnTo>
                      <a:pt x="126" y="418"/>
                    </a:lnTo>
                    <a:lnTo>
                      <a:pt x="112" y="413"/>
                    </a:lnTo>
                    <a:lnTo>
                      <a:pt x="100" y="411"/>
                    </a:lnTo>
                    <a:lnTo>
                      <a:pt x="92" y="409"/>
                    </a:lnTo>
                    <a:lnTo>
                      <a:pt x="84" y="411"/>
                    </a:lnTo>
                    <a:lnTo>
                      <a:pt x="69" y="413"/>
                    </a:lnTo>
                    <a:lnTo>
                      <a:pt x="57" y="414"/>
                    </a:lnTo>
                    <a:lnTo>
                      <a:pt x="45" y="414"/>
                    </a:lnTo>
                    <a:lnTo>
                      <a:pt x="33" y="421"/>
                    </a:lnTo>
                    <a:lnTo>
                      <a:pt x="25" y="429"/>
                    </a:lnTo>
                    <a:lnTo>
                      <a:pt x="13" y="424"/>
                    </a:lnTo>
                    <a:lnTo>
                      <a:pt x="10" y="419"/>
                    </a:lnTo>
                    <a:lnTo>
                      <a:pt x="0" y="411"/>
                    </a:lnTo>
                    <a:lnTo>
                      <a:pt x="38" y="347"/>
                    </a:lnTo>
                    <a:lnTo>
                      <a:pt x="50" y="324"/>
                    </a:lnTo>
                    <a:lnTo>
                      <a:pt x="60" y="309"/>
                    </a:lnTo>
                    <a:lnTo>
                      <a:pt x="67" y="285"/>
                    </a:lnTo>
                    <a:lnTo>
                      <a:pt x="69" y="285"/>
                    </a:lnTo>
                    <a:lnTo>
                      <a:pt x="72" y="283"/>
                    </a:lnTo>
                    <a:lnTo>
                      <a:pt x="75" y="280"/>
                    </a:lnTo>
                    <a:lnTo>
                      <a:pt x="79" y="277"/>
                    </a:lnTo>
                    <a:lnTo>
                      <a:pt x="82" y="273"/>
                    </a:lnTo>
                    <a:lnTo>
                      <a:pt x="82" y="268"/>
                    </a:lnTo>
                    <a:lnTo>
                      <a:pt x="82" y="262"/>
                    </a:lnTo>
                    <a:lnTo>
                      <a:pt x="80" y="258"/>
                    </a:lnTo>
                    <a:lnTo>
                      <a:pt x="77" y="252"/>
                    </a:lnTo>
                    <a:lnTo>
                      <a:pt x="75" y="247"/>
                    </a:lnTo>
                    <a:lnTo>
                      <a:pt x="75" y="241"/>
                    </a:lnTo>
                    <a:lnTo>
                      <a:pt x="77" y="235"/>
                    </a:lnTo>
                    <a:lnTo>
                      <a:pt x="80" y="230"/>
                    </a:lnTo>
                    <a:lnTo>
                      <a:pt x="82" y="225"/>
                    </a:lnTo>
                    <a:lnTo>
                      <a:pt x="87" y="221"/>
                    </a:lnTo>
                    <a:lnTo>
                      <a:pt x="94" y="220"/>
                    </a:lnTo>
                    <a:lnTo>
                      <a:pt x="97" y="220"/>
                    </a:lnTo>
                    <a:lnTo>
                      <a:pt x="105" y="220"/>
                    </a:lnTo>
                    <a:lnTo>
                      <a:pt x="116" y="112"/>
                    </a:lnTo>
                    <a:lnTo>
                      <a:pt x="117" y="92"/>
                    </a:lnTo>
                    <a:lnTo>
                      <a:pt x="124" y="90"/>
                    </a:lnTo>
                    <a:lnTo>
                      <a:pt x="132" y="92"/>
                    </a:lnTo>
                    <a:lnTo>
                      <a:pt x="137" y="99"/>
                    </a:lnTo>
                    <a:lnTo>
                      <a:pt x="141" y="102"/>
                    </a:lnTo>
                    <a:lnTo>
                      <a:pt x="146" y="104"/>
                    </a:lnTo>
                    <a:lnTo>
                      <a:pt x="152" y="102"/>
                    </a:lnTo>
                    <a:lnTo>
                      <a:pt x="161" y="100"/>
                    </a:lnTo>
                    <a:lnTo>
                      <a:pt x="166" y="102"/>
                    </a:lnTo>
                    <a:lnTo>
                      <a:pt x="169" y="102"/>
                    </a:lnTo>
                    <a:lnTo>
                      <a:pt x="174" y="106"/>
                    </a:lnTo>
                    <a:lnTo>
                      <a:pt x="179" y="107"/>
                    </a:lnTo>
                    <a:lnTo>
                      <a:pt x="186" y="109"/>
                    </a:lnTo>
                    <a:lnTo>
                      <a:pt x="188" y="111"/>
                    </a:lnTo>
                    <a:lnTo>
                      <a:pt x="194" y="112"/>
                    </a:lnTo>
                    <a:lnTo>
                      <a:pt x="199" y="114"/>
                    </a:lnTo>
                    <a:lnTo>
                      <a:pt x="206" y="112"/>
                    </a:lnTo>
                    <a:lnTo>
                      <a:pt x="215" y="112"/>
                    </a:lnTo>
                    <a:lnTo>
                      <a:pt x="221" y="112"/>
                    </a:lnTo>
                    <a:lnTo>
                      <a:pt x="226" y="114"/>
                    </a:lnTo>
                    <a:lnTo>
                      <a:pt x="233" y="116"/>
                    </a:lnTo>
                    <a:lnTo>
                      <a:pt x="238" y="119"/>
                    </a:lnTo>
                    <a:lnTo>
                      <a:pt x="243" y="121"/>
                    </a:lnTo>
                    <a:lnTo>
                      <a:pt x="248" y="121"/>
                    </a:lnTo>
                    <a:lnTo>
                      <a:pt x="255" y="119"/>
                    </a:lnTo>
                    <a:lnTo>
                      <a:pt x="260" y="117"/>
                    </a:lnTo>
                    <a:lnTo>
                      <a:pt x="267" y="117"/>
                    </a:lnTo>
                    <a:lnTo>
                      <a:pt x="272" y="117"/>
                    </a:lnTo>
                    <a:lnTo>
                      <a:pt x="278" y="121"/>
                    </a:lnTo>
                    <a:lnTo>
                      <a:pt x="283" y="121"/>
                    </a:lnTo>
                    <a:lnTo>
                      <a:pt x="292" y="122"/>
                    </a:lnTo>
                    <a:lnTo>
                      <a:pt x="297" y="122"/>
                    </a:lnTo>
                    <a:lnTo>
                      <a:pt x="305" y="122"/>
                    </a:lnTo>
                    <a:lnTo>
                      <a:pt x="309" y="122"/>
                    </a:lnTo>
                    <a:lnTo>
                      <a:pt x="315" y="122"/>
                    </a:lnTo>
                    <a:lnTo>
                      <a:pt x="352" y="50"/>
                    </a:lnTo>
                    <a:lnTo>
                      <a:pt x="362" y="33"/>
                    </a:lnTo>
                    <a:lnTo>
                      <a:pt x="381" y="1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279" name="Freeform 71"/>
              <p:cNvSpPr>
                <a:spLocks/>
              </p:cNvSpPr>
              <p:nvPr/>
            </p:nvSpPr>
            <p:spPr bwMode="auto">
              <a:xfrm>
                <a:off x="1425" y="1009"/>
                <a:ext cx="1034" cy="917"/>
              </a:xfrm>
              <a:custGeom>
                <a:avLst/>
                <a:gdLst/>
                <a:ahLst/>
                <a:cxnLst>
                  <a:cxn ang="0">
                    <a:pos x="910" y="277"/>
                  </a:cxn>
                  <a:cxn ang="0">
                    <a:pos x="906" y="321"/>
                  </a:cxn>
                  <a:cxn ang="0">
                    <a:pos x="935" y="353"/>
                  </a:cxn>
                  <a:cxn ang="0">
                    <a:pos x="968" y="418"/>
                  </a:cxn>
                  <a:cxn ang="0">
                    <a:pos x="994" y="457"/>
                  </a:cxn>
                  <a:cxn ang="0">
                    <a:pos x="1005" y="561"/>
                  </a:cxn>
                  <a:cxn ang="0">
                    <a:pos x="1030" y="616"/>
                  </a:cxn>
                  <a:cxn ang="0">
                    <a:pos x="1000" y="682"/>
                  </a:cxn>
                  <a:cxn ang="0">
                    <a:pos x="989" y="739"/>
                  </a:cxn>
                  <a:cxn ang="0">
                    <a:pos x="978" y="768"/>
                  </a:cxn>
                  <a:cxn ang="0">
                    <a:pos x="952" y="789"/>
                  </a:cxn>
                  <a:cxn ang="0">
                    <a:pos x="893" y="828"/>
                  </a:cxn>
                  <a:cxn ang="0">
                    <a:pos x="807" y="848"/>
                  </a:cxn>
                  <a:cxn ang="0">
                    <a:pos x="742" y="851"/>
                  </a:cxn>
                  <a:cxn ang="0">
                    <a:pos x="686" y="862"/>
                  </a:cxn>
                  <a:cxn ang="0">
                    <a:pos x="673" y="895"/>
                  </a:cxn>
                  <a:cxn ang="0">
                    <a:pos x="654" y="910"/>
                  </a:cxn>
                  <a:cxn ang="0">
                    <a:pos x="631" y="900"/>
                  </a:cxn>
                  <a:cxn ang="0">
                    <a:pos x="584" y="856"/>
                  </a:cxn>
                  <a:cxn ang="0">
                    <a:pos x="579" y="796"/>
                  </a:cxn>
                  <a:cxn ang="0">
                    <a:pos x="612" y="752"/>
                  </a:cxn>
                  <a:cxn ang="0">
                    <a:pos x="648" y="699"/>
                  </a:cxn>
                  <a:cxn ang="0">
                    <a:pos x="638" y="685"/>
                  </a:cxn>
                  <a:cxn ang="0">
                    <a:pos x="614" y="680"/>
                  </a:cxn>
                  <a:cxn ang="0">
                    <a:pos x="597" y="679"/>
                  </a:cxn>
                  <a:cxn ang="0">
                    <a:pos x="574" y="675"/>
                  </a:cxn>
                  <a:cxn ang="0">
                    <a:pos x="581" y="652"/>
                  </a:cxn>
                  <a:cxn ang="0">
                    <a:pos x="565" y="633"/>
                  </a:cxn>
                  <a:cxn ang="0">
                    <a:pos x="534" y="616"/>
                  </a:cxn>
                  <a:cxn ang="0">
                    <a:pos x="505" y="611"/>
                  </a:cxn>
                  <a:cxn ang="0">
                    <a:pos x="488" y="606"/>
                  </a:cxn>
                  <a:cxn ang="0">
                    <a:pos x="458" y="591"/>
                  </a:cxn>
                  <a:cxn ang="0">
                    <a:pos x="436" y="574"/>
                  </a:cxn>
                  <a:cxn ang="0">
                    <a:pos x="430" y="549"/>
                  </a:cxn>
                  <a:cxn ang="0">
                    <a:pos x="391" y="534"/>
                  </a:cxn>
                  <a:cxn ang="0">
                    <a:pos x="346" y="512"/>
                  </a:cxn>
                  <a:cxn ang="0">
                    <a:pos x="295" y="502"/>
                  </a:cxn>
                  <a:cxn ang="0">
                    <a:pos x="257" y="491"/>
                  </a:cxn>
                  <a:cxn ang="0">
                    <a:pos x="231" y="480"/>
                  </a:cxn>
                  <a:cxn ang="0">
                    <a:pos x="191" y="480"/>
                  </a:cxn>
                  <a:cxn ang="0">
                    <a:pos x="163" y="474"/>
                  </a:cxn>
                  <a:cxn ang="0">
                    <a:pos x="129" y="462"/>
                  </a:cxn>
                  <a:cxn ang="0">
                    <a:pos x="106" y="467"/>
                  </a:cxn>
                  <a:cxn ang="0">
                    <a:pos x="87" y="452"/>
                  </a:cxn>
                  <a:cxn ang="0">
                    <a:pos x="59" y="427"/>
                  </a:cxn>
                  <a:cxn ang="0">
                    <a:pos x="40" y="395"/>
                  </a:cxn>
                  <a:cxn ang="0">
                    <a:pos x="20" y="380"/>
                  </a:cxn>
                  <a:cxn ang="0">
                    <a:pos x="0" y="381"/>
                  </a:cxn>
                  <a:cxn ang="0">
                    <a:pos x="211" y="350"/>
                  </a:cxn>
                  <a:cxn ang="0">
                    <a:pos x="411" y="197"/>
                  </a:cxn>
                  <a:cxn ang="0">
                    <a:pos x="393" y="178"/>
                  </a:cxn>
                  <a:cxn ang="0">
                    <a:pos x="376" y="163"/>
                  </a:cxn>
                  <a:cxn ang="0">
                    <a:pos x="347" y="145"/>
                  </a:cxn>
                  <a:cxn ang="0">
                    <a:pos x="483" y="29"/>
                  </a:cxn>
                </a:cxnLst>
                <a:rect l="0" t="0" r="r" b="b"/>
                <a:pathLst>
                  <a:path w="1034" h="917">
                    <a:moveTo>
                      <a:pt x="483" y="29"/>
                    </a:moveTo>
                    <a:lnTo>
                      <a:pt x="895" y="256"/>
                    </a:lnTo>
                    <a:lnTo>
                      <a:pt x="905" y="262"/>
                    </a:lnTo>
                    <a:lnTo>
                      <a:pt x="906" y="271"/>
                    </a:lnTo>
                    <a:lnTo>
                      <a:pt x="910" y="277"/>
                    </a:lnTo>
                    <a:lnTo>
                      <a:pt x="911" y="284"/>
                    </a:lnTo>
                    <a:lnTo>
                      <a:pt x="910" y="291"/>
                    </a:lnTo>
                    <a:lnTo>
                      <a:pt x="908" y="301"/>
                    </a:lnTo>
                    <a:lnTo>
                      <a:pt x="905" y="311"/>
                    </a:lnTo>
                    <a:lnTo>
                      <a:pt x="906" y="321"/>
                    </a:lnTo>
                    <a:lnTo>
                      <a:pt x="910" y="326"/>
                    </a:lnTo>
                    <a:lnTo>
                      <a:pt x="913" y="331"/>
                    </a:lnTo>
                    <a:lnTo>
                      <a:pt x="920" y="339"/>
                    </a:lnTo>
                    <a:lnTo>
                      <a:pt x="930" y="345"/>
                    </a:lnTo>
                    <a:lnTo>
                      <a:pt x="935" y="353"/>
                    </a:lnTo>
                    <a:lnTo>
                      <a:pt x="940" y="365"/>
                    </a:lnTo>
                    <a:lnTo>
                      <a:pt x="948" y="381"/>
                    </a:lnTo>
                    <a:lnTo>
                      <a:pt x="957" y="397"/>
                    </a:lnTo>
                    <a:lnTo>
                      <a:pt x="962" y="408"/>
                    </a:lnTo>
                    <a:lnTo>
                      <a:pt x="968" y="418"/>
                    </a:lnTo>
                    <a:lnTo>
                      <a:pt x="972" y="423"/>
                    </a:lnTo>
                    <a:lnTo>
                      <a:pt x="978" y="433"/>
                    </a:lnTo>
                    <a:lnTo>
                      <a:pt x="983" y="439"/>
                    </a:lnTo>
                    <a:lnTo>
                      <a:pt x="990" y="447"/>
                    </a:lnTo>
                    <a:lnTo>
                      <a:pt x="994" y="457"/>
                    </a:lnTo>
                    <a:lnTo>
                      <a:pt x="995" y="467"/>
                    </a:lnTo>
                    <a:lnTo>
                      <a:pt x="997" y="482"/>
                    </a:lnTo>
                    <a:lnTo>
                      <a:pt x="999" y="502"/>
                    </a:lnTo>
                    <a:lnTo>
                      <a:pt x="1000" y="521"/>
                    </a:lnTo>
                    <a:lnTo>
                      <a:pt x="1005" y="561"/>
                    </a:lnTo>
                    <a:lnTo>
                      <a:pt x="1005" y="573"/>
                    </a:lnTo>
                    <a:lnTo>
                      <a:pt x="1010" y="585"/>
                    </a:lnTo>
                    <a:lnTo>
                      <a:pt x="1015" y="598"/>
                    </a:lnTo>
                    <a:lnTo>
                      <a:pt x="1024" y="611"/>
                    </a:lnTo>
                    <a:lnTo>
                      <a:pt x="1030" y="616"/>
                    </a:lnTo>
                    <a:lnTo>
                      <a:pt x="1034" y="627"/>
                    </a:lnTo>
                    <a:lnTo>
                      <a:pt x="1032" y="637"/>
                    </a:lnTo>
                    <a:lnTo>
                      <a:pt x="1029" y="647"/>
                    </a:lnTo>
                    <a:lnTo>
                      <a:pt x="1022" y="658"/>
                    </a:lnTo>
                    <a:lnTo>
                      <a:pt x="1000" y="682"/>
                    </a:lnTo>
                    <a:lnTo>
                      <a:pt x="1000" y="692"/>
                    </a:lnTo>
                    <a:lnTo>
                      <a:pt x="1000" y="700"/>
                    </a:lnTo>
                    <a:lnTo>
                      <a:pt x="997" y="709"/>
                    </a:lnTo>
                    <a:lnTo>
                      <a:pt x="992" y="729"/>
                    </a:lnTo>
                    <a:lnTo>
                      <a:pt x="989" y="739"/>
                    </a:lnTo>
                    <a:lnTo>
                      <a:pt x="985" y="751"/>
                    </a:lnTo>
                    <a:lnTo>
                      <a:pt x="983" y="757"/>
                    </a:lnTo>
                    <a:lnTo>
                      <a:pt x="982" y="761"/>
                    </a:lnTo>
                    <a:lnTo>
                      <a:pt x="982" y="762"/>
                    </a:lnTo>
                    <a:lnTo>
                      <a:pt x="978" y="768"/>
                    </a:lnTo>
                    <a:lnTo>
                      <a:pt x="972" y="776"/>
                    </a:lnTo>
                    <a:lnTo>
                      <a:pt x="967" y="784"/>
                    </a:lnTo>
                    <a:lnTo>
                      <a:pt x="962" y="788"/>
                    </a:lnTo>
                    <a:lnTo>
                      <a:pt x="958" y="788"/>
                    </a:lnTo>
                    <a:lnTo>
                      <a:pt x="952" y="789"/>
                    </a:lnTo>
                    <a:lnTo>
                      <a:pt x="942" y="791"/>
                    </a:lnTo>
                    <a:lnTo>
                      <a:pt x="936" y="793"/>
                    </a:lnTo>
                    <a:lnTo>
                      <a:pt x="928" y="798"/>
                    </a:lnTo>
                    <a:lnTo>
                      <a:pt x="915" y="809"/>
                    </a:lnTo>
                    <a:lnTo>
                      <a:pt x="893" y="828"/>
                    </a:lnTo>
                    <a:lnTo>
                      <a:pt x="874" y="831"/>
                    </a:lnTo>
                    <a:lnTo>
                      <a:pt x="858" y="836"/>
                    </a:lnTo>
                    <a:lnTo>
                      <a:pt x="846" y="840"/>
                    </a:lnTo>
                    <a:lnTo>
                      <a:pt x="826" y="845"/>
                    </a:lnTo>
                    <a:lnTo>
                      <a:pt x="807" y="848"/>
                    </a:lnTo>
                    <a:lnTo>
                      <a:pt x="794" y="851"/>
                    </a:lnTo>
                    <a:lnTo>
                      <a:pt x="782" y="853"/>
                    </a:lnTo>
                    <a:lnTo>
                      <a:pt x="772" y="851"/>
                    </a:lnTo>
                    <a:lnTo>
                      <a:pt x="755" y="853"/>
                    </a:lnTo>
                    <a:lnTo>
                      <a:pt x="742" y="851"/>
                    </a:lnTo>
                    <a:lnTo>
                      <a:pt x="728" y="853"/>
                    </a:lnTo>
                    <a:lnTo>
                      <a:pt x="712" y="855"/>
                    </a:lnTo>
                    <a:lnTo>
                      <a:pt x="696" y="856"/>
                    </a:lnTo>
                    <a:lnTo>
                      <a:pt x="691" y="858"/>
                    </a:lnTo>
                    <a:lnTo>
                      <a:pt x="686" y="862"/>
                    </a:lnTo>
                    <a:lnTo>
                      <a:pt x="681" y="867"/>
                    </a:lnTo>
                    <a:lnTo>
                      <a:pt x="680" y="875"/>
                    </a:lnTo>
                    <a:lnTo>
                      <a:pt x="675" y="882"/>
                    </a:lnTo>
                    <a:lnTo>
                      <a:pt x="673" y="890"/>
                    </a:lnTo>
                    <a:lnTo>
                      <a:pt x="673" y="895"/>
                    </a:lnTo>
                    <a:lnTo>
                      <a:pt x="668" y="897"/>
                    </a:lnTo>
                    <a:lnTo>
                      <a:pt x="663" y="900"/>
                    </a:lnTo>
                    <a:lnTo>
                      <a:pt x="659" y="903"/>
                    </a:lnTo>
                    <a:lnTo>
                      <a:pt x="654" y="907"/>
                    </a:lnTo>
                    <a:lnTo>
                      <a:pt x="654" y="910"/>
                    </a:lnTo>
                    <a:lnTo>
                      <a:pt x="651" y="917"/>
                    </a:lnTo>
                    <a:lnTo>
                      <a:pt x="646" y="909"/>
                    </a:lnTo>
                    <a:lnTo>
                      <a:pt x="643" y="905"/>
                    </a:lnTo>
                    <a:lnTo>
                      <a:pt x="638" y="903"/>
                    </a:lnTo>
                    <a:lnTo>
                      <a:pt x="631" y="900"/>
                    </a:lnTo>
                    <a:lnTo>
                      <a:pt x="628" y="898"/>
                    </a:lnTo>
                    <a:lnTo>
                      <a:pt x="619" y="892"/>
                    </a:lnTo>
                    <a:lnTo>
                      <a:pt x="611" y="885"/>
                    </a:lnTo>
                    <a:lnTo>
                      <a:pt x="601" y="875"/>
                    </a:lnTo>
                    <a:lnTo>
                      <a:pt x="584" y="856"/>
                    </a:lnTo>
                    <a:lnTo>
                      <a:pt x="571" y="840"/>
                    </a:lnTo>
                    <a:lnTo>
                      <a:pt x="560" y="828"/>
                    </a:lnTo>
                    <a:lnTo>
                      <a:pt x="550" y="821"/>
                    </a:lnTo>
                    <a:lnTo>
                      <a:pt x="564" y="811"/>
                    </a:lnTo>
                    <a:lnTo>
                      <a:pt x="579" y="796"/>
                    </a:lnTo>
                    <a:lnTo>
                      <a:pt x="586" y="789"/>
                    </a:lnTo>
                    <a:lnTo>
                      <a:pt x="592" y="781"/>
                    </a:lnTo>
                    <a:lnTo>
                      <a:pt x="599" y="774"/>
                    </a:lnTo>
                    <a:lnTo>
                      <a:pt x="606" y="762"/>
                    </a:lnTo>
                    <a:lnTo>
                      <a:pt x="612" y="752"/>
                    </a:lnTo>
                    <a:lnTo>
                      <a:pt x="621" y="739"/>
                    </a:lnTo>
                    <a:lnTo>
                      <a:pt x="628" y="727"/>
                    </a:lnTo>
                    <a:lnTo>
                      <a:pt x="634" y="717"/>
                    </a:lnTo>
                    <a:lnTo>
                      <a:pt x="643" y="709"/>
                    </a:lnTo>
                    <a:lnTo>
                      <a:pt x="648" y="699"/>
                    </a:lnTo>
                    <a:lnTo>
                      <a:pt x="653" y="679"/>
                    </a:lnTo>
                    <a:lnTo>
                      <a:pt x="648" y="682"/>
                    </a:lnTo>
                    <a:lnTo>
                      <a:pt x="644" y="684"/>
                    </a:lnTo>
                    <a:lnTo>
                      <a:pt x="641" y="685"/>
                    </a:lnTo>
                    <a:lnTo>
                      <a:pt x="638" y="685"/>
                    </a:lnTo>
                    <a:lnTo>
                      <a:pt x="634" y="685"/>
                    </a:lnTo>
                    <a:lnTo>
                      <a:pt x="628" y="684"/>
                    </a:lnTo>
                    <a:lnTo>
                      <a:pt x="626" y="682"/>
                    </a:lnTo>
                    <a:lnTo>
                      <a:pt x="619" y="680"/>
                    </a:lnTo>
                    <a:lnTo>
                      <a:pt x="614" y="680"/>
                    </a:lnTo>
                    <a:lnTo>
                      <a:pt x="612" y="682"/>
                    </a:lnTo>
                    <a:lnTo>
                      <a:pt x="609" y="682"/>
                    </a:lnTo>
                    <a:lnTo>
                      <a:pt x="606" y="682"/>
                    </a:lnTo>
                    <a:lnTo>
                      <a:pt x="604" y="679"/>
                    </a:lnTo>
                    <a:lnTo>
                      <a:pt x="597" y="679"/>
                    </a:lnTo>
                    <a:lnTo>
                      <a:pt x="594" y="675"/>
                    </a:lnTo>
                    <a:lnTo>
                      <a:pt x="587" y="674"/>
                    </a:lnTo>
                    <a:lnTo>
                      <a:pt x="582" y="677"/>
                    </a:lnTo>
                    <a:lnTo>
                      <a:pt x="579" y="677"/>
                    </a:lnTo>
                    <a:lnTo>
                      <a:pt x="574" y="675"/>
                    </a:lnTo>
                    <a:lnTo>
                      <a:pt x="572" y="668"/>
                    </a:lnTo>
                    <a:lnTo>
                      <a:pt x="572" y="663"/>
                    </a:lnTo>
                    <a:lnTo>
                      <a:pt x="574" y="660"/>
                    </a:lnTo>
                    <a:lnTo>
                      <a:pt x="577" y="657"/>
                    </a:lnTo>
                    <a:lnTo>
                      <a:pt x="581" y="652"/>
                    </a:lnTo>
                    <a:lnTo>
                      <a:pt x="584" y="645"/>
                    </a:lnTo>
                    <a:lnTo>
                      <a:pt x="587" y="638"/>
                    </a:lnTo>
                    <a:lnTo>
                      <a:pt x="584" y="637"/>
                    </a:lnTo>
                    <a:lnTo>
                      <a:pt x="572" y="635"/>
                    </a:lnTo>
                    <a:lnTo>
                      <a:pt x="565" y="633"/>
                    </a:lnTo>
                    <a:lnTo>
                      <a:pt x="557" y="632"/>
                    </a:lnTo>
                    <a:lnTo>
                      <a:pt x="547" y="628"/>
                    </a:lnTo>
                    <a:lnTo>
                      <a:pt x="542" y="623"/>
                    </a:lnTo>
                    <a:lnTo>
                      <a:pt x="539" y="620"/>
                    </a:lnTo>
                    <a:lnTo>
                      <a:pt x="534" y="616"/>
                    </a:lnTo>
                    <a:lnTo>
                      <a:pt x="530" y="613"/>
                    </a:lnTo>
                    <a:lnTo>
                      <a:pt x="524" y="615"/>
                    </a:lnTo>
                    <a:lnTo>
                      <a:pt x="518" y="616"/>
                    </a:lnTo>
                    <a:lnTo>
                      <a:pt x="513" y="616"/>
                    </a:lnTo>
                    <a:lnTo>
                      <a:pt x="505" y="611"/>
                    </a:lnTo>
                    <a:lnTo>
                      <a:pt x="500" y="613"/>
                    </a:lnTo>
                    <a:lnTo>
                      <a:pt x="495" y="613"/>
                    </a:lnTo>
                    <a:lnTo>
                      <a:pt x="490" y="613"/>
                    </a:lnTo>
                    <a:lnTo>
                      <a:pt x="490" y="610"/>
                    </a:lnTo>
                    <a:lnTo>
                      <a:pt x="488" y="606"/>
                    </a:lnTo>
                    <a:lnTo>
                      <a:pt x="482" y="603"/>
                    </a:lnTo>
                    <a:lnTo>
                      <a:pt x="477" y="601"/>
                    </a:lnTo>
                    <a:lnTo>
                      <a:pt x="470" y="598"/>
                    </a:lnTo>
                    <a:lnTo>
                      <a:pt x="465" y="593"/>
                    </a:lnTo>
                    <a:lnTo>
                      <a:pt x="458" y="591"/>
                    </a:lnTo>
                    <a:lnTo>
                      <a:pt x="451" y="588"/>
                    </a:lnTo>
                    <a:lnTo>
                      <a:pt x="450" y="583"/>
                    </a:lnTo>
                    <a:lnTo>
                      <a:pt x="443" y="581"/>
                    </a:lnTo>
                    <a:lnTo>
                      <a:pt x="440" y="578"/>
                    </a:lnTo>
                    <a:lnTo>
                      <a:pt x="436" y="574"/>
                    </a:lnTo>
                    <a:lnTo>
                      <a:pt x="433" y="568"/>
                    </a:lnTo>
                    <a:lnTo>
                      <a:pt x="433" y="564"/>
                    </a:lnTo>
                    <a:lnTo>
                      <a:pt x="433" y="561"/>
                    </a:lnTo>
                    <a:lnTo>
                      <a:pt x="431" y="556"/>
                    </a:lnTo>
                    <a:lnTo>
                      <a:pt x="430" y="549"/>
                    </a:lnTo>
                    <a:lnTo>
                      <a:pt x="423" y="546"/>
                    </a:lnTo>
                    <a:lnTo>
                      <a:pt x="416" y="541"/>
                    </a:lnTo>
                    <a:lnTo>
                      <a:pt x="409" y="539"/>
                    </a:lnTo>
                    <a:lnTo>
                      <a:pt x="403" y="538"/>
                    </a:lnTo>
                    <a:lnTo>
                      <a:pt x="391" y="534"/>
                    </a:lnTo>
                    <a:lnTo>
                      <a:pt x="381" y="531"/>
                    </a:lnTo>
                    <a:lnTo>
                      <a:pt x="372" y="529"/>
                    </a:lnTo>
                    <a:lnTo>
                      <a:pt x="362" y="524"/>
                    </a:lnTo>
                    <a:lnTo>
                      <a:pt x="351" y="517"/>
                    </a:lnTo>
                    <a:lnTo>
                      <a:pt x="346" y="512"/>
                    </a:lnTo>
                    <a:lnTo>
                      <a:pt x="336" y="511"/>
                    </a:lnTo>
                    <a:lnTo>
                      <a:pt x="329" y="509"/>
                    </a:lnTo>
                    <a:lnTo>
                      <a:pt x="317" y="507"/>
                    </a:lnTo>
                    <a:lnTo>
                      <a:pt x="304" y="504"/>
                    </a:lnTo>
                    <a:lnTo>
                      <a:pt x="295" y="502"/>
                    </a:lnTo>
                    <a:lnTo>
                      <a:pt x="287" y="501"/>
                    </a:lnTo>
                    <a:lnTo>
                      <a:pt x="277" y="499"/>
                    </a:lnTo>
                    <a:lnTo>
                      <a:pt x="272" y="494"/>
                    </a:lnTo>
                    <a:lnTo>
                      <a:pt x="263" y="491"/>
                    </a:lnTo>
                    <a:lnTo>
                      <a:pt x="257" y="491"/>
                    </a:lnTo>
                    <a:lnTo>
                      <a:pt x="253" y="489"/>
                    </a:lnTo>
                    <a:lnTo>
                      <a:pt x="248" y="484"/>
                    </a:lnTo>
                    <a:lnTo>
                      <a:pt x="245" y="482"/>
                    </a:lnTo>
                    <a:lnTo>
                      <a:pt x="238" y="479"/>
                    </a:lnTo>
                    <a:lnTo>
                      <a:pt x="231" y="480"/>
                    </a:lnTo>
                    <a:lnTo>
                      <a:pt x="223" y="482"/>
                    </a:lnTo>
                    <a:lnTo>
                      <a:pt x="215" y="480"/>
                    </a:lnTo>
                    <a:lnTo>
                      <a:pt x="208" y="484"/>
                    </a:lnTo>
                    <a:lnTo>
                      <a:pt x="205" y="484"/>
                    </a:lnTo>
                    <a:lnTo>
                      <a:pt x="191" y="480"/>
                    </a:lnTo>
                    <a:lnTo>
                      <a:pt x="184" y="477"/>
                    </a:lnTo>
                    <a:lnTo>
                      <a:pt x="179" y="474"/>
                    </a:lnTo>
                    <a:lnTo>
                      <a:pt x="171" y="475"/>
                    </a:lnTo>
                    <a:lnTo>
                      <a:pt x="168" y="475"/>
                    </a:lnTo>
                    <a:lnTo>
                      <a:pt x="163" y="474"/>
                    </a:lnTo>
                    <a:lnTo>
                      <a:pt x="158" y="472"/>
                    </a:lnTo>
                    <a:lnTo>
                      <a:pt x="154" y="467"/>
                    </a:lnTo>
                    <a:lnTo>
                      <a:pt x="149" y="464"/>
                    </a:lnTo>
                    <a:lnTo>
                      <a:pt x="139" y="462"/>
                    </a:lnTo>
                    <a:lnTo>
                      <a:pt x="129" y="462"/>
                    </a:lnTo>
                    <a:lnTo>
                      <a:pt x="126" y="465"/>
                    </a:lnTo>
                    <a:lnTo>
                      <a:pt x="121" y="469"/>
                    </a:lnTo>
                    <a:lnTo>
                      <a:pt x="117" y="467"/>
                    </a:lnTo>
                    <a:lnTo>
                      <a:pt x="112" y="467"/>
                    </a:lnTo>
                    <a:lnTo>
                      <a:pt x="106" y="467"/>
                    </a:lnTo>
                    <a:lnTo>
                      <a:pt x="99" y="467"/>
                    </a:lnTo>
                    <a:lnTo>
                      <a:pt x="94" y="465"/>
                    </a:lnTo>
                    <a:lnTo>
                      <a:pt x="90" y="462"/>
                    </a:lnTo>
                    <a:lnTo>
                      <a:pt x="89" y="457"/>
                    </a:lnTo>
                    <a:lnTo>
                      <a:pt x="87" y="452"/>
                    </a:lnTo>
                    <a:lnTo>
                      <a:pt x="84" y="445"/>
                    </a:lnTo>
                    <a:lnTo>
                      <a:pt x="79" y="437"/>
                    </a:lnTo>
                    <a:lnTo>
                      <a:pt x="70" y="432"/>
                    </a:lnTo>
                    <a:lnTo>
                      <a:pt x="64" y="428"/>
                    </a:lnTo>
                    <a:lnTo>
                      <a:pt x="59" y="427"/>
                    </a:lnTo>
                    <a:lnTo>
                      <a:pt x="53" y="420"/>
                    </a:lnTo>
                    <a:lnTo>
                      <a:pt x="50" y="415"/>
                    </a:lnTo>
                    <a:lnTo>
                      <a:pt x="47" y="408"/>
                    </a:lnTo>
                    <a:lnTo>
                      <a:pt x="45" y="402"/>
                    </a:lnTo>
                    <a:lnTo>
                      <a:pt x="40" y="395"/>
                    </a:lnTo>
                    <a:lnTo>
                      <a:pt x="35" y="390"/>
                    </a:lnTo>
                    <a:lnTo>
                      <a:pt x="33" y="388"/>
                    </a:lnTo>
                    <a:lnTo>
                      <a:pt x="30" y="385"/>
                    </a:lnTo>
                    <a:lnTo>
                      <a:pt x="27" y="381"/>
                    </a:lnTo>
                    <a:lnTo>
                      <a:pt x="20" y="380"/>
                    </a:lnTo>
                    <a:lnTo>
                      <a:pt x="15" y="380"/>
                    </a:lnTo>
                    <a:lnTo>
                      <a:pt x="12" y="381"/>
                    </a:lnTo>
                    <a:lnTo>
                      <a:pt x="8" y="383"/>
                    </a:lnTo>
                    <a:lnTo>
                      <a:pt x="5" y="383"/>
                    </a:lnTo>
                    <a:lnTo>
                      <a:pt x="0" y="381"/>
                    </a:lnTo>
                    <a:lnTo>
                      <a:pt x="22" y="343"/>
                    </a:lnTo>
                    <a:lnTo>
                      <a:pt x="47" y="301"/>
                    </a:lnTo>
                    <a:lnTo>
                      <a:pt x="102" y="334"/>
                    </a:lnTo>
                    <a:lnTo>
                      <a:pt x="193" y="383"/>
                    </a:lnTo>
                    <a:lnTo>
                      <a:pt x="211" y="350"/>
                    </a:lnTo>
                    <a:lnTo>
                      <a:pt x="285" y="388"/>
                    </a:lnTo>
                    <a:lnTo>
                      <a:pt x="344" y="284"/>
                    </a:lnTo>
                    <a:lnTo>
                      <a:pt x="356" y="266"/>
                    </a:lnTo>
                    <a:lnTo>
                      <a:pt x="344" y="256"/>
                    </a:lnTo>
                    <a:lnTo>
                      <a:pt x="411" y="197"/>
                    </a:lnTo>
                    <a:lnTo>
                      <a:pt x="409" y="190"/>
                    </a:lnTo>
                    <a:lnTo>
                      <a:pt x="408" y="187"/>
                    </a:lnTo>
                    <a:lnTo>
                      <a:pt x="401" y="183"/>
                    </a:lnTo>
                    <a:lnTo>
                      <a:pt x="396" y="180"/>
                    </a:lnTo>
                    <a:lnTo>
                      <a:pt x="393" y="178"/>
                    </a:lnTo>
                    <a:lnTo>
                      <a:pt x="388" y="177"/>
                    </a:lnTo>
                    <a:lnTo>
                      <a:pt x="383" y="173"/>
                    </a:lnTo>
                    <a:lnTo>
                      <a:pt x="381" y="170"/>
                    </a:lnTo>
                    <a:lnTo>
                      <a:pt x="379" y="165"/>
                    </a:lnTo>
                    <a:lnTo>
                      <a:pt x="376" y="163"/>
                    </a:lnTo>
                    <a:lnTo>
                      <a:pt x="369" y="165"/>
                    </a:lnTo>
                    <a:lnTo>
                      <a:pt x="362" y="163"/>
                    </a:lnTo>
                    <a:lnTo>
                      <a:pt x="354" y="163"/>
                    </a:lnTo>
                    <a:lnTo>
                      <a:pt x="346" y="151"/>
                    </a:lnTo>
                    <a:lnTo>
                      <a:pt x="347" y="145"/>
                    </a:lnTo>
                    <a:lnTo>
                      <a:pt x="351" y="135"/>
                    </a:lnTo>
                    <a:lnTo>
                      <a:pt x="351" y="133"/>
                    </a:lnTo>
                    <a:lnTo>
                      <a:pt x="406" y="32"/>
                    </a:lnTo>
                    <a:lnTo>
                      <a:pt x="428" y="0"/>
                    </a:lnTo>
                    <a:lnTo>
                      <a:pt x="483" y="29"/>
                    </a:lnTo>
                    <a:close/>
                  </a:path>
                </a:pathLst>
              </a:custGeom>
              <a:solidFill>
                <a:srgbClr val="3C8A3B"/>
              </a:solidFill>
              <a:ln w="0">
                <a:solidFill>
                  <a:srgbClr val="3C8A3B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280" name="Freeform 72"/>
              <p:cNvSpPr>
                <a:spLocks/>
              </p:cNvSpPr>
              <p:nvPr/>
            </p:nvSpPr>
            <p:spPr bwMode="auto">
              <a:xfrm>
                <a:off x="1425" y="1009"/>
                <a:ext cx="1034" cy="917"/>
              </a:xfrm>
              <a:custGeom>
                <a:avLst/>
                <a:gdLst/>
                <a:ahLst/>
                <a:cxnLst>
                  <a:cxn ang="0">
                    <a:pos x="910" y="277"/>
                  </a:cxn>
                  <a:cxn ang="0">
                    <a:pos x="906" y="321"/>
                  </a:cxn>
                  <a:cxn ang="0">
                    <a:pos x="935" y="353"/>
                  </a:cxn>
                  <a:cxn ang="0">
                    <a:pos x="968" y="418"/>
                  </a:cxn>
                  <a:cxn ang="0">
                    <a:pos x="994" y="457"/>
                  </a:cxn>
                  <a:cxn ang="0">
                    <a:pos x="1005" y="561"/>
                  </a:cxn>
                  <a:cxn ang="0">
                    <a:pos x="1030" y="616"/>
                  </a:cxn>
                  <a:cxn ang="0">
                    <a:pos x="1000" y="682"/>
                  </a:cxn>
                  <a:cxn ang="0">
                    <a:pos x="989" y="739"/>
                  </a:cxn>
                  <a:cxn ang="0">
                    <a:pos x="978" y="768"/>
                  </a:cxn>
                  <a:cxn ang="0">
                    <a:pos x="952" y="789"/>
                  </a:cxn>
                  <a:cxn ang="0">
                    <a:pos x="893" y="828"/>
                  </a:cxn>
                  <a:cxn ang="0">
                    <a:pos x="807" y="848"/>
                  </a:cxn>
                  <a:cxn ang="0">
                    <a:pos x="742" y="851"/>
                  </a:cxn>
                  <a:cxn ang="0">
                    <a:pos x="686" y="862"/>
                  </a:cxn>
                  <a:cxn ang="0">
                    <a:pos x="673" y="895"/>
                  </a:cxn>
                  <a:cxn ang="0">
                    <a:pos x="654" y="910"/>
                  </a:cxn>
                  <a:cxn ang="0">
                    <a:pos x="631" y="900"/>
                  </a:cxn>
                  <a:cxn ang="0">
                    <a:pos x="584" y="856"/>
                  </a:cxn>
                  <a:cxn ang="0">
                    <a:pos x="579" y="796"/>
                  </a:cxn>
                  <a:cxn ang="0">
                    <a:pos x="612" y="752"/>
                  </a:cxn>
                  <a:cxn ang="0">
                    <a:pos x="648" y="699"/>
                  </a:cxn>
                  <a:cxn ang="0">
                    <a:pos x="638" y="685"/>
                  </a:cxn>
                  <a:cxn ang="0">
                    <a:pos x="614" y="680"/>
                  </a:cxn>
                  <a:cxn ang="0">
                    <a:pos x="597" y="679"/>
                  </a:cxn>
                  <a:cxn ang="0">
                    <a:pos x="574" y="675"/>
                  </a:cxn>
                  <a:cxn ang="0">
                    <a:pos x="581" y="652"/>
                  </a:cxn>
                  <a:cxn ang="0">
                    <a:pos x="565" y="633"/>
                  </a:cxn>
                  <a:cxn ang="0">
                    <a:pos x="534" y="616"/>
                  </a:cxn>
                  <a:cxn ang="0">
                    <a:pos x="505" y="611"/>
                  </a:cxn>
                  <a:cxn ang="0">
                    <a:pos x="488" y="606"/>
                  </a:cxn>
                  <a:cxn ang="0">
                    <a:pos x="458" y="591"/>
                  </a:cxn>
                  <a:cxn ang="0">
                    <a:pos x="436" y="574"/>
                  </a:cxn>
                  <a:cxn ang="0">
                    <a:pos x="430" y="549"/>
                  </a:cxn>
                  <a:cxn ang="0">
                    <a:pos x="391" y="534"/>
                  </a:cxn>
                  <a:cxn ang="0">
                    <a:pos x="346" y="512"/>
                  </a:cxn>
                  <a:cxn ang="0">
                    <a:pos x="295" y="502"/>
                  </a:cxn>
                  <a:cxn ang="0">
                    <a:pos x="257" y="491"/>
                  </a:cxn>
                  <a:cxn ang="0">
                    <a:pos x="231" y="480"/>
                  </a:cxn>
                  <a:cxn ang="0">
                    <a:pos x="191" y="480"/>
                  </a:cxn>
                  <a:cxn ang="0">
                    <a:pos x="163" y="474"/>
                  </a:cxn>
                  <a:cxn ang="0">
                    <a:pos x="129" y="462"/>
                  </a:cxn>
                  <a:cxn ang="0">
                    <a:pos x="106" y="467"/>
                  </a:cxn>
                  <a:cxn ang="0">
                    <a:pos x="87" y="452"/>
                  </a:cxn>
                  <a:cxn ang="0">
                    <a:pos x="59" y="427"/>
                  </a:cxn>
                  <a:cxn ang="0">
                    <a:pos x="40" y="395"/>
                  </a:cxn>
                  <a:cxn ang="0">
                    <a:pos x="20" y="380"/>
                  </a:cxn>
                  <a:cxn ang="0">
                    <a:pos x="0" y="381"/>
                  </a:cxn>
                  <a:cxn ang="0">
                    <a:pos x="211" y="350"/>
                  </a:cxn>
                  <a:cxn ang="0">
                    <a:pos x="411" y="197"/>
                  </a:cxn>
                  <a:cxn ang="0">
                    <a:pos x="393" y="178"/>
                  </a:cxn>
                  <a:cxn ang="0">
                    <a:pos x="376" y="163"/>
                  </a:cxn>
                  <a:cxn ang="0">
                    <a:pos x="347" y="145"/>
                  </a:cxn>
                  <a:cxn ang="0">
                    <a:pos x="483" y="29"/>
                  </a:cxn>
                </a:cxnLst>
                <a:rect l="0" t="0" r="r" b="b"/>
                <a:pathLst>
                  <a:path w="1034" h="917">
                    <a:moveTo>
                      <a:pt x="483" y="29"/>
                    </a:moveTo>
                    <a:lnTo>
                      <a:pt x="895" y="256"/>
                    </a:lnTo>
                    <a:lnTo>
                      <a:pt x="905" y="262"/>
                    </a:lnTo>
                    <a:lnTo>
                      <a:pt x="906" y="271"/>
                    </a:lnTo>
                    <a:lnTo>
                      <a:pt x="910" y="277"/>
                    </a:lnTo>
                    <a:lnTo>
                      <a:pt x="911" y="284"/>
                    </a:lnTo>
                    <a:lnTo>
                      <a:pt x="910" y="291"/>
                    </a:lnTo>
                    <a:lnTo>
                      <a:pt x="908" y="301"/>
                    </a:lnTo>
                    <a:lnTo>
                      <a:pt x="905" y="311"/>
                    </a:lnTo>
                    <a:lnTo>
                      <a:pt x="906" y="321"/>
                    </a:lnTo>
                    <a:lnTo>
                      <a:pt x="910" y="326"/>
                    </a:lnTo>
                    <a:lnTo>
                      <a:pt x="913" y="331"/>
                    </a:lnTo>
                    <a:lnTo>
                      <a:pt x="920" y="339"/>
                    </a:lnTo>
                    <a:lnTo>
                      <a:pt x="930" y="345"/>
                    </a:lnTo>
                    <a:lnTo>
                      <a:pt x="935" y="353"/>
                    </a:lnTo>
                    <a:lnTo>
                      <a:pt x="940" y="365"/>
                    </a:lnTo>
                    <a:lnTo>
                      <a:pt x="948" y="381"/>
                    </a:lnTo>
                    <a:lnTo>
                      <a:pt x="957" y="397"/>
                    </a:lnTo>
                    <a:lnTo>
                      <a:pt x="962" y="408"/>
                    </a:lnTo>
                    <a:lnTo>
                      <a:pt x="968" y="418"/>
                    </a:lnTo>
                    <a:lnTo>
                      <a:pt x="972" y="423"/>
                    </a:lnTo>
                    <a:lnTo>
                      <a:pt x="978" y="433"/>
                    </a:lnTo>
                    <a:lnTo>
                      <a:pt x="983" y="439"/>
                    </a:lnTo>
                    <a:lnTo>
                      <a:pt x="990" y="447"/>
                    </a:lnTo>
                    <a:lnTo>
                      <a:pt x="994" y="457"/>
                    </a:lnTo>
                    <a:lnTo>
                      <a:pt x="995" y="467"/>
                    </a:lnTo>
                    <a:lnTo>
                      <a:pt x="997" y="482"/>
                    </a:lnTo>
                    <a:lnTo>
                      <a:pt x="999" y="502"/>
                    </a:lnTo>
                    <a:lnTo>
                      <a:pt x="1000" y="521"/>
                    </a:lnTo>
                    <a:lnTo>
                      <a:pt x="1005" y="561"/>
                    </a:lnTo>
                    <a:lnTo>
                      <a:pt x="1005" y="573"/>
                    </a:lnTo>
                    <a:lnTo>
                      <a:pt x="1010" y="585"/>
                    </a:lnTo>
                    <a:lnTo>
                      <a:pt x="1015" y="598"/>
                    </a:lnTo>
                    <a:lnTo>
                      <a:pt x="1024" y="611"/>
                    </a:lnTo>
                    <a:lnTo>
                      <a:pt x="1030" y="616"/>
                    </a:lnTo>
                    <a:lnTo>
                      <a:pt x="1034" y="627"/>
                    </a:lnTo>
                    <a:lnTo>
                      <a:pt x="1032" y="637"/>
                    </a:lnTo>
                    <a:lnTo>
                      <a:pt x="1029" y="647"/>
                    </a:lnTo>
                    <a:lnTo>
                      <a:pt x="1022" y="658"/>
                    </a:lnTo>
                    <a:lnTo>
                      <a:pt x="1000" y="682"/>
                    </a:lnTo>
                    <a:lnTo>
                      <a:pt x="1000" y="692"/>
                    </a:lnTo>
                    <a:lnTo>
                      <a:pt x="1000" y="700"/>
                    </a:lnTo>
                    <a:lnTo>
                      <a:pt x="997" y="709"/>
                    </a:lnTo>
                    <a:lnTo>
                      <a:pt x="992" y="729"/>
                    </a:lnTo>
                    <a:lnTo>
                      <a:pt x="989" y="739"/>
                    </a:lnTo>
                    <a:lnTo>
                      <a:pt x="985" y="751"/>
                    </a:lnTo>
                    <a:lnTo>
                      <a:pt x="983" y="757"/>
                    </a:lnTo>
                    <a:lnTo>
                      <a:pt x="982" y="761"/>
                    </a:lnTo>
                    <a:lnTo>
                      <a:pt x="982" y="762"/>
                    </a:lnTo>
                    <a:lnTo>
                      <a:pt x="978" y="768"/>
                    </a:lnTo>
                    <a:lnTo>
                      <a:pt x="972" y="776"/>
                    </a:lnTo>
                    <a:lnTo>
                      <a:pt x="967" y="784"/>
                    </a:lnTo>
                    <a:lnTo>
                      <a:pt x="962" y="788"/>
                    </a:lnTo>
                    <a:lnTo>
                      <a:pt x="958" y="788"/>
                    </a:lnTo>
                    <a:lnTo>
                      <a:pt x="952" y="789"/>
                    </a:lnTo>
                    <a:lnTo>
                      <a:pt x="942" y="791"/>
                    </a:lnTo>
                    <a:lnTo>
                      <a:pt x="936" y="793"/>
                    </a:lnTo>
                    <a:lnTo>
                      <a:pt x="928" y="798"/>
                    </a:lnTo>
                    <a:lnTo>
                      <a:pt x="915" y="809"/>
                    </a:lnTo>
                    <a:lnTo>
                      <a:pt x="893" y="828"/>
                    </a:lnTo>
                    <a:lnTo>
                      <a:pt x="874" y="831"/>
                    </a:lnTo>
                    <a:lnTo>
                      <a:pt x="858" y="836"/>
                    </a:lnTo>
                    <a:lnTo>
                      <a:pt x="846" y="840"/>
                    </a:lnTo>
                    <a:lnTo>
                      <a:pt x="826" y="845"/>
                    </a:lnTo>
                    <a:lnTo>
                      <a:pt x="807" y="848"/>
                    </a:lnTo>
                    <a:lnTo>
                      <a:pt x="794" y="851"/>
                    </a:lnTo>
                    <a:lnTo>
                      <a:pt x="782" y="853"/>
                    </a:lnTo>
                    <a:lnTo>
                      <a:pt x="772" y="851"/>
                    </a:lnTo>
                    <a:lnTo>
                      <a:pt x="755" y="853"/>
                    </a:lnTo>
                    <a:lnTo>
                      <a:pt x="742" y="851"/>
                    </a:lnTo>
                    <a:lnTo>
                      <a:pt x="728" y="853"/>
                    </a:lnTo>
                    <a:lnTo>
                      <a:pt x="712" y="855"/>
                    </a:lnTo>
                    <a:lnTo>
                      <a:pt x="696" y="856"/>
                    </a:lnTo>
                    <a:lnTo>
                      <a:pt x="691" y="858"/>
                    </a:lnTo>
                    <a:lnTo>
                      <a:pt x="686" y="862"/>
                    </a:lnTo>
                    <a:lnTo>
                      <a:pt x="681" y="867"/>
                    </a:lnTo>
                    <a:lnTo>
                      <a:pt x="680" y="875"/>
                    </a:lnTo>
                    <a:lnTo>
                      <a:pt x="675" y="882"/>
                    </a:lnTo>
                    <a:lnTo>
                      <a:pt x="673" y="890"/>
                    </a:lnTo>
                    <a:lnTo>
                      <a:pt x="673" y="895"/>
                    </a:lnTo>
                    <a:lnTo>
                      <a:pt x="668" y="897"/>
                    </a:lnTo>
                    <a:lnTo>
                      <a:pt x="663" y="900"/>
                    </a:lnTo>
                    <a:lnTo>
                      <a:pt x="659" y="903"/>
                    </a:lnTo>
                    <a:lnTo>
                      <a:pt x="654" y="907"/>
                    </a:lnTo>
                    <a:lnTo>
                      <a:pt x="654" y="910"/>
                    </a:lnTo>
                    <a:lnTo>
                      <a:pt x="651" y="917"/>
                    </a:lnTo>
                    <a:lnTo>
                      <a:pt x="646" y="909"/>
                    </a:lnTo>
                    <a:lnTo>
                      <a:pt x="643" y="905"/>
                    </a:lnTo>
                    <a:lnTo>
                      <a:pt x="638" y="903"/>
                    </a:lnTo>
                    <a:lnTo>
                      <a:pt x="631" y="900"/>
                    </a:lnTo>
                    <a:lnTo>
                      <a:pt x="628" y="898"/>
                    </a:lnTo>
                    <a:lnTo>
                      <a:pt x="619" y="892"/>
                    </a:lnTo>
                    <a:lnTo>
                      <a:pt x="611" y="885"/>
                    </a:lnTo>
                    <a:lnTo>
                      <a:pt x="601" y="875"/>
                    </a:lnTo>
                    <a:lnTo>
                      <a:pt x="584" y="856"/>
                    </a:lnTo>
                    <a:lnTo>
                      <a:pt x="571" y="840"/>
                    </a:lnTo>
                    <a:lnTo>
                      <a:pt x="560" y="828"/>
                    </a:lnTo>
                    <a:lnTo>
                      <a:pt x="550" y="821"/>
                    </a:lnTo>
                    <a:lnTo>
                      <a:pt x="564" y="811"/>
                    </a:lnTo>
                    <a:lnTo>
                      <a:pt x="579" y="796"/>
                    </a:lnTo>
                    <a:lnTo>
                      <a:pt x="586" y="789"/>
                    </a:lnTo>
                    <a:lnTo>
                      <a:pt x="592" y="781"/>
                    </a:lnTo>
                    <a:lnTo>
                      <a:pt x="599" y="774"/>
                    </a:lnTo>
                    <a:lnTo>
                      <a:pt x="606" y="762"/>
                    </a:lnTo>
                    <a:lnTo>
                      <a:pt x="612" y="752"/>
                    </a:lnTo>
                    <a:lnTo>
                      <a:pt x="621" y="739"/>
                    </a:lnTo>
                    <a:lnTo>
                      <a:pt x="628" y="727"/>
                    </a:lnTo>
                    <a:lnTo>
                      <a:pt x="634" y="717"/>
                    </a:lnTo>
                    <a:lnTo>
                      <a:pt x="643" y="709"/>
                    </a:lnTo>
                    <a:lnTo>
                      <a:pt x="648" y="699"/>
                    </a:lnTo>
                    <a:lnTo>
                      <a:pt x="653" y="679"/>
                    </a:lnTo>
                    <a:lnTo>
                      <a:pt x="648" y="682"/>
                    </a:lnTo>
                    <a:lnTo>
                      <a:pt x="644" y="684"/>
                    </a:lnTo>
                    <a:lnTo>
                      <a:pt x="641" y="685"/>
                    </a:lnTo>
                    <a:lnTo>
                      <a:pt x="638" y="685"/>
                    </a:lnTo>
                    <a:lnTo>
                      <a:pt x="634" y="685"/>
                    </a:lnTo>
                    <a:lnTo>
                      <a:pt x="628" y="684"/>
                    </a:lnTo>
                    <a:lnTo>
                      <a:pt x="626" y="682"/>
                    </a:lnTo>
                    <a:lnTo>
                      <a:pt x="619" y="680"/>
                    </a:lnTo>
                    <a:lnTo>
                      <a:pt x="614" y="680"/>
                    </a:lnTo>
                    <a:lnTo>
                      <a:pt x="612" y="682"/>
                    </a:lnTo>
                    <a:lnTo>
                      <a:pt x="609" y="682"/>
                    </a:lnTo>
                    <a:lnTo>
                      <a:pt x="606" y="682"/>
                    </a:lnTo>
                    <a:lnTo>
                      <a:pt x="604" y="679"/>
                    </a:lnTo>
                    <a:lnTo>
                      <a:pt x="597" y="679"/>
                    </a:lnTo>
                    <a:lnTo>
                      <a:pt x="594" y="675"/>
                    </a:lnTo>
                    <a:lnTo>
                      <a:pt x="587" y="674"/>
                    </a:lnTo>
                    <a:lnTo>
                      <a:pt x="582" y="677"/>
                    </a:lnTo>
                    <a:lnTo>
                      <a:pt x="579" y="677"/>
                    </a:lnTo>
                    <a:lnTo>
                      <a:pt x="574" y="675"/>
                    </a:lnTo>
                    <a:lnTo>
                      <a:pt x="572" y="668"/>
                    </a:lnTo>
                    <a:lnTo>
                      <a:pt x="572" y="663"/>
                    </a:lnTo>
                    <a:lnTo>
                      <a:pt x="574" y="660"/>
                    </a:lnTo>
                    <a:lnTo>
                      <a:pt x="577" y="657"/>
                    </a:lnTo>
                    <a:lnTo>
                      <a:pt x="581" y="652"/>
                    </a:lnTo>
                    <a:lnTo>
                      <a:pt x="584" y="645"/>
                    </a:lnTo>
                    <a:lnTo>
                      <a:pt x="587" y="638"/>
                    </a:lnTo>
                    <a:lnTo>
                      <a:pt x="584" y="637"/>
                    </a:lnTo>
                    <a:lnTo>
                      <a:pt x="572" y="635"/>
                    </a:lnTo>
                    <a:lnTo>
                      <a:pt x="565" y="633"/>
                    </a:lnTo>
                    <a:lnTo>
                      <a:pt x="557" y="632"/>
                    </a:lnTo>
                    <a:lnTo>
                      <a:pt x="547" y="628"/>
                    </a:lnTo>
                    <a:lnTo>
                      <a:pt x="542" y="623"/>
                    </a:lnTo>
                    <a:lnTo>
                      <a:pt x="539" y="620"/>
                    </a:lnTo>
                    <a:lnTo>
                      <a:pt x="534" y="616"/>
                    </a:lnTo>
                    <a:lnTo>
                      <a:pt x="530" y="613"/>
                    </a:lnTo>
                    <a:lnTo>
                      <a:pt x="524" y="615"/>
                    </a:lnTo>
                    <a:lnTo>
                      <a:pt x="518" y="616"/>
                    </a:lnTo>
                    <a:lnTo>
                      <a:pt x="513" y="616"/>
                    </a:lnTo>
                    <a:lnTo>
                      <a:pt x="505" y="611"/>
                    </a:lnTo>
                    <a:lnTo>
                      <a:pt x="500" y="613"/>
                    </a:lnTo>
                    <a:lnTo>
                      <a:pt x="495" y="613"/>
                    </a:lnTo>
                    <a:lnTo>
                      <a:pt x="490" y="613"/>
                    </a:lnTo>
                    <a:lnTo>
                      <a:pt x="490" y="610"/>
                    </a:lnTo>
                    <a:lnTo>
                      <a:pt x="488" y="606"/>
                    </a:lnTo>
                    <a:lnTo>
                      <a:pt x="482" y="603"/>
                    </a:lnTo>
                    <a:lnTo>
                      <a:pt x="477" y="601"/>
                    </a:lnTo>
                    <a:lnTo>
                      <a:pt x="470" y="598"/>
                    </a:lnTo>
                    <a:lnTo>
                      <a:pt x="465" y="593"/>
                    </a:lnTo>
                    <a:lnTo>
                      <a:pt x="458" y="591"/>
                    </a:lnTo>
                    <a:lnTo>
                      <a:pt x="451" y="588"/>
                    </a:lnTo>
                    <a:lnTo>
                      <a:pt x="450" y="583"/>
                    </a:lnTo>
                    <a:lnTo>
                      <a:pt x="443" y="581"/>
                    </a:lnTo>
                    <a:lnTo>
                      <a:pt x="440" y="578"/>
                    </a:lnTo>
                    <a:lnTo>
                      <a:pt x="436" y="574"/>
                    </a:lnTo>
                    <a:lnTo>
                      <a:pt x="433" y="568"/>
                    </a:lnTo>
                    <a:lnTo>
                      <a:pt x="433" y="564"/>
                    </a:lnTo>
                    <a:lnTo>
                      <a:pt x="433" y="561"/>
                    </a:lnTo>
                    <a:lnTo>
                      <a:pt x="431" y="556"/>
                    </a:lnTo>
                    <a:lnTo>
                      <a:pt x="430" y="549"/>
                    </a:lnTo>
                    <a:lnTo>
                      <a:pt x="423" y="546"/>
                    </a:lnTo>
                    <a:lnTo>
                      <a:pt x="416" y="541"/>
                    </a:lnTo>
                    <a:lnTo>
                      <a:pt x="409" y="539"/>
                    </a:lnTo>
                    <a:lnTo>
                      <a:pt x="403" y="538"/>
                    </a:lnTo>
                    <a:lnTo>
                      <a:pt x="391" y="534"/>
                    </a:lnTo>
                    <a:lnTo>
                      <a:pt x="381" y="531"/>
                    </a:lnTo>
                    <a:lnTo>
                      <a:pt x="372" y="529"/>
                    </a:lnTo>
                    <a:lnTo>
                      <a:pt x="362" y="524"/>
                    </a:lnTo>
                    <a:lnTo>
                      <a:pt x="351" y="517"/>
                    </a:lnTo>
                    <a:lnTo>
                      <a:pt x="346" y="512"/>
                    </a:lnTo>
                    <a:lnTo>
                      <a:pt x="336" y="511"/>
                    </a:lnTo>
                    <a:lnTo>
                      <a:pt x="329" y="509"/>
                    </a:lnTo>
                    <a:lnTo>
                      <a:pt x="317" y="507"/>
                    </a:lnTo>
                    <a:lnTo>
                      <a:pt x="304" y="504"/>
                    </a:lnTo>
                    <a:lnTo>
                      <a:pt x="295" y="502"/>
                    </a:lnTo>
                    <a:lnTo>
                      <a:pt x="287" y="501"/>
                    </a:lnTo>
                    <a:lnTo>
                      <a:pt x="277" y="499"/>
                    </a:lnTo>
                    <a:lnTo>
                      <a:pt x="272" y="494"/>
                    </a:lnTo>
                    <a:lnTo>
                      <a:pt x="263" y="491"/>
                    </a:lnTo>
                    <a:lnTo>
                      <a:pt x="257" y="491"/>
                    </a:lnTo>
                    <a:lnTo>
                      <a:pt x="253" y="489"/>
                    </a:lnTo>
                    <a:lnTo>
                      <a:pt x="248" y="484"/>
                    </a:lnTo>
                    <a:lnTo>
                      <a:pt x="245" y="482"/>
                    </a:lnTo>
                    <a:lnTo>
                      <a:pt x="238" y="479"/>
                    </a:lnTo>
                    <a:lnTo>
                      <a:pt x="231" y="480"/>
                    </a:lnTo>
                    <a:lnTo>
                      <a:pt x="223" y="482"/>
                    </a:lnTo>
                    <a:lnTo>
                      <a:pt x="215" y="480"/>
                    </a:lnTo>
                    <a:lnTo>
                      <a:pt x="208" y="484"/>
                    </a:lnTo>
                    <a:lnTo>
                      <a:pt x="205" y="484"/>
                    </a:lnTo>
                    <a:lnTo>
                      <a:pt x="191" y="480"/>
                    </a:lnTo>
                    <a:lnTo>
                      <a:pt x="184" y="477"/>
                    </a:lnTo>
                    <a:lnTo>
                      <a:pt x="179" y="474"/>
                    </a:lnTo>
                    <a:lnTo>
                      <a:pt x="171" y="475"/>
                    </a:lnTo>
                    <a:lnTo>
                      <a:pt x="168" y="475"/>
                    </a:lnTo>
                    <a:lnTo>
                      <a:pt x="163" y="474"/>
                    </a:lnTo>
                    <a:lnTo>
                      <a:pt x="158" y="472"/>
                    </a:lnTo>
                    <a:lnTo>
                      <a:pt x="154" y="467"/>
                    </a:lnTo>
                    <a:lnTo>
                      <a:pt x="149" y="464"/>
                    </a:lnTo>
                    <a:lnTo>
                      <a:pt x="139" y="462"/>
                    </a:lnTo>
                    <a:lnTo>
                      <a:pt x="129" y="462"/>
                    </a:lnTo>
                    <a:lnTo>
                      <a:pt x="126" y="465"/>
                    </a:lnTo>
                    <a:lnTo>
                      <a:pt x="121" y="469"/>
                    </a:lnTo>
                    <a:lnTo>
                      <a:pt x="117" y="467"/>
                    </a:lnTo>
                    <a:lnTo>
                      <a:pt x="112" y="467"/>
                    </a:lnTo>
                    <a:lnTo>
                      <a:pt x="106" y="467"/>
                    </a:lnTo>
                    <a:lnTo>
                      <a:pt x="99" y="467"/>
                    </a:lnTo>
                    <a:lnTo>
                      <a:pt x="94" y="465"/>
                    </a:lnTo>
                    <a:lnTo>
                      <a:pt x="90" y="462"/>
                    </a:lnTo>
                    <a:lnTo>
                      <a:pt x="89" y="457"/>
                    </a:lnTo>
                    <a:lnTo>
                      <a:pt x="87" y="452"/>
                    </a:lnTo>
                    <a:lnTo>
                      <a:pt x="84" y="445"/>
                    </a:lnTo>
                    <a:lnTo>
                      <a:pt x="79" y="437"/>
                    </a:lnTo>
                    <a:lnTo>
                      <a:pt x="70" y="432"/>
                    </a:lnTo>
                    <a:lnTo>
                      <a:pt x="64" y="428"/>
                    </a:lnTo>
                    <a:lnTo>
                      <a:pt x="59" y="427"/>
                    </a:lnTo>
                    <a:lnTo>
                      <a:pt x="53" y="420"/>
                    </a:lnTo>
                    <a:lnTo>
                      <a:pt x="50" y="415"/>
                    </a:lnTo>
                    <a:lnTo>
                      <a:pt x="47" y="408"/>
                    </a:lnTo>
                    <a:lnTo>
                      <a:pt x="45" y="402"/>
                    </a:lnTo>
                    <a:lnTo>
                      <a:pt x="40" y="395"/>
                    </a:lnTo>
                    <a:lnTo>
                      <a:pt x="35" y="390"/>
                    </a:lnTo>
                    <a:lnTo>
                      <a:pt x="33" y="388"/>
                    </a:lnTo>
                    <a:lnTo>
                      <a:pt x="30" y="385"/>
                    </a:lnTo>
                    <a:lnTo>
                      <a:pt x="27" y="381"/>
                    </a:lnTo>
                    <a:lnTo>
                      <a:pt x="20" y="380"/>
                    </a:lnTo>
                    <a:lnTo>
                      <a:pt x="15" y="380"/>
                    </a:lnTo>
                    <a:lnTo>
                      <a:pt x="12" y="381"/>
                    </a:lnTo>
                    <a:lnTo>
                      <a:pt x="8" y="383"/>
                    </a:lnTo>
                    <a:lnTo>
                      <a:pt x="5" y="383"/>
                    </a:lnTo>
                    <a:lnTo>
                      <a:pt x="0" y="381"/>
                    </a:lnTo>
                    <a:lnTo>
                      <a:pt x="22" y="343"/>
                    </a:lnTo>
                    <a:lnTo>
                      <a:pt x="47" y="301"/>
                    </a:lnTo>
                    <a:lnTo>
                      <a:pt x="102" y="334"/>
                    </a:lnTo>
                    <a:lnTo>
                      <a:pt x="193" y="383"/>
                    </a:lnTo>
                    <a:lnTo>
                      <a:pt x="211" y="350"/>
                    </a:lnTo>
                    <a:lnTo>
                      <a:pt x="285" y="388"/>
                    </a:lnTo>
                    <a:lnTo>
                      <a:pt x="344" y="284"/>
                    </a:lnTo>
                    <a:lnTo>
                      <a:pt x="356" y="266"/>
                    </a:lnTo>
                    <a:lnTo>
                      <a:pt x="344" y="256"/>
                    </a:lnTo>
                    <a:lnTo>
                      <a:pt x="411" y="197"/>
                    </a:lnTo>
                    <a:lnTo>
                      <a:pt x="409" y="190"/>
                    </a:lnTo>
                    <a:lnTo>
                      <a:pt x="408" y="187"/>
                    </a:lnTo>
                    <a:lnTo>
                      <a:pt x="401" y="183"/>
                    </a:lnTo>
                    <a:lnTo>
                      <a:pt x="396" y="180"/>
                    </a:lnTo>
                    <a:lnTo>
                      <a:pt x="393" y="178"/>
                    </a:lnTo>
                    <a:lnTo>
                      <a:pt x="388" y="177"/>
                    </a:lnTo>
                    <a:lnTo>
                      <a:pt x="383" y="173"/>
                    </a:lnTo>
                    <a:lnTo>
                      <a:pt x="381" y="170"/>
                    </a:lnTo>
                    <a:lnTo>
                      <a:pt x="379" y="165"/>
                    </a:lnTo>
                    <a:lnTo>
                      <a:pt x="376" y="163"/>
                    </a:lnTo>
                    <a:lnTo>
                      <a:pt x="369" y="165"/>
                    </a:lnTo>
                    <a:lnTo>
                      <a:pt x="362" y="163"/>
                    </a:lnTo>
                    <a:lnTo>
                      <a:pt x="354" y="163"/>
                    </a:lnTo>
                    <a:lnTo>
                      <a:pt x="346" y="151"/>
                    </a:lnTo>
                    <a:lnTo>
                      <a:pt x="347" y="145"/>
                    </a:lnTo>
                    <a:lnTo>
                      <a:pt x="351" y="135"/>
                    </a:lnTo>
                    <a:lnTo>
                      <a:pt x="351" y="133"/>
                    </a:lnTo>
                    <a:lnTo>
                      <a:pt x="406" y="32"/>
                    </a:lnTo>
                    <a:lnTo>
                      <a:pt x="428" y="0"/>
                    </a:lnTo>
                    <a:lnTo>
                      <a:pt x="483" y="29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281" name="Freeform 73"/>
              <p:cNvSpPr>
                <a:spLocks/>
              </p:cNvSpPr>
              <p:nvPr/>
            </p:nvSpPr>
            <p:spPr bwMode="auto">
              <a:xfrm>
                <a:off x="1069" y="1798"/>
                <a:ext cx="488" cy="168"/>
              </a:xfrm>
              <a:custGeom>
                <a:avLst/>
                <a:gdLst/>
                <a:ahLst/>
                <a:cxnLst>
                  <a:cxn ang="0">
                    <a:pos x="252" y="150"/>
                  </a:cxn>
                  <a:cxn ang="0">
                    <a:pos x="245" y="153"/>
                  </a:cxn>
                  <a:cxn ang="0">
                    <a:pos x="237" y="156"/>
                  </a:cxn>
                  <a:cxn ang="0">
                    <a:pos x="223" y="160"/>
                  </a:cxn>
                  <a:cxn ang="0">
                    <a:pos x="210" y="165"/>
                  </a:cxn>
                  <a:cxn ang="0">
                    <a:pos x="200" y="168"/>
                  </a:cxn>
                  <a:cxn ang="0">
                    <a:pos x="190" y="167"/>
                  </a:cxn>
                  <a:cxn ang="0">
                    <a:pos x="180" y="161"/>
                  </a:cxn>
                  <a:cxn ang="0">
                    <a:pos x="174" y="158"/>
                  </a:cxn>
                  <a:cxn ang="0">
                    <a:pos x="171" y="153"/>
                  </a:cxn>
                  <a:cxn ang="0">
                    <a:pos x="163" y="146"/>
                  </a:cxn>
                  <a:cxn ang="0">
                    <a:pos x="156" y="141"/>
                  </a:cxn>
                  <a:cxn ang="0">
                    <a:pos x="144" y="136"/>
                  </a:cxn>
                  <a:cxn ang="0">
                    <a:pos x="134" y="130"/>
                  </a:cxn>
                  <a:cxn ang="0">
                    <a:pos x="127" y="120"/>
                  </a:cxn>
                  <a:cxn ang="0">
                    <a:pos x="117" y="106"/>
                  </a:cxn>
                  <a:cxn ang="0">
                    <a:pos x="102" y="101"/>
                  </a:cxn>
                  <a:cxn ang="0">
                    <a:pos x="89" y="93"/>
                  </a:cxn>
                  <a:cxn ang="0">
                    <a:pos x="80" y="83"/>
                  </a:cxn>
                  <a:cxn ang="0">
                    <a:pos x="64" y="71"/>
                  </a:cxn>
                  <a:cxn ang="0">
                    <a:pos x="47" y="61"/>
                  </a:cxn>
                  <a:cxn ang="0">
                    <a:pos x="27" y="46"/>
                  </a:cxn>
                  <a:cxn ang="0">
                    <a:pos x="5" y="27"/>
                  </a:cxn>
                  <a:cxn ang="0">
                    <a:pos x="8" y="12"/>
                  </a:cxn>
                  <a:cxn ang="0">
                    <a:pos x="32" y="5"/>
                  </a:cxn>
                  <a:cxn ang="0">
                    <a:pos x="59" y="2"/>
                  </a:cxn>
                  <a:cxn ang="0">
                    <a:pos x="75" y="2"/>
                  </a:cxn>
                  <a:cxn ang="0">
                    <a:pos x="101" y="9"/>
                  </a:cxn>
                  <a:cxn ang="0">
                    <a:pos x="131" y="10"/>
                  </a:cxn>
                  <a:cxn ang="0">
                    <a:pos x="164" y="12"/>
                  </a:cxn>
                  <a:cxn ang="0">
                    <a:pos x="188" y="15"/>
                  </a:cxn>
                  <a:cxn ang="0">
                    <a:pos x="262" y="15"/>
                  </a:cxn>
                  <a:cxn ang="0">
                    <a:pos x="299" y="14"/>
                  </a:cxn>
                  <a:cxn ang="0">
                    <a:pos x="364" y="9"/>
                  </a:cxn>
                  <a:cxn ang="0">
                    <a:pos x="404" y="32"/>
                  </a:cxn>
                  <a:cxn ang="0">
                    <a:pos x="462" y="52"/>
                  </a:cxn>
                  <a:cxn ang="0">
                    <a:pos x="483" y="67"/>
                  </a:cxn>
                  <a:cxn ang="0">
                    <a:pos x="472" y="69"/>
                  </a:cxn>
                  <a:cxn ang="0">
                    <a:pos x="458" y="76"/>
                  </a:cxn>
                  <a:cxn ang="0">
                    <a:pos x="441" y="79"/>
                  </a:cxn>
                  <a:cxn ang="0">
                    <a:pos x="428" y="78"/>
                  </a:cxn>
                  <a:cxn ang="0">
                    <a:pos x="418" y="83"/>
                  </a:cxn>
                  <a:cxn ang="0">
                    <a:pos x="409" y="83"/>
                  </a:cxn>
                  <a:cxn ang="0">
                    <a:pos x="415" y="93"/>
                  </a:cxn>
                  <a:cxn ang="0">
                    <a:pos x="418" y="96"/>
                  </a:cxn>
                  <a:cxn ang="0">
                    <a:pos x="415" y="104"/>
                  </a:cxn>
                  <a:cxn ang="0">
                    <a:pos x="408" y="111"/>
                  </a:cxn>
                  <a:cxn ang="0">
                    <a:pos x="401" y="114"/>
                  </a:cxn>
                  <a:cxn ang="0">
                    <a:pos x="389" y="113"/>
                  </a:cxn>
                  <a:cxn ang="0">
                    <a:pos x="379" y="114"/>
                  </a:cxn>
                  <a:cxn ang="0">
                    <a:pos x="371" y="111"/>
                  </a:cxn>
                  <a:cxn ang="0">
                    <a:pos x="362" y="113"/>
                  </a:cxn>
                  <a:cxn ang="0">
                    <a:pos x="359" y="116"/>
                  </a:cxn>
                  <a:cxn ang="0">
                    <a:pos x="352" y="120"/>
                  </a:cxn>
                  <a:cxn ang="0">
                    <a:pos x="347" y="123"/>
                  </a:cxn>
                  <a:cxn ang="0">
                    <a:pos x="329" y="130"/>
                  </a:cxn>
                  <a:cxn ang="0">
                    <a:pos x="312" y="125"/>
                  </a:cxn>
                  <a:cxn ang="0">
                    <a:pos x="304" y="128"/>
                  </a:cxn>
                  <a:cxn ang="0">
                    <a:pos x="295" y="133"/>
                  </a:cxn>
                  <a:cxn ang="0">
                    <a:pos x="287" y="135"/>
                  </a:cxn>
                  <a:cxn ang="0">
                    <a:pos x="277" y="131"/>
                  </a:cxn>
                  <a:cxn ang="0">
                    <a:pos x="267" y="135"/>
                  </a:cxn>
                  <a:cxn ang="0">
                    <a:pos x="260" y="140"/>
                  </a:cxn>
                </a:cxnLst>
                <a:rect l="0" t="0" r="r" b="b"/>
                <a:pathLst>
                  <a:path w="488" h="168">
                    <a:moveTo>
                      <a:pt x="255" y="143"/>
                    </a:moveTo>
                    <a:lnTo>
                      <a:pt x="252" y="150"/>
                    </a:lnTo>
                    <a:lnTo>
                      <a:pt x="248" y="151"/>
                    </a:lnTo>
                    <a:lnTo>
                      <a:pt x="245" y="153"/>
                    </a:lnTo>
                    <a:lnTo>
                      <a:pt x="242" y="155"/>
                    </a:lnTo>
                    <a:lnTo>
                      <a:pt x="237" y="156"/>
                    </a:lnTo>
                    <a:lnTo>
                      <a:pt x="230" y="158"/>
                    </a:lnTo>
                    <a:lnTo>
                      <a:pt x="223" y="160"/>
                    </a:lnTo>
                    <a:lnTo>
                      <a:pt x="215" y="163"/>
                    </a:lnTo>
                    <a:lnTo>
                      <a:pt x="210" y="165"/>
                    </a:lnTo>
                    <a:lnTo>
                      <a:pt x="203" y="167"/>
                    </a:lnTo>
                    <a:lnTo>
                      <a:pt x="200" y="168"/>
                    </a:lnTo>
                    <a:lnTo>
                      <a:pt x="195" y="168"/>
                    </a:lnTo>
                    <a:lnTo>
                      <a:pt x="190" y="167"/>
                    </a:lnTo>
                    <a:lnTo>
                      <a:pt x="186" y="165"/>
                    </a:lnTo>
                    <a:lnTo>
                      <a:pt x="180" y="161"/>
                    </a:lnTo>
                    <a:lnTo>
                      <a:pt x="178" y="160"/>
                    </a:lnTo>
                    <a:lnTo>
                      <a:pt x="174" y="158"/>
                    </a:lnTo>
                    <a:lnTo>
                      <a:pt x="171" y="156"/>
                    </a:lnTo>
                    <a:lnTo>
                      <a:pt x="171" y="153"/>
                    </a:lnTo>
                    <a:lnTo>
                      <a:pt x="166" y="148"/>
                    </a:lnTo>
                    <a:lnTo>
                      <a:pt x="163" y="146"/>
                    </a:lnTo>
                    <a:lnTo>
                      <a:pt x="159" y="145"/>
                    </a:lnTo>
                    <a:lnTo>
                      <a:pt x="156" y="141"/>
                    </a:lnTo>
                    <a:lnTo>
                      <a:pt x="151" y="138"/>
                    </a:lnTo>
                    <a:lnTo>
                      <a:pt x="144" y="136"/>
                    </a:lnTo>
                    <a:lnTo>
                      <a:pt x="139" y="138"/>
                    </a:lnTo>
                    <a:lnTo>
                      <a:pt x="134" y="130"/>
                    </a:lnTo>
                    <a:lnTo>
                      <a:pt x="131" y="126"/>
                    </a:lnTo>
                    <a:lnTo>
                      <a:pt x="127" y="120"/>
                    </a:lnTo>
                    <a:lnTo>
                      <a:pt x="124" y="113"/>
                    </a:lnTo>
                    <a:lnTo>
                      <a:pt x="117" y="106"/>
                    </a:lnTo>
                    <a:lnTo>
                      <a:pt x="111" y="103"/>
                    </a:lnTo>
                    <a:lnTo>
                      <a:pt x="102" y="101"/>
                    </a:lnTo>
                    <a:lnTo>
                      <a:pt x="94" y="96"/>
                    </a:lnTo>
                    <a:lnTo>
                      <a:pt x="89" y="93"/>
                    </a:lnTo>
                    <a:lnTo>
                      <a:pt x="82" y="84"/>
                    </a:lnTo>
                    <a:lnTo>
                      <a:pt x="80" y="83"/>
                    </a:lnTo>
                    <a:lnTo>
                      <a:pt x="72" y="76"/>
                    </a:lnTo>
                    <a:lnTo>
                      <a:pt x="64" y="71"/>
                    </a:lnTo>
                    <a:lnTo>
                      <a:pt x="57" y="64"/>
                    </a:lnTo>
                    <a:lnTo>
                      <a:pt x="47" y="61"/>
                    </a:lnTo>
                    <a:lnTo>
                      <a:pt x="37" y="52"/>
                    </a:lnTo>
                    <a:lnTo>
                      <a:pt x="27" y="46"/>
                    </a:lnTo>
                    <a:lnTo>
                      <a:pt x="13" y="36"/>
                    </a:lnTo>
                    <a:lnTo>
                      <a:pt x="5" y="27"/>
                    </a:lnTo>
                    <a:lnTo>
                      <a:pt x="0" y="20"/>
                    </a:lnTo>
                    <a:lnTo>
                      <a:pt x="8" y="12"/>
                    </a:lnTo>
                    <a:lnTo>
                      <a:pt x="20" y="5"/>
                    </a:lnTo>
                    <a:lnTo>
                      <a:pt x="32" y="5"/>
                    </a:lnTo>
                    <a:lnTo>
                      <a:pt x="44" y="4"/>
                    </a:lnTo>
                    <a:lnTo>
                      <a:pt x="59" y="2"/>
                    </a:lnTo>
                    <a:lnTo>
                      <a:pt x="67" y="0"/>
                    </a:lnTo>
                    <a:lnTo>
                      <a:pt x="75" y="2"/>
                    </a:lnTo>
                    <a:lnTo>
                      <a:pt x="87" y="4"/>
                    </a:lnTo>
                    <a:lnTo>
                      <a:pt x="101" y="9"/>
                    </a:lnTo>
                    <a:lnTo>
                      <a:pt x="114" y="9"/>
                    </a:lnTo>
                    <a:lnTo>
                      <a:pt x="131" y="10"/>
                    </a:lnTo>
                    <a:lnTo>
                      <a:pt x="151" y="12"/>
                    </a:lnTo>
                    <a:lnTo>
                      <a:pt x="164" y="12"/>
                    </a:lnTo>
                    <a:lnTo>
                      <a:pt x="176" y="12"/>
                    </a:lnTo>
                    <a:lnTo>
                      <a:pt x="188" y="15"/>
                    </a:lnTo>
                    <a:lnTo>
                      <a:pt x="201" y="15"/>
                    </a:lnTo>
                    <a:lnTo>
                      <a:pt x="262" y="15"/>
                    </a:lnTo>
                    <a:lnTo>
                      <a:pt x="282" y="15"/>
                    </a:lnTo>
                    <a:lnTo>
                      <a:pt x="299" y="14"/>
                    </a:lnTo>
                    <a:lnTo>
                      <a:pt x="329" y="10"/>
                    </a:lnTo>
                    <a:lnTo>
                      <a:pt x="364" y="9"/>
                    </a:lnTo>
                    <a:lnTo>
                      <a:pt x="364" y="17"/>
                    </a:lnTo>
                    <a:lnTo>
                      <a:pt x="404" y="32"/>
                    </a:lnTo>
                    <a:lnTo>
                      <a:pt x="450" y="46"/>
                    </a:lnTo>
                    <a:lnTo>
                      <a:pt x="462" y="52"/>
                    </a:lnTo>
                    <a:lnTo>
                      <a:pt x="488" y="67"/>
                    </a:lnTo>
                    <a:lnTo>
                      <a:pt x="483" y="67"/>
                    </a:lnTo>
                    <a:lnTo>
                      <a:pt x="482" y="67"/>
                    </a:lnTo>
                    <a:lnTo>
                      <a:pt x="472" y="69"/>
                    </a:lnTo>
                    <a:lnTo>
                      <a:pt x="465" y="73"/>
                    </a:lnTo>
                    <a:lnTo>
                      <a:pt x="458" y="76"/>
                    </a:lnTo>
                    <a:lnTo>
                      <a:pt x="443" y="81"/>
                    </a:lnTo>
                    <a:lnTo>
                      <a:pt x="441" y="79"/>
                    </a:lnTo>
                    <a:lnTo>
                      <a:pt x="438" y="76"/>
                    </a:lnTo>
                    <a:lnTo>
                      <a:pt x="428" y="78"/>
                    </a:lnTo>
                    <a:lnTo>
                      <a:pt x="425" y="79"/>
                    </a:lnTo>
                    <a:lnTo>
                      <a:pt x="418" y="83"/>
                    </a:lnTo>
                    <a:lnTo>
                      <a:pt x="415" y="83"/>
                    </a:lnTo>
                    <a:lnTo>
                      <a:pt x="409" y="83"/>
                    </a:lnTo>
                    <a:lnTo>
                      <a:pt x="409" y="91"/>
                    </a:lnTo>
                    <a:lnTo>
                      <a:pt x="415" y="93"/>
                    </a:lnTo>
                    <a:lnTo>
                      <a:pt x="416" y="93"/>
                    </a:lnTo>
                    <a:lnTo>
                      <a:pt x="418" y="96"/>
                    </a:lnTo>
                    <a:lnTo>
                      <a:pt x="416" y="99"/>
                    </a:lnTo>
                    <a:lnTo>
                      <a:pt x="415" y="104"/>
                    </a:lnTo>
                    <a:lnTo>
                      <a:pt x="411" y="108"/>
                    </a:lnTo>
                    <a:lnTo>
                      <a:pt x="408" y="111"/>
                    </a:lnTo>
                    <a:lnTo>
                      <a:pt x="404" y="114"/>
                    </a:lnTo>
                    <a:lnTo>
                      <a:pt x="401" y="114"/>
                    </a:lnTo>
                    <a:lnTo>
                      <a:pt x="394" y="113"/>
                    </a:lnTo>
                    <a:lnTo>
                      <a:pt x="389" y="113"/>
                    </a:lnTo>
                    <a:lnTo>
                      <a:pt x="388" y="114"/>
                    </a:lnTo>
                    <a:lnTo>
                      <a:pt x="379" y="114"/>
                    </a:lnTo>
                    <a:lnTo>
                      <a:pt x="376" y="113"/>
                    </a:lnTo>
                    <a:lnTo>
                      <a:pt x="371" y="111"/>
                    </a:lnTo>
                    <a:lnTo>
                      <a:pt x="368" y="113"/>
                    </a:lnTo>
                    <a:lnTo>
                      <a:pt x="362" y="113"/>
                    </a:lnTo>
                    <a:lnTo>
                      <a:pt x="362" y="114"/>
                    </a:lnTo>
                    <a:lnTo>
                      <a:pt x="359" y="116"/>
                    </a:lnTo>
                    <a:lnTo>
                      <a:pt x="356" y="118"/>
                    </a:lnTo>
                    <a:lnTo>
                      <a:pt x="352" y="120"/>
                    </a:lnTo>
                    <a:lnTo>
                      <a:pt x="351" y="121"/>
                    </a:lnTo>
                    <a:lnTo>
                      <a:pt x="347" y="123"/>
                    </a:lnTo>
                    <a:lnTo>
                      <a:pt x="341" y="126"/>
                    </a:lnTo>
                    <a:lnTo>
                      <a:pt x="329" y="130"/>
                    </a:lnTo>
                    <a:lnTo>
                      <a:pt x="315" y="125"/>
                    </a:lnTo>
                    <a:lnTo>
                      <a:pt x="312" y="125"/>
                    </a:lnTo>
                    <a:lnTo>
                      <a:pt x="309" y="126"/>
                    </a:lnTo>
                    <a:lnTo>
                      <a:pt x="304" y="128"/>
                    </a:lnTo>
                    <a:lnTo>
                      <a:pt x="300" y="130"/>
                    </a:lnTo>
                    <a:lnTo>
                      <a:pt x="295" y="133"/>
                    </a:lnTo>
                    <a:lnTo>
                      <a:pt x="292" y="135"/>
                    </a:lnTo>
                    <a:lnTo>
                      <a:pt x="287" y="135"/>
                    </a:lnTo>
                    <a:lnTo>
                      <a:pt x="282" y="133"/>
                    </a:lnTo>
                    <a:lnTo>
                      <a:pt x="277" y="131"/>
                    </a:lnTo>
                    <a:lnTo>
                      <a:pt x="272" y="133"/>
                    </a:lnTo>
                    <a:lnTo>
                      <a:pt x="267" y="135"/>
                    </a:lnTo>
                    <a:lnTo>
                      <a:pt x="265" y="136"/>
                    </a:lnTo>
                    <a:lnTo>
                      <a:pt x="260" y="140"/>
                    </a:lnTo>
                    <a:lnTo>
                      <a:pt x="255" y="143"/>
                    </a:lnTo>
                    <a:close/>
                  </a:path>
                </a:pathLst>
              </a:custGeom>
              <a:solidFill>
                <a:srgbClr val="CB8A4B"/>
              </a:solidFill>
              <a:ln w="0">
                <a:solidFill>
                  <a:srgbClr val="CB8A4B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282" name="Freeform 74"/>
              <p:cNvSpPr>
                <a:spLocks/>
              </p:cNvSpPr>
              <p:nvPr/>
            </p:nvSpPr>
            <p:spPr bwMode="auto">
              <a:xfrm>
                <a:off x="1069" y="1798"/>
                <a:ext cx="488" cy="168"/>
              </a:xfrm>
              <a:custGeom>
                <a:avLst/>
                <a:gdLst/>
                <a:ahLst/>
                <a:cxnLst>
                  <a:cxn ang="0">
                    <a:pos x="252" y="150"/>
                  </a:cxn>
                  <a:cxn ang="0">
                    <a:pos x="245" y="153"/>
                  </a:cxn>
                  <a:cxn ang="0">
                    <a:pos x="237" y="156"/>
                  </a:cxn>
                  <a:cxn ang="0">
                    <a:pos x="223" y="160"/>
                  </a:cxn>
                  <a:cxn ang="0">
                    <a:pos x="210" y="165"/>
                  </a:cxn>
                  <a:cxn ang="0">
                    <a:pos x="200" y="168"/>
                  </a:cxn>
                  <a:cxn ang="0">
                    <a:pos x="190" y="167"/>
                  </a:cxn>
                  <a:cxn ang="0">
                    <a:pos x="180" y="161"/>
                  </a:cxn>
                  <a:cxn ang="0">
                    <a:pos x="174" y="158"/>
                  </a:cxn>
                  <a:cxn ang="0">
                    <a:pos x="171" y="153"/>
                  </a:cxn>
                  <a:cxn ang="0">
                    <a:pos x="163" y="146"/>
                  </a:cxn>
                  <a:cxn ang="0">
                    <a:pos x="156" y="141"/>
                  </a:cxn>
                  <a:cxn ang="0">
                    <a:pos x="144" y="136"/>
                  </a:cxn>
                  <a:cxn ang="0">
                    <a:pos x="134" y="130"/>
                  </a:cxn>
                  <a:cxn ang="0">
                    <a:pos x="127" y="120"/>
                  </a:cxn>
                  <a:cxn ang="0">
                    <a:pos x="117" y="106"/>
                  </a:cxn>
                  <a:cxn ang="0">
                    <a:pos x="102" y="101"/>
                  </a:cxn>
                  <a:cxn ang="0">
                    <a:pos x="89" y="93"/>
                  </a:cxn>
                  <a:cxn ang="0">
                    <a:pos x="80" y="83"/>
                  </a:cxn>
                  <a:cxn ang="0">
                    <a:pos x="64" y="71"/>
                  </a:cxn>
                  <a:cxn ang="0">
                    <a:pos x="47" y="61"/>
                  </a:cxn>
                  <a:cxn ang="0">
                    <a:pos x="27" y="46"/>
                  </a:cxn>
                  <a:cxn ang="0">
                    <a:pos x="5" y="27"/>
                  </a:cxn>
                  <a:cxn ang="0">
                    <a:pos x="8" y="12"/>
                  </a:cxn>
                  <a:cxn ang="0">
                    <a:pos x="32" y="5"/>
                  </a:cxn>
                  <a:cxn ang="0">
                    <a:pos x="59" y="2"/>
                  </a:cxn>
                  <a:cxn ang="0">
                    <a:pos x="75" y="2"/>
                  </a:cxn>
                  <a:cxn ang="0">
                    <a:pos x="101" y="9"/>
                  </a:cxn>
                  <a:cxn ang="0">
                    <a:pos x="131" y="10"/>
                  </a:cxn>
                  <a:cxn ang="0">
                    <a:pos x="164" y="12"/>
                  </a:cxn>
                  <a:cxn ang="0">
                    <a:pos x="188" y="15"/>
                  </a:cxn>
                  <a:cxn ang="0">
                    <a:pos x="262" y="15"/>
                  </a:cxn>
                  <a:cxn ang="0">
                    <a:pos x="299" y="14"/>
                  </a:cxn>
                  <a:cxn ang="0">
                    <a:pos x="364" y="9"/>
                  </a:cxn>
                  <a:cxn ang="0">
                    <a:pos x="404" y="32"/>
                  </a:cxn>
                  <a:cxn ang="0">
                    <a:pos x="462" y="52"/>
                  </a:cxn>
                  <a:cxn ang="0">
                    <a:pos x="483" y="67"/>
                  </a:cxn>
                  <a:cxn ang="0">
                    <a:pos x="472" y="69"/>
                  </a:cxn>
                  <a:cxn ang="0">
                    <a:pos x="458" y="76"/>
                  </a:cxn>
                  <a:cxn ang="0">
                    <a:pos x="441" y="79"/>
                  </a:cxn>
                  <a:cxn ang="0">
                    <a:pos x="428" y="78"/>
                  </a:cxn>
                  <a:cxn ang="0">
                    <a:pos x="418" y="83"/>
                  </a:cxn>
                  <a:cxn ang="0">
                    <a:pos x="409" y="83"/>
                  </a:cxn>
                  <a:cxn ang="0">
                    <a:pos x="415" y="93"/>
                  </a:cxn>
                  <a:cxn ang="0">
                    <a:pos x="418" y="96"/>
                  </a:cxn>
                  <a:cxn ang="0">
                    <a:pos x="415" y="104"/>
                  </a:cxn>
                  <a:cxn ang="0">
                    <a:pos x="408" y="111"/>
                  </a:cxn>
                  <a:cxn ang="0">
                    <a:pos x="401" y="114"/>
                  </a:cxn>
                  <a:cxn ang="0">
                    <a:pos x="389" y="113"/>
                  </a:cxn>
                  <a:cxn ang="0">
                    <a:pos x="379" y="114"/>
                  </a:cxn>
                  <a:cxn ang="0">
                    <a:pos x="371" y="111"/>
                  </a:cxn>
                  <a:cxn ang="0">
                    <a:pos x="362" y="113"/>
                  </a:cxn>
                  <a:cxn ang="0">
                    <a:pos x="359" y="116"/>
                  </a:cxn>
                  <a:cxn ang="0">
                    <a:pos x="352" y="120"/>
                  </a:cxn>
                  <a:cxn ang="0">
                    <a:pos x="347" y="123"/>
                  </a:cxn>
                  <a:cxn ang="0">
                    <a:pos x="329" y="130"/>
                  </a:cxn>
                  <a:cxn ang="0">
                    <a:pos x="312" y="125"/>
                  </a:cxn>
                  <a:cxn ang="0">
                    <a:pos x="304" y="128"/>
                  </a:cxn>
                  <a:cxn ang="0">
                    <a:pos x="295" y="133"/>
                  </a:cxn>
                  <a:cxn ang="0">
                    <a:pos x="287" y="135"/>
                  </a:cxn>
                  <a:cxn ang="0">
                    <a:pos x="277" y="131"/>
                  </a:cxn>
                  <a:cxn ang="0">
                    <a:pos x="267" y="135"/>
                  </a:cxn>
                  <a:cxn ang="0">
                    <a:pos x="260" y="140"/>
                  </a:cxn>
                </a:cxnLst>
                <a:rect l="0" t="0" r="r" b="b"/>
                <a:pathLst>
                  <a:path w="488" h="168">
                    <a:moveTo>
                      <a:pt x="255" y="143"/>
                    </a:moveTo>
                    <a:lnTo>
                      <a:pt x="252" y="150"/>
                    </a:lnTo>
                    <a:lnTo>
                      <a:pt x="248" y="151"/>
                    </a:lnTo>
                    <a:lnTo>
                      <a:pt x="245" y="153"/>
                    </a:lnTo>
                    <a:lnTo>
                      <a:pt x="242" y="155"/>
                    </a:lnTo>
                    <a:lnTo>
                      <a:pt x="237" y="156"/>
                    </a:lnTo>
                    <a:lnTo>
                      <a:pt x="230" y="158"/>
                    </a:lnTo>
                    <a:lnTo>
                      <a:pt x="223" y="160"/>
                    </a:lnTo>
                    <a:lnTo>
                      <a:pt x="215" y="163"/>
                    </a:lnTo>
                    <a:lnTo>
                      <a:pt x="210" y="165"/>
                    </a:lnTo>
                    <a:lnTo>
                      <a:pt x="203" y="167"/>
                    </a:lnTo>
                    <a:lnTo>
                      <a:pt x="200" y="168"/>
                    </a:lnTo>
                    <a:lnTo>
                      <a:pt x="195" y="168"/>
                    </a:lnTo>
                    <a:lnTo>
                      <a:pt x="190" y="167"/>
                    </a:lnTo>
                    <a:lnTo>
                      <a:pt x="186" y="165"/>
                    </a:lnTo>
                    <a:lnTo>
                      <a:pt x="180" y="161"/>
                    </a:lnTo>
                    <a:lnTo>
                      <a:pt x="178" y="160"/>
                    </a:lnTo>
                    <a:lnTo>
                      <a:pt x="174" y="158"/>
                    </a:lnTo>
                    <a:lnTo>
                      <a:pt x="171" y="156"/>
                    </a:lnTo>
                    <a:lnTo>
                      <a:pt x="171" y="153"/>
                    </a:lnTo>
                    <a:lnTo>
                      <a:pt x="166" y="148"/>
                    </a:lnTo>
                    <a:lnTo>
                      <a:pt x="163" y="146"/>
                    </a:lnTo>
                    <a:lnTo>
                      <a:pt x="159" y="145"/>
                    </a:lnTo>
                    <a:lnTo>
                      <a:pt x="156" y="141"/>
                    </a:lnTo>
                    <a:lnTo>
                      <a:pt x="151" y="138"/>
                    </a:lnTo>
                    <a:lnTo>
                      <a:pt x="144" y="136"/>
                    </a:lnTo>
                    <a:lnTo>
                      <a:pt x="139" y="138"/>
                    </a:lnTo>
                    <a:lnTo>
                      <a:pt x="134" y="130"/>
                    </a:lnTo>
                    <a:lnTo>
                      <a:pt x="131" y="126"/>
                    </a:lnTo>
                    <a:lnTo>
                      <a:pt x="127" y="120"/>
                    </a:lnTo>
                    <a:lnTo>
                      <a:pt x="124" y="113"/>
                    </a:lnTo>
                    <a:lnTo>
                      <a:pt x="117" y="106"/>
                    </a:lnTo>
                    <a:lnTo>
                      <a:pt x="111" y="103"/>
                    </a:lnTo>
                    <a:lnTo>
                      <a:pt x="102" y="101"/>
                    </a:lnTo>
                    <a:lnTo>
                      <a:pt x="94" y="96"/>
                    </a:lnTo>
                    <a:lnTo>
                      <a:pt x="89" y="93"/>
                    </a:lnTo>
                    <a:lnTo>
                      <a:pt x="82" y="84"/>
                    </a:lnTo>
                    <a:lnTo>
                      <a:pt x="80" y="83"/>
                    </a:lnTo>
                    <a:lnTo>
                      <a:pt x="72" y="76"/>
                    </a:lnTo>
                    <a:lnTo>
                      <a:pt x="64" y="71"/>
                    </a:lnTo>
                    <a:lnTo>
                      <a:pt x="57" y="64"/>
                    </a:lnTo>
                    <a:lnTo>
                      <a:pt x="47" y="61"/>
                    </a:lnTo>
                    <a:lnTo>
                      <a:pt x="37" y="52"/>
                    </a:lnTo>
                    <a:lnTo>
                      <a:pt x="27" y="46"/>
                    </a:lnTo>
                    <a:lnTo>
                      <a:pt x="13" y="36"/>
                    </a:lnTo>
                    <a:lnTo>
                      <a:pt x="5" y="27"/>
                    </a:lnTo>
                    <a:lnTo>
                      <a:pt x="0" y="20"/>
                    </a:lnTo>
                    <a:lnTo>
                      <a:pt x="8" y="12"/>
                    </a:lnTo>
                    <a:lnTo>
                      <a:pt x="20" y="5"/>
                    </a:lnTo>
                    <a:lnTo>
                      <a:pt x="32" y="5"/>
                    </a:lnTo>
                    <a:lnTo>
                      <a:pt x="44" y="4"/>
                    </a:lnTo>
                    <a:lnTo>
                      <a:pt x="59" y="2"/>
                    </a:lnTo>
                    <a:lnTo>
                      <a:pt x="67" y="0"/>
                    </a:lnTo>
                    <a:lnTo>
                      <a:pt x="75" y="2"/>
                    </a:lnTo>
                    <a:lnTo>
                      <a:pt x="87" y="4"/>
                    </a:lnTo>
                    <a:lnTo>
                      <a:pt x="101" y="9"/>
                    </a:lnTo>
                    <a:lnTo>
                      <a:pt x="114" y="9"/>
                    </a:lnTo>
                    <a:lnTo>
                      <a:pt x="131" y="10"/>
                    </a:lnTo>
                    <a:lnTo>
                      <a:pt x="151" y="12"/>
                    </a:lnTo>
                    <a:lnTo>
                      <a:pt x="164" y="12"/>
                    </a:lnTo>
                    <a:lnTo>
                      <a:pt x="176" y="12"/>
                    </a:lnTo>
                    <a:lnTo>
                      <a:pt x="188" y="15"/>
                    </a:lnTo>
                    <a:lnTo>
                      <a:pt x="201" y="15"/>
                    </a:lnTo>
                    <a:lnTo>
                      <a:pt x="262" y="15"/>
                    </a:lnTo>
                    <a:lnTo>
                      <a:pt x="282" y="15"/>
                    </a:lnTo>
                    <a:lnTo>
                      <a:pt x="299" y="14"/>
                    </a:lnTo>
                    <a:lnTo>
                      <a:pt x="329" y="10"/>
                    </a:lnTo>
                    <a:lnTo>
                      <a:pt x="364" y="9"/>
                    </a:lnTo>
                    <a:lnTo>
                      <a:pt x="364" y="17"/>
                    </a:lnTo>
                    <a:lnTo>
                      <a:pt x="404" y="32"/>
                    </a:lnTo>
                    <a:lnTo>
                      <a:pt x="450" y="46"/>
                    </a:lnTo>
                    <a:lnTo>
                      <a:pt x="462" y="52"/>
                    </a:lnTo>
                    <a:lnTo>
                      <a:pt x="488" y="67"/>
                    </a:lnTo>
                    <a:lnTo>
                      <a:pt x="483" y="67"/>
                    </a:lnTo>
                    <a:lnTo>
                      <a:pt x="482" y="67"/>
                    </a:lnTo>
                    <a:lnTo>
                      <a:pt x="472" y="69"/>
                    </a:lnTo>
                    <a:lnTo>
                      <a:pt x="465" y="73"/>
                    </a:lnTo>
                    <a:lnTo>
                      <a:pt x="458" y="76"/>
                    </a:lnTo>
                    <a:lnTo>
                      <a:pt x="443" y="81"/>
                    </a:lnTo>
                    <a:lnTo>
                      <a:pt x="441" y="79"/>
                    </a:lnTo>
                    <a:lnTo>
                      <a:pt x="438" y="76"/>
                    </a:lnTo>
                    <a:lnTo>
                      <a:pt x="428" y="78"/>
                    </a:lnTo>
                    <a:lnTo>
                      <a:pt x="425" y="79"/>
                    </a:lnTo>
                    <a:lnTo>
                      <a:pt x="418" y="83"/>
                    </a:lnTo>
                    <a:lnTo>
                      <a:pt x="415" y="83"/>
                    </a:lnTo>
                    <a:lnTo>
                      <a:pt x="409" y="83"/>
                    </a:lnTo>
                    <a:lnTo>
                      <a:pt x="409" y="91"/>
                    </a:lnTo>
                    <a:lnTo>
                      <a:pt x="415" y="93"/>
                    </a:lnTo>
                    <a:lnTo>
                      <a:pt x="416" y="93"/>
                    </a:lnTo>
                    <a:lnTo>
                      <a:pt x="418" y="96"/>
                    </a:lnTo>
                    <a:lnTo>
                      <a:pt x="416" y="99"/>
                    </a:lnTo>
                    <a:lnTo>
                      <a:pt x="415" y="104"/>
                    </a:lnTo>
                    <a:lnTo>
                      <a:pt x="411" y="108"/>
                    </a:lnTo>
                    <a:lnTo>
                      <a:pt x="408" y="111"/>
                    </a:lnTo>
                    <a:lnTo>
                      <a:pt x="404" y="114"/>
                    </a:lnTo>
                    <a:lnTo>
                      <a:pt x="401" y="114"/>
                    </a:lnTo>
                    <a:lnTo>
                      <a:pt x="394" y="113"/>
                    </a:lnTo>
                    <a:lnTo>
                      <a:pt x="389" y="113"/>
                    </a:lnTo>
                    <a:lnTo>
                      <a:pt x="388" y="114"/>
                    </a:lnTo>
                    <a:lnTo>
                      <a:pt x="379" y="114"/>
                    </a:lnTo>
                    <a:lnTo>
                      <a:pt x="376" y="113"/>
                    </a:lnTo>
                    <a:lnTo>
                      <a:pt x="371" y="111"/>
                    </a:lnTo>
                    <a:lnTo>
                      <a:pt x="368" y="113"/>
                    </a:lnTo>
                    <a:lnTo>
                      <a:pt x="362" y="113"/>
                    </a:lnTo>
                    <a:lnTo>
                      <a:pt x="362" y="114"/>
                    </a:lnTo>
                    <a:lnTo>
                      <a:pt x="359" y="116"/>
                    </a:lnTo>
                    <a:lnTo>
                      <a:pt x="356" y="118"/>
                    </a:lnTo>
                    <a:lnTo>
                      <a:pt x="352" y="120"/>
                    </a:lnTo>
                    <a:lnTo>
                      <a:pt x="351" y="121"/>
                    </a:lnTo>
                    <a:lnTo>
                      <a:pt x="347" y="123"/>
                    </a:lnTo>
                    <a:lnTo>
                      <a:pt x="341" y="126"/>
                    </a:lnTo>
                    <a:lnTo>
                      <a:pt x="329" y="130"/>
                    </a:lnTo>
                    <a:lnTo>
                      <a:pt x="315" y="125"/>
                    </a:lnTo>
                    <a:lnTo>
                      <a:pt x="312" y="125"/>
                    </a:lnTo>
                    <a:lnTo>
                      <a:pt x="309" y="126"/>
                    </a:lnTo>
                    <a:lnTo>
                      <a:pt x="304" y="128"/>
                    </a:lnTo>
                    <a:lnTo>
                      <a:pt x="300" y="130"/>
                    </a:lnTo>
                    <a:lnTo>
                      <a:pt x="295" y="133"/>
                    </a:lnTo>
                    <a:lnTo>
                      <a:pt x="292" y="135"/>
                    </a:lnTo>
                    <a:lnTo>
                      <a:pt x="287" y="135"/>
                    </a:lnTo>
                    <a:lnTo>
                      <a:pt x="282" y="133"/>
                    </a:lnTo>
                    <a:lnTo>
                      <a:pt x="277" y="131"/>
                    </a:lnTo>
                    <a:lnTo>
                      <a:pt x="272" y="133"/>
                    </a:lnTo>
                    <a:lnTo>
                      <a:pt x="267" y="135"/>
                    </a:lnTo>
                    <a:lnTo>
                      <a:pt x="265" y="136"/>
                    </a:lnTo>
                    <a:lnTo>
                      <a:pt x="260" y="140"/>
                    </a:lnTo>
                    <a:lnTo>
                      <a:pt x="255" y="143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283" name="Freeform 75"/>
              <p:cNvSpPr>
                <a:spLocks/>
              </p:cNvSpPr>
              <p:nvPr/>
            </p:nvSpPr>
            <p:spPr bwMode="auto">
              <a:xfrm>
                <a:off x="1616" y="1820"/>
                <a:ext cx="549" cy="388"/>
              </a:xfrm>
              <a:custGeom>
                <a:avLst/>
                <a:gdLst/>
                <a:ahLst/>
                <a:cxnLst>
                  <a:cxn ang="0">
                    <a:pos x="470" y="116"/>
                  </a:cxn>
                  <a:cxn ang="0">
                    <a:pos x="479" y="150"/>
                  </a:cxn>
                  <a:cxn ang="0">
                    <a:pos x="514" y="235"/>
                  </a:cxn>
                  <a:cxn ang="0">
                    <a:pos x="529" y="309"/>
                  </a:cxn>
                  <a:cxn ang="0">
                    <a:pos x="487" y="321"/>
                  </a:cxn>
                  <a:cxn ang="0">
                    <a:pos x="433" y="336"/>
                  </a:cxn>
                  <a:cxn ang="0">
                    <a:pos x="356" y="364"/>
                  </a:cxn>
                  <a:cxn ang="0">
                    <a:pos x="277" y="376"/>
                  </a:cxn>
                  <a:cxn ang="0">
                    <a:pos x="186" y="381"/>
                  </a:cxn>
                  <a:cxn ang="0">
                    <a:pos x="40" y="336"/>
                  </a:cxn>
                  <a:cxn ang="0">
                    <a:pos x="10" y="259"/>
                  </a:cxn>
                  <a:cxn ang="0">
                    <a:pos x="7" y="237"/>
                  </a:cxn>
                  <a:cxn ang="0">
                    <a:pos x="2" y="223"/>
                  </a:cxn>
                  <a:cxn ang="0">
                    <a:pos x="12" y="218"/>
                  </a:cxn>
                  <a:cxn ang="0">
                    <a:pos x="27" y="215"/>
                  </a:cxn>
                  <a:cxn ang="0">
                    <a:pos x="45" y="210"/>
                  </a:cxn>
                  <a:cxn ang="0">
                    <a:pos x="77" y="197"/>
                  </a:cxn>
                  <a:cxn ang="0">
                    <a:pos x="92" y="183"/>
                  </a:cxn>
                  <a:cxn ang="0">
                    <a:pos x="98" y="168"/>
                  </a:cxn>
                  <a:cxn ang="0">
                    <a:pos x="98" y="150"/>
                  </a:cxn>
                  <a:cxn ang="0">
                    <a:pos x="82" y="136"/>
                  </a:cxn>
                  <a:cxn ang="0">
                    <a:pos x="81" y="121"/>
                  </a:cxn>
                  <a:cxn ang="0">
                    <a:pos x="94" y="96"/>
                  </a:cxn>
                  <a:cxn ang="0">
                    <a:pos x="109" y="59"/>
                  </a:cxn>
                  <a:cxn ang="0">
                    <a:pos x="126" y="29"/>
                  </a:cxn>
                  <a:cxn ang="0">
                    <a:pos x="138" y="5"/>
                  </a:cxn>
                  <a:cxn ang="0">
                    <a:pos x="146" y="12"/>
                  </a:cxn>
                  <a:cxn ang="0">
                    <a:pos x="163" y="14"/>
                  </a:cxn>
                  <a:cxn ang="0">
                    <a:pos x="175" y="19"/>
                  </a:cxn>
                  <a:cxn ang="0">
                    <a:pos x="188" y="22"/>
                  </a:cxn>
                  <a:cxn ang="0">
                    <a:pos x="202" y="24"/>
                  </a:cxn>
                  <a:cxn ang="0">
                    <a:pos x="213" y="24"/>
                  </a:cxn>
                  <a:cxn ang="0">
                    <a:pos x="227" y="22"/>
                  </a:cxn>
                  <a:cxn ang="0">
                    <a:pos x="239" y="22"/>
                  </a:cxn>
                  <a:cxn ang="0">
                    <a:pos x="254" y="29"/>
                  </a:cxn>
                  <a:cxn ang="0">
                    <a:pos x="264" y="32"/>
                  </a:cxn>
                  <a:cxn ang="0">
                    <a:pos x="277" y="35"/>
                  </a:cxn>
                  <a:cxn ang="0">
                    <a:pos x="287" y="27"/>
                  </a:cxn>
                  <a:cxn ang="0">
                    <a:pos x="299" y="34"/>
                  </a:cxn>
                  <a:cxn ang="0">
                    <a:pos x="316" y="34"/>
                  </a:cxn>
                  <a:cxn ang="0">
                    <a:pos x="327" y="35"/>
                  </a:cxn>
                  <a:cxn ang="0">
                    <a:pos x="343" y="47"/>
                  </a:cxn>
                  <a:cxn ang="0">
                    <a:pos x="363" y="47"/>
                  </a:cxn>
                  <a:cxn ang="0">
                    <a:pos x="371" y="56"/>
                  </a:cxn>
                  <a:cxn ang="0">
                    <a:pos x="378" y="67"/>
                  </a:cxn>
                  <a:cxn ang="0">
                    <a:pos x="385" y="69"/>
                  </a:cxn>
                  <a:cxn ang="0">
                    <a:pos x="410" y="64"/>
                  </a:cxn>
                  <a:cxn ang="0">
                    <a:pos x="437" y="87"/>
                  </a:cxn>
                  <a:cxn ang="0">
                    <a:pos x="452" y="94"/>
                  </a:cxn>
                </a:cxnLst>
                <a:rect l="0" t="0" r="r" b="b"/>
                <a:pathLst>
                  <a:path w="549" h="388">
                    <a:moveTo>
                      <a:pt x="460" y="106"/>
                    </a:moveTo>
                    <a:lnTo>
                      <a:pt x="467" y="113"/>
                    </a:lnTo>
                    <a:lnTo>
                      <a:pt x="470" y="116"/>
                    </a:lnTo>
                    <a:lnTo>
                      <a:pt x="472" y="123"/>
                    </a:lnTo>
                    <a:lnTo>
                      <a:pt x="477" y="134"/>
                    </a:lnTo>
                    <a:lnTo>
                      <a:pt x="479" y="150"/>
                    </a:lnTo>
                    <a:lnTo>
                      <a:pt x="482" y="168"/>
                    </a:lnTo>
                    <a:lnTo>
                      <a:pt x="490" y="181"/>
                    </a:lnTo>
                    <a:lnTo>
                      <a:pt x="514" y="235"/>
                    </a:lnTo>
                    <a:lnTo>
                      <a:pt x="549" y="304"/>
                    </a:lnTo>
                    <a:lnTo>
                      <a:pt x="539" y="306"/>
                    </a:lnTo>
                    <a:lnTo>
                      <a:pt x="529" y="309"/>
                    </a:lnTo>
                    <a:lnTo>
                      <a:pt x="510" y="312"/>
                    </a:lnTo>
                    <a:lnTo>
                      <a:pt x="495" y="316"/>
                    </a:lnTo>
                    <a:lnTo>
                      <a:pt x="487" y="321"/>
                    </a:lnTo>
                    <a:lnTo>
                      <a:pt x="477" y="327"/>
                    </a:lnTo>
                    <a:lnTo>
                      <a:pt x="463" y="334"/>
                    </a:lnTo>
                    <a:lnTo>
                      <a:pt x="433" y="336"/>
                    </a:lnTo>
                    <a:lnTo>
                      <a:pt x="406" y="353"/>
                    </a:lnTo>
                    <a:lnTo>
                      <a:pt x="381" y="358"/>
                    </a:lnTo>
                    <a:lnTo>
                      <a:pt x="356" y="364"/>
                    </a:lnTo>
                    <a:lnTo>
                      <a:pt x="334" y="366"/>
                    </a:lnTo>
                    <a:lnTo>
                      <a:pt x="309" y="373"/>
                    </a:lnTo>
                    <a:lnTo>
                      <a:pt x="277" y="376"/>
                    </a:lnTo>
                    <a:lnTo>
                      <a:pt x="245" y="378"/>
                    </a:lnTo>
                    <a:lnTo>
                      <a:pt x="230" y="380"/>
                    </a:lnTo>
                    <a:lnTo>
                      <a:pt x="186" y="381"/>
                    </a:lnTo>
                    <a:lnTo>
                      <a:pt x="98" y="385"/>
                    </a:lnTo>
                    <a:lnTo>
                      <a:pt x="40" y="388"/>
                    </a:lnTo>
                    <a:lnTo>
                      <a:pt x="40" y="336"/>
                    </a:lnTo>
                    <a:lnTo>
                      <a:pt x="42" y="275"/>
                    </a:lnTo>
                    <a:lnTo>
                      <a:pt x="9" y="274"/>
                    </a:lnTo>
                    <a:lnTo>
                      <a:pt x="10" y="259"/>
                    </a:lnTo>
                    <a:lnTo>
                      <a:pt x="10" y="247"/>
                    </a:lnTo>
                    <a:lnTo>
                      <a:pt x="10" y="242"/>
                    </a:lnTo>
                    <a:lnTo>
                      <a:pt x="7" y="237"/>
                    </a:lnTo>
                    <a:lnTo>
                      <a:pt x="3" y="232"/>
                    </a:lnTo>
                    <a:lnTo>
                      <a:pt x="0" y="227"/>
                    </a:lnTo>
                    <a:lnTo>
                      <a:pt x="2" y="223"/>
                    </a:lnTo>
                    <a:lnTo>
                      <a:pt x="3" y="220"/>
                    </a:lnTo>
                    <a:lnTo>
                      <a:pt x="7" y="218"/>
                    </a:lnTo>
                    <a:lnTo>
                      <a:pt x="12" y="218"/>
                    </a:lnTo>
                    <a:lnTo>
                      <a:pt x="17" y="215"/>
                    </a:lnTo>
                    <a:lnTo>
                      <a:pt x="20" y="215"/>
                    </a:lnTo>
                    <a:lnTo>
                      <a:pt x="27" y="215"/>
                    </a:lnTo>
                    <a:lnTo>
                      <a:pt x="34" y="212"/>
                    </a:lnTo>
                    <a:lnTo>
                      <a:pt x="39" y="212"/>
                    </a:lnTo>
                    <a:lnTo>
                      <a:pt x="45" y="210"/>
                    </a:lnTo>
                    <a:lnTo>
                      <a:pt x="66" y="203"/>
                    </a:lnTo>
                    <a:lnTo>
                      <a:pt x="71" y="200"/>
                    </a:lnTo>
                    <a:lnTo>
                      <a:pt x="77" y="197"/>
                    </a:lnTo>
                    <a:lnTo>
                      <a:pt x="84" y="193"/>
                    </a:lnTo>
                    <a:lnTo>
                      <a:pt x="89" y="188"/>
                    </a:lnTo>
                    <a:lnTo>
                      <a:pt x="92" y="183"/>
                    </a:lnTo>
                    <a:lnTo>
                      <a:pt x="96" y="180"/>
                    </a:lnTo>
                    <a:lnTo>
                      <a:pt x="98" y="175"/>
                    </a:lnTo>
                    <a:lnTo>
                      <a:pt x="98" y="168"/>
                    </a:lnTo>
                    <a:lnTo>
                      <a:pt x="101" y="163"/>
                    </a:lnTo>
                    <a:lnTo>
                      <a:pt x="101" y="155"/>
                    </a:lnTo>
                    <a:lnTo>
                      <a:pt x="98" y="150"/>
                    </a:lnTo>
                    <a:lnTo>
                      <a:pt x="92" y="145"/>
                    </a:lnTo>
                    <a:lnTo>
                      <a:pt x="87" y="141"/>
                    </a:lnTo>
                    <a:lnTo>
                      <a:pt x="82" y="136"/>
                    </a:lnTo>
                    <a:lnTo>
                      <a:pt x="81" y="134"/>
                    </a:lnTo>
                    <a:lnTo>
                      <a:pt x="79" y="129"/>
                    </a:lnTo>
                    <a:lnTo>
                      <a:pt x="81" y="121"/>
                    </a:lnTo>
                    <a:lnTo>
                      <a:pt x="84" y="114"/>
                    </a:lnTo>
                    <a:lnTo>
                      <a:pt x="87" y="104"/>
                    </a:lnTo>
                    <a:lnTo>
                      <a:pt x="94" y="96"/>
                    </a:lnTo>
                    <a:lnTo>
                      <a:pt x="99" y="77"/>
                    </a:lnTo>
                    <a:lnTo>
                      <a:pt x="104" y="67"/>
                    </a:lnTo>
                    <a:lnTo>
                      <a:pt x="109" y="59"/>
                    </a:lnTo>
                    <a:lnTo>
                      <a:pt x="114" y="52"/>
                    </a:lnTo>
                    <a:lnTo>
                      <a:pt x="119" y="40"/>
                    </a:lnTo>
                    <a:lnTo>
                      <a:pt x="126" y="29"/>
                    </a:lnTo>
                    <a:lnTo>
                      <a:pt x="131" y="14"/>
                    </a:lnTo>
                    <a:lnTo>
                      <a:pt x="134" y="0"/>
                    </a:lnTo>
                    <a:lnTo>
                      <a:pt x="138" y="5"/>
                    </a:lnTo>
                    <a:lnTo>
                      <a:pt x="138" y="9"/>
                    </a:lnTo>
                    <a:lnTo>
                      <a:pt x="141" y="10"/>
                    </a:lnTo>
                    <a:lnTo>
                      <a:pt x="146" y="12"/>
                    </a:lnTo>
                    <a:lnTo>
                      <a:pt x="151" y="12"/>
                    </a:lnTo>
                    <a:lnTo>
                      <a:pt x="156" y="12"/>
                    </a:lnTo>
                    <a:lnTo>
                      <a:pt x="163" y="14"/>
                    </a:lnTo>
                    <a:lnTo>
                      <a:pt x="168" y="14"/>
                    </a:lnTo>
                    <a:lnTo>
                      <a:pt x="171" y="15"/>
                    </a:lnTo>
                    <a:lnTo>
                      <a:pt x="175" y="19"/>
                    </a:lnTo>
                    <a:lnTo>
                      <a:pt x="178" y="19"/>
                    </a:lnTo>
                    <a:lnTo>
                      <a:pt x="185" y="22"/>
                    </a:lnTo>
                    <a:lnTo>
                      <a:pt x="188" y="22"/>
                    </a:lnTo>
                    <a:lnTo>
                      <a:pt x="193" y="22"/>
                    </a:lnTo>
                    <a:lnTo>
                      <a:pt x="198" y="25"/>
                    </a:lnTo>
                    <a:lnTo>
                      <a:pt x="202" y="24"/>
                    </a:lnTo>
                    <a:lnTo>
                      <a:pt x="205" y="24"/>
                    </a:lnTo>
                    <a:lnTo>
                      <a:pt x="210" y="24"/>
                    </a:lnTo>
                    <a:lnTo>
                      <a:pt x="213" y="24"/>
                    </a:lnTo>
                    <a:lnTo>
                      <a:pt x="218" y="22"/>
                    </a:lnTo>
                    <a:lnTo>
                      <a:pt x="222" y="22"/>
                    </a:lnTo>
                    <a:lnTo>
                      <a:pt x="227" y="22"/>
                    </a:lnTo>
                    <a:lnTo>
                      <a:pt x="230" y="20"/>
                    </a:lnTo>
                    <a:lnTo>
                      <a:pt x="233" y="19"/>
                    </a:lnTo>
                    <a:lnTo>
                      <a:pt x="239" y="22"/>
                    </a:lnTo>
                    <a:lnTo>
                      <a:pt x="240" y="25"/>
                    </a:lnTo>
                    <a:lnTo>
                      <a:pt x="249" y="29"/>
                    </a:lnTo>
                    <a:lnTo>
                      <a:pt x="254" y="29"/>
                    </a:lnTo>
                    <a:lnTo>
                      <a:pt x="259" y="29"/>
                    </a:lnTo>
                    <a:lnTo>
                      <a:pt x="260" y="30"/>
                    </a:lnTo>
                    <a:lnTo>
                      <a:pt x="264" y="32"/>
                    </a:lnTo>
                    <a:lnTo>
                      <a:pt x="267" y="34"/>
                    </a:lnTo>
                    <a:lnTo>
                      <a:pt x="272" y="35"/>
                    </a:lnTo>
                    <a:lnTo>
                      <a:pt x="277" y="35"/>
                    </a:lnTo>
                    <a:lnTo>
                      <a:pt x="280" y="32"/>
                    </a:lnTo>
                    <a:lnTo>
                      <a:pt x="282" y="29"/>
                    </a:lnTo>
                    <a:lnTo>
                      <a:pt x="287" y="27"/>
                    </a:lnTo>
                    <a:lnTo>
                      <a:pt x="292" y="30"/>
                    </a:lnTo>
                    <a:lnTo>
                      <a:pt x="296" y="32"/>
                    </a:lnTo>
                    <a:lnTo>
                      <a:pt x="299" y="34"/>
                    </a:lnTo>
                    <a:lnTo>
                      <a:pt x="304" y="34"/>
                    </a:lnTo>
                    <a:lnTo>
                      <a:pt x="311" y="32"/>
                    </a:lnTo>
                    <a:lnTo>
                      <a:pt x="316" y="34"/>
                    </a:lnTo>
                    <a:lnTo>
                      <a:pt x="319" y="35"/>
                    </a:lnTo>
                    <a:lnTo>
                      <a:pt x="322" y="35"/>
                    </a:lnTo>
                    <a:lnTo>
                      <a:pt x="327" y="35"/>
                    </a:lnTo>
                    <a:lnTo>
                      <a:pt x="331" y="37"/>
                    </a:lnTo>
                    <a:lnTo>
                      <a:pt x="336" y="42"/>
                    </a:lnTo>
                    <a:lnTo>
                      <a:pt x="343" y="47"/>
                    </a:lnTo>
                    <a:lnTo>
                      <a:pt x="353" y="49"/>
                    </a:lnTo>
                    <a:lnTo>
                      <a:pt x="358" y="47"/>
                    </a:lnTo>
                    <a:lnTo>
                      <a:pt x="363" y="47"/>
                    </a:lnTo>
                    <a:lnTo>
                      <a:pt x="369" y="49"/>
                    </a:lnTo>
                    <a:lnTo>
                      <a:pt x="371" y="54"/>
                    </a:lnTo>
                    <a:lnTo>
                      <a:pt x="371" y="56"/>
                    </a:lnTo>
                    <a:lnTo>
                      <a:pt x="371" y="59"/>
                    </a:lnTo>
                    <a:lnTo>
                      <a:pt x="371" y="64"/>
                    </a:lnTo>
                    <a:lnTo>
                      <a:pt x="378" y="67"/>
                    </a:lnTo>
                    <a:lnTo>
                      <a:pt x="380" y="69"/>
                    </a:lnTo>
                    <a:lnTo>
                      <a:pt x="383" y="67"/>
                    </a:lnTo>
                    <a:lnTo>
                      <a:pt x="385" y="69"/>
                    </a:lnTo>
                    <a:lnTo>
                      <a:pt x="393" y="67"/>
                    </a:lnTo>
                    <a:lnTo>
                      <a:pt x="401" y="66"/>
                    </a:lnTo>
                    <a:lnTo>
                      <a:pt x="410" y="64"/>
                    </a:lnTo>
                    <a:lnTo>
                      <a:pt x="420" y="74"/>
                    </a:lnTo>
                    <a:lnTo>
                      <a:pt x="428" y="81"/>
                    </a:lnTo>
                    <a:lnTo>
                      <a:pt x="437" y="87"/>
                    </a:lnTo>
                    <a:lnTo>
                      <a:pt x="440" y="89"/>
                    </a:lnTo>
                    <a:lnTo>
                      <a:pt x="447" y="92"/>
                    </a:lnTo>
                    <a:lnTo>
                      <a:pt x="452" y="94"/>
                    </a:lnTo>
                    <a:lnTo>
                      <a:pt x="455" y="98"/>
                    </a:lnTo>
                    <a:lnTo>
                      <a:pt x="460" y="106"/>
                    </a:lnTo>
                    <a:close/>
                  </a:path>
                </a:pathLst>
              </a:custGeom>
              <a:solidFill>
                <a:srgbClr val="3C8A3B"/>
              </a:solidFill>
              <a:ln w="0">
                <a:solidFill>
                  <a:srgbClr val="3C8A3B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284" name="Freeform 76"/>
              <p:cNvSpPr>
                <a:spLocks/>
              </p:cNvSpPr>
              <p:nvPr/>
            </p:nvSpPr>
            <p:spPr bwMode="auto">
              <a:xfrm>
                <a:off x="1616" y="1820"/>
                <a:ext cx="549" cy="388"/>
              </a:xfrm>
              <a:custGeom>
                <a:avLst/>
                <a:gdLst/>
                <a:ahLst/>
                <a:cxnLst>
                  <a:cxn ang="0">
                    <a:pos x="470" y="116"/>
                  </a:cxn>
                  <a:cxn ang="0">
                    <a:pos x="479" y="150"/>
                  </a:cxn>
                  <a:cxn ang="0">
                    <a:pos x="514" y="235"/>
                  </a:cxn>
                  <a:cxn ang="0">
                    <a:pos x="529" y="309"/>
                  </a:cxn>
                  <a:cxn ang="0">
                    <a:pos x="487" y="321"/>
                  </a:cxn>
                  <a:cxn ang="0">
                    <a:pos x="433" y="336"/>
                  </a:cxn>
                  <a:cxn ang="0">
                    <a:pos x="356" y="364"/>
                  </a:cxn>
                  <a:cxn ang="0">
                    <a:pos x="277" y="376"/>
                  </a:cxn>
                  <a:cxn ang="0">
                    <a:pos x="186" y="381"/>
                  </a:cxn>
                  <a:cxn ang="0">
                    <a:pos x="40" y="336"/>
                  </a:cxn>
                  <a:cxn ang="0">
                    <a:pos x="10" y="259"/>
                  </a:cxn>
                  <a:cxn ang="0">
                    <a:pos x="7" y="237"/>
                  </a:cxn>
                  <a:cxn ang="0">
                    <a:pos x="2" y="223"/>
                  </a:cxn>
                  <a:cxn ang="0">
                    <a:pos x="12" y="218"/>
                  </a:cxn>
                  <a:cxn ang="0">
                    <a:pos x="27" y="215"/>
                  </a:cxn>
                  <a:cxn ang="0">
                    <a:pos x="45" y="210"/>
                  </a:cxn>
                  <a:cxn ang="0">
                    <a:pos x="77" y="197"/>
                  </a:cxn>
                  <a:cxn ang="0">
                    <a:pos x="92" y="183"/>
                  </a:cxn>
                  <a:cxn ang="0">
                    <a:pos x="98" y="168"/>
                  </a:cxn>
                  <a:cxn ang="0">
                    <a:pos x="98" y="150"/>
                  </a:cxn>
                  <a:cxn ang="0">
                    <a:pos x="82" y="136"/>
                  </a:cxn>
                  <a:cxn ang="0">
                    <a:pos x="81" y="121"/>
                  </a:cxn>
                  <a:cxn ang="0">
                    <a:pos x="94" y="96"/>
                  </a:cxn>
                  <a:cxn ang="0">
                    <a:pos x="109" y="59"/>
                  </a:cxn>
                  <a:cxn ang="0">
                    <a:pos x="126" y="29"/>
                  </a:cxn>
                  <a:cxn ang="0">
                    <a:pos x="138" y="5"/>
                  </a:cxn>
                  <a:cxn ang="0">
                    <a:pos x="146" y="12"/>
                  </a:cxn>
                  <a:cxn ang="0">
                    <a:pos x="163" y="14"/>
                  </a:cxn>
                  <a:cxn ang="0">
                    <a:pos x="175" y="19"/>
                  </a:cxn>
                  <a:cxn ang="0">
                    <a:pos x="188" y="22"/>
                  </a:cxn>
                  <a:cxn ang="0">
                    <a:pos x="202" y="24"/>
                  </a:cxn>
                  <a:cxn ang="0">
                    <a:pos x="213" y="24"/>
                  </a:cxn>
                  <a:cxn ang="0">
                    <a:pos x="227" y="22"/>
                  </a:cxn>
                  <a:cxn ang="0">
                    <a:pos x="239" y="22"/>
                  </a:cxn>
                  <a:cxn ang="0">
                    <a:pos x="254" y="29"/>
                  </a:cxn>
                  <a:cxn ang="0">
                    <a:pos x="264" y="32"/>
                  </a:cxn>
                  <a:cxn ang="0">
                    <a:pos x="277" y="35"/>
                  </a:cxn>
                  <a:cxn ang="0">
                    <a:pos x="287" y="27"/>
                  </a:cxn>
                  <a:cxn ang="0">
                    <a:pos x="299" y="34"/>
                  </a:cxn>
                  <a:cxn ang="0">
                    <a:pos x="316" y="34"/>
                  </a:cxn>
                  <a:cxn ang="0">
                    <a:pos x="327" y="35"/>
                  </a:cxn>
                  <a:cxn ang="0">
                    <a:pos x="343" y="47"/>
                  </a:cxn>
                  <a:cxn ang="0">
                    <a:pos x="363" y="47"/>
                  </a:cxn>
                  <a:cxn ang="0">
                    <a:pos x="371" y="56"/>
                  </a:cxn>
                  <a:cxn ang="0">
                    <a:pos x="378" y="67"/>
                  </a:cxn>
                  <a:cxn ang="0">
                    <a:pos x="385" y="69"/>
                  </a:cxn>
                  <a:cxn ang="0">
                    <a:pos x="410" y="64"/>
                  </a:cxn>
                  <a:cxn ang="0">
                    <a:pos x="437" y="87"/>
                  </a:cxn>
                  <a:cxn ang="0">
                    <a:pos x="452" y="94"/>
                  </a:cxn>
                </a:cxnLst>
                <a:rect l="0" t="0" r="r" b="b"/>
                <a:pathLst>
                  <a:path w="549" h="388">
                    <a:moveTo>
                      <a:pt x="460" y="106"/>
                    </a:moveTo>
                    <a:lnTo>
                      <a:pt x="467" y="113"/>
                    </a:lnTo>
                    <a:lnTo>
                      <a:pt x="470" y="116"/>
                    </a:lnTo>
                    <a:lnTo>
                      <a:pt x="472" y="123"/>
                    </a:lnTo>
                    <a:lnTo>
                      <a:pt x="477" y="134"/>
                    </a:lnTo>
                    <a:lnTo>
                      <a:pt x="479" y="150"/>
                    </a:lnTo>
                    <a:lnTo>
                      <a:pt x="482" y="168"/>
                    </a:lnTo>
                    <a:lnTo>
                      <a:pt x="490" y="181"/>
                    </a:lnTo>
                    <a:lnTo>
                      <a:pt x="514" y="235"/>
                    </a:lnTo>
                    <a:lnTo>
                      <a:pt x="549" y="304"/>
                    </a:lnTo>
                    <a:lnTo>
                      <a:pt x="539" y="306"/>
                    </a:lnTo>
                    <a:lnTo>
                      <a:pt x="529" y="309"/>
                    </a:lnTo>
                    <a:lnTo>
                      <a:pt x="510" y="312"/>
                    </a:lnTo>
                    <a:lnTo>
                      <a:pt x="495" y="316"/>
                    </a:lnTo>
                    <a:lnTo>
                      <a:pt x="487" y="321"/>
                    </a:lnTo>
                    <a:lnTo>
                      <a:pt x="477" y="327"/>
                    </a:lnTo>
                    <a:lnTo>
                      <a:pt x="463" y="334"/>
                    </a:lnTo>
                    <a:lnTo>
                      <a:pt x="433" y="336"/>
                    </a:lnTo>
                    <a:lnTo>
                      <a:pt x="406" y="353"/>
                    </a:lnTo>
                    <a:lnTo>
                      <a:pt x="381" y="358"/>
                    </a:lnTo>
                    <a:lnTo>
                      <a:pt x="356" y="364"/>
                    </a:lnTo>
                    <a:lnTo>
                      <a:pt x="334" y="366"/>
                    </a:lnTo>
                    <a:lnTo>
                      <a:pt x="309" y="373"/>
                    </a:lnTo>
                    <a:lnTo>
                      <a:pt x="277" y="376"/>
                    </a:lnTo>
                    <a:lnTo>
                      <a:pt x="245" y="378"/>
                    </a:lnTo>
                    <a:lnTo>
                      <a:pt x="230" y="380"/>
                    </a:lnTo>
                    <a:lnTo>
                      <a:pt x="186" y="381"/>
                    </a:lnTo>
                    <a:lnTo>
                      <a:pt x="98" y="385"/>
                    </a:lnTo>
                    <a:lnTo>
                      <a:pt x="40" y="388"/>
                    </a:lnTo>
                    <a:lnTo>
                      <a:pt x="40" y="336"/>
                    </a:lnTo>
                    <a:lnTo>
                      <a:pt x="42" y="275"/>
                    </a:lnTo>
                    <a:lnTo>
                      <a:pt x="9" y="274"/>
                    </a:lnTo>
                    <a:lnTo>
                      <a:pt x="10" y="259"/>
                    </a:lnTo>
                    <a:lnTo>
                      <a:pt x="10" y="247"/>
                    </a:lnTo>
                    <a:lnTo>
                      <a:pt x="10" y="242"/>
                    </a:lnTo>
                    <a:lnTo>
                      <a:pt x="7" y="237"/>
                    </a:lnTo>
                    <a:lnTo>
                      <a:pt x="3" y="232"/>
                    </a:lnTo>
                    <a:lnTo>
                      <a:pt x="0" y="227"/>
                    </a:lnTo>
                    <a:lnTo>
                      <a:pt x="2" y="223"/>
                    </a:lnTo>
                    <a:lnTo>
                      <a:pt x="3" y="220"/>
                    </a:lnTo>
                    <a:lnTo>
                      <a:pt x="7" y="218"/>
                    </a:lnTo>
                    <a:lnTo>
                      <a:pt x="12" y="218"/>
                    </a:lnTo>
                    <a:lnTo>
                      <a:pt x="17" y="215"/>
                    </a:lnTo>
                    <a:lnTo>
                      <a:pt x="20" y="215"/>
                    </a:lnTo>
                    <a:lnTo>
                      <a:pt x="27" y="215"/>
                    </a:lnTo>
                    <a:lnTo>
                      <a:pt x="34" y="212"/>
                    </a:lnTo>
                    <a:lnTo>
                      <a:pt x="39" y="212"/>
                    </a:lnTo>
                    <a:lnTo>
                      <a:pt x="45" y="210"/>
                    </a:lnTo>
                    <a:lnTo>
                      <a:pt x="66" y="203"/>
                    </a:lnTo>
                    <a:lnTo>
                      <a:pt x="71" y="200"/>
                    </a:lnTo>
                    <a:lnTo>
                      <a:pt x="77" y="197"/>
                    </a:lnTo>
                    <a:lnTo>
                      <a:pt x="84" y="193"/>
                    </a:lnTo>
                    <a:lnTo>
                      <a:pt x="89" y="188"/>
                    </a:lnTo>
                    <a:lnTo>
                      <a:pt x="92" y="183"/>
                    </a:lnTo>
                    <a:lnTo>
                      <a:pt x="96" y="180"/>
                    </a:lnTo>
                    <a:lnTo>
                      <a:pt x="98" y="175"/>
                    </a:lnTo>
                    <a:lnTo>
                      <a:pt x="98" y="168"/>
                    </a:lnTo>
                    <a:lnTo>
                      <a:pt x="101" y="163"/>
                    </a:lnTo>
                    <a:lnTo>
                      <a:pt x="101" y="155"/>
                    </a:lnTo>
                    <a:lnTo>
                      <a:pt x="98" y="150"/>
                    </a:lnTo>
                    <a:lnTo>
                      <a:pt x="92" y="145"/>
                    </a:lnTo>
                    <a:lnTo>
                      <a:pt x="87" y="141"/>
                    </a:lnTo>
                    <a:lnTo>
                      <a:pt x="82" y="136"/>
                    </a:lnTo>
                    <a:lnTo>
                      <a:pt x="81" y="134"/>
                    </a:lnTo>
                    <a:lnTo>
                      <a:pt x="79" y="129"/>
                    </a:lnTo>
                    <a:lnTo>
                      <a:pt x="81" y="121"/>
                    </a:lnTo>
                    <a:lnTo>
                      <a:pt x="84" y="114"/>
                    </a:lnTo>
                    <a:lnTo>
                      <a:pt x="87" y="104"/>
                    </a:lnTo>
                    <a:lnTo>
                      <a:pt x="94" y="96"/>
                    </a:lnTo>
                    <a:lnTo>
                      <a:pt x="99" y="77"/>
                    </a:lnTo>
                    <a:lnTo>
                      <a:pt x="104" y="67"/>
                    </a:lnTo>
                    <a:lnTo>
                      <a:pt x="109" y="59"/>
                    </a:lnTo>
                    <a:lnTo>
                      <a:pt x="114" y="52"/>
                    </a:lnTo>
                    <a:lnTo>
                      <a:pt x="119" y="40"/>
                    </a:lnTo>
                    <a:lnTo>
                      <a:pt x="126" y="29"/>
                    </a:lnTo>
                    <a:lnTo>
                      <a:pt x="131" y="14"/>
                    </a:lnTo>
                    <a:lnTo>
                      <a:pt x="134" y="0"/>
                    </a:lnTo>
                    <a:lnTo>
                      <a:pt x="138" y="5"/>
                    </a:lnTo>
                    <a:lnTo>
                      <a:pt x="138" y="9"/>
                    </a:lnTo>
                    <a:lnTo>
                      <a:pt x="141" y="10"/>
                    </a:lnTo>
                    <a:lnTo>
                      <a:pt x="146" y="12"/>
                    </a:lnTo>
                    <a:lnTo>
                      <a:pt x="151" y="12"/>
                    </a:lnTo>
                    <a:lnTo>
                      <a:pt x="156" y="12"/>
                    </a:lnTo>
                    <a:lnTo>
                      <a:pt x="163" y="14"/>
                    </a:lnTo>
                    <a:lnTo>
                      <a:pt x="168" y="14"/>
                    </a:lnTo>
                    <a:lnTo>
                      <a:pt x="171" y="15"/>
                    </a:lnTo>
                    <a:lnTo>
                      <a:pt x="175" y="19"/>
                    </a:lnTo>
                    <a:lnTo>
                      <a:pt x="178" y="19"/>
                    </a:lnTo>
                    <a:lnTo>
                      <a:pt x="185" y="22"/>
                    </a:lnTo>
                    <a:lnTo>
                      <a:pt x="188" y="22"/>
                    </a:lnTo>
                    <a:lnTo>
                      <a:pt x="193" y="22"/>
                    </a:lnTo>
                    <a:lnTo>
                      <a:pt x="198" y="25"/>
                    </a:lnTo>
                    <a:lnTo>
                      <a:pt x="202" y="24"/>
                    </a:lnTo>
                    <a:lnTo>
                      <a:pt x="205" y="24"/>
                    </a:lnTo>
                    <a:lnTo>
                      <a:pt x="210" y="24"/>
                    </a:lnTo>
                    <a:lnTo>
                      <a:pt x="213" y="24"/>
                    </a:lnTo>
                    <a:lnTo>
                      <a:pt x="218" y="22"/>
                    </a:lnTo>
                    <a:lnTo>
                      <a:pt x="222" y="22"/>
                    </a:lnTo>
                    <a:lnTo>
                      <a:pt x="227" y="22"/>
                    </a:lnTo>
                    <a:lnTo>
                      <a:pt x="230" y="20"/>
                    </a:lnTo>
                    <a:lnTo>
                      <a:pt x="233" y="19"/>
                    </a:lnTo>
                    <a:lnTo>
                      <a:pt x="239" y="22"/>
                    </a:lnTo>
                    <a:lnTo>
                      <a:pt x="240" y="25"/>
                    </a:lnTo>
                    <a:lnTo>
                      <a:pt x="249" y="29"/>
                    </a:lnTo>
                    <a:lnTo>
                      <a:pt x="254" y="29"/>
                    </a:lnTo>
                    <a:lnTo>
                      <a:pt x="259" y="29"/>
                    </a:lnTo>
                    <a:lnTo>
                      <a:pt x="260" y="30"/>
                    </a:lnTo>
                    <a:lnTo>
                      <a:pt x="264" y="32"/>
                    </a:lnTo>
                    <a:lnTo>
                      <a:pt x="267" y="34"/>
                    </a:lnTo>
                    <a:lnTo>
                      <a:pt x="272" y="35"/>
                    </a:lnTo>
                    <a:lnTo>
                      <a:pt x="277" y="35"/>
                    </a:lnTo>
                    <a:lnTo>
                      <a:pt x="280" y="32"/>
                    </a:lnTo>
                    <a:lnTo>
                      <a:pt x="282" y="29"/>
                    </a:lnTo>
                    <a:lnTo>
                      <a:pt x="287" y="27"/>
                    </a:lnTo>
                    <a:lnTo>
                      <a:pt x="292" y="30"/>
                    </a:lnTo>
                    <a:lnTo>
                      <a:pt x="296" y="32"/>
                    </a:lnTo>
                    <a:lnTo>
                      <a:pt x="299" y="34"/>
                    </a:lnTo>
                    <a:lnTo>
                      <a:pt x="304" y="34"/>
                    </a:lnTo>
                    <a:lnTo>
                      <a:pt x="311" y="32"/>
                    </a:lnTo>
                    <a:lnTo>
                      <a:pt x="316" y="34"/>
                    </a:lnTo>
                    <a:lnTo>
                      <a:pt x="319" y="35"/>
                    </a:lnTo>
                    <a:lnTo>
                      <a:pt x="322" y="35"/>
                    </a:lnTo>
                    <a:lnTo>
                      <a:pt x="327" y="35"/>
                    </a:lnTo>
                    <a:lnTo>
                      <a:pt x="331" y="37"/>
                    </a:lnTo>
                    <a:lnTo>
                      <a:pt x="336" y="42"/>
                    </a:lnTo>
                    <a:lnTo>
                      <a:pt x="343" y="47"/>
                    </a:lnTo>
                    <a:lnTo>
                      <a:pt x="353" y="49"/>
                    </a:lnTo>
                    <a:lnTo>
                      <a:pt x="358" y="47"/>
                    </a:lnTo>
                    <a:lnTo>
                      <a:pt x="363" y="47"/>
                    </a:lnTo>
                    <a:lnTo>
                      <a:pt x="369" y="49"/>
                    </a:lnTo>
                    <a:lnTo>
                      <a:pt x="371" y="54"/>
                    </a:lnTo>
                    <a:lnTo>
                      <a:pt x="371" y="56"/>
                    </a:lnTo>
                    <a:lnTo>
                      <a:pt x="371" y="59"/>
                    </a:lnTo>
                    <a:lnTo>
                      <a:pt x="371" y="64"/>
                    </a:lnTo>
                    <a:lnTo>
                      <a:pt x="378" y="67"/>
                    </a:lnTo>
                    <a:lnTo>
                      <a:pt x="380" y="69"/>
                    </a:lnTo>
                    <a:lnTo>
                      <a:pt x="383" y="67"/>
                    </a:lnTo>
                    <a:lnTo>
                      <a:pt x="385" y="69"/>
                    </a:lnTo>
                    <a:lnTo>
                      <a:pt x="393" y="67"/>
                    </a:lnTo>
                    <a:lnTo>
                      <a:pt x="401" y="66"/>
                    </a:lnTo>
                    <a:lnTo>
                      <a:pt x="410" y="64"/>
                    </a:lnTo>
                    <a:lnTo>
                      <a:pt x="420" y="74"/>
                    </a:lnTo>
                    <a:lnTo>
                      <a:pt x="428" y="81"/>
                    </a:lnTo>
                    <a:lnTo>
                      <a:pt x="437" y="87"/>
                    </a:lnTo>
                    <a:lnTo>
                      <a:pt x="440" y="89"/>
                    </a:lnTo>
                    <a:lnTo>
                      <a:pt x="447" y="92"/>
                    </a:lnTo>
                    <a:lnTo>
                      <a:pt x="452" y="94"/>
                    </a:lnTo>
                    <a:lnTo>
                      <a:pt x="455" y="98"/>
                    </a:lnTo>
                    <a:lnTo>
                      <a:pt x="460" y="106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285" name="Freeform 77"/>
              <p:cNvSpPr>
                <a:spLocks/>
              </p:cNvSpPr>
              <p:nvPr/>
            </p:nvSpPr>
            <p:spPr bwMode="auto">
              <a:xfrm>
                <a:off x="1418" y="1750"/>
                <a:ext cx="608" cy="458"/>
              </a:xfrm>
              <a:custGeom>
                <a:avLst/>
                <a:gdLst/>
                <a:ahLst/>
                <a:cxnLst>
                  <a:cxn ang="0">
                    <a:pos x="430" y="18"/>
                  </a:cxn>
                  <a:cxn ang="0">
                    <a:pos x="517" y="32"/>
                  </a:cxn>
                  <a:cxn ang="0">
                    <a:pos x="567" y="87"/>
                  </a:cxn>
                  <a:cxn ang="0">
                    <a:pos x="608" y="134"/>
                  </a:cxn>
                  <a:cxn ang="0">
                    <a:pos x="583" y="139"/>
                  </a:cxn>
                  <a:cxn ang="0">
                    <a:pos x="576" y="137"/>
                  </a:cxn>
                  <a:cxn ang="0">
                    <a:pos x="569" y="126"/>
                  </a:cxn>
                  <a:cxn ang="0">
                    <a:pos x="561" y="117"/>
                  </a:cxn>
                  <a:cxn ang="0">
                    <a:pos x="541" y="117"/>
                  </a:cxn>
                  <a:cxn ang="0">
                    <a:pos x="525" y="105"/>
                  </a:cxn>
                  <a:cxn ang="0">
                    <a:pos x="514" y="104"/>
                  </a:cxn>
                  <a:cxn ang="0">
                    <a:pos x="497" y="104"/>
                  </a:cxn>
                  <a:cxn ang="0">
                    <a:pos x="485" y="97"/>
                  </a:cxn>
                  <a:cxn ang="0">
                    <a:pos x="475" y="105"/>
                  </a:cxn>
                  <a:cxn ang="0">
                    <a:pos x="462" y="102"/>
                  </a:cxn>
                  <a:cxn ang="0">
                    <a:pos x="452" y="99"/>
                  </a:cxn>
                  <a:cxn ang="0">
                    <a:pos x="437" y="92"/>
                  </a:cxn>
                  <a:cxn ang="0">
                    <a:pos x="425" y="92"/>
                  </a:cxn>
                  <a:cxn ang="0">
                    <a:pos x="411" y="94"/>
                  </a:cxn>
                  <a:cxn ang="0">
                    <a:pos x="400" y="94"/>
                  </a:cxn>
                  <a:cxn ang="0">
                    <a:pos x="386" y="92"/>
                  </a:cxn>
                  <a:cxn ang="0">
                    <a:pos x="373" y="89"/>
                  </a:cxn>
                  <a:cxn ang="0">
                    <a:pos x="361" y="84"/>
                  </a:cxn>
                  <a:cxn ang="0">
                    <a:pos x="344" y="82"/>
                  </a:cxn>
                  <a:cxn ang="0">
                    <a:pos x="336" y="75"/>
                  </a:cxn>
                  <a:cxn ang="0">
                    <a:pos x="324" y="99"/>
                  </a:cxn>
                  <a:cxn ang="0">
                    <a:pos x="307" y="129"/>
                  </a:cxn>
                  <a:cxn ang="0">
                    <a:pos x="292" y="166"/>
                  </a:cxn>
                  <a:cxn ang="0">
                    <a:pos x="279" y="191"/>
                  </a:cxn>
                  <a:cxn ang="0">
                    <a:pos x="280" y="206"/>
                  </a:cxn>
                  <a:cxn ang="0">
                    <a:pos x="296" y="220"/>
                  </a:cxn>
                  <a:cxn ang="0">
                    <a:pos x="296" y="238"/>
                  </a:cxn>
                  <a:cxn ang="0">
                    <a:pos x="290" y="253"/>
                  </a:cxn>
                  <a:cxn ang="0">
                    <a:pos x="275" y="267"/>
                  </a:cxn>
                  <a:cxn ang="0">
                    <a:pos x="243" y="280"/>
                  </a:cxn>
                  <a:cxn ang="0">
                    <a:pos x="225" y="285"/>
                  </a:cxn>
                  <a:cxn ang="0">
                    <a:pos x="210" y="288"/>
                  </a:cxn>
                  <a:cxn ang="0">
                    <a:pos x="200" y="293"/>
                  </a:cxn>
                  <a:cxn ang="0">
                    <a:pos x="205" y="307"/>
                  </a:cxn>
                  <a:cxn ang="0">
                    <a:pos x="208" y="329"/>
                  </a:cxn>
                  <a:cxn ang="0">
                    <a:pos x="238" y="406"/>
                  </a:cxn>
                  <a:cxn ang="0">
                    <a:pos x="133" y="448"/>
                  </a:cxn>
                  <a:cxn ang="0">
                    <a:pos x="84" y="438"/>
                  </a:cxn>
                  <a:cxn ang="0">
                    <a:pos x="10" y="381"/>
                  </a:cxn>
                  <a:cxn ang="0">
                    <a:pos x="19" y="334"/>
                  </a:cxn>
                  <a:cxn ang="0">
                    <a:pos x="89" y="124"/>
                  </a:cxn>
                  <a:cxn ang="0">
                    <a:pos x="109" y="124"/>
                  </a:cxn>
                  <a:cxn ang="0">
                    <a:pos x="133" y="115"/>
                  </a:cxn>
                  <a:cxn ang="0">
                    <a:pos x="113" y="100"/>
                  </a:cxn>
                  <a:cxn ang="0">
                    <a:pos x="15" y="65"/>
                  </a:cxn>
                  <a:cxn ang="0">
                    <a:pos x="91" y="52"/>
                  </a:cxn>
                  <a:cxn ang="0">
                    <a:pos x="136" y="43"/>
                  </a:cxn>
                  <a:cxn ang="0">
                    <a:pos x="168" y="23"/>
                  </a:cxn>
                  <a:cxn ang="0">
                    <a:pos x="200" y="15"/>
                  </a:cxn>
                  <a:cxn ang="0">
                    <a:pos x="296" y="0"/>
                  </a:cxn>
                  <a:cxn ang="0">
                    <a:pos x="348" y="3"/>
                  </a:cxn>
                  <a:cxn ang="0">
                    <a:pos x="384" y="10"/>
                  </a:cxn>
                </a:cxnLst>
                <a:rect l="0" t="0" r="r" b="b"/>
                <a:pathLst>
                  <a:path w="608" h="458">
                    <a:moveTo>
                      <a:pt x="384" y="10"/>
                    </a:moveTo>
                    <a:lnTo>
                      <a:pt x="400" y="13"/>
                    </a:lnTo>
                    <a:lnTo>
                      <a:pt x="430" y="18"/>
                    </a:lnTo>
                    <a:lnTo>
                      <a:pt x="445" y="25"/>
                    </a:lnTo>
                    <a:lnTo>
                      <a:pt x="455" y="21"/>
                    </a:lnTo>
                    <a:lnTo>
                      <a:pt x="517" y="32"/>
                    </a:lnTo>
                    <a:lnTo>
                      <a:pt x="542" y="62"/>
                    </a:lnTo>
                    <a:lnTo>
                      <a:pt x="557" y="80"/>
                    </a:lnTo>
                    <a:lnTo>
                      <a:pt x="567" y="87"/>
                    </a:lnTo>
                    <a:lnTo>
                      <a:pt x="578" y="99"/>
                    </a:lnTo>
                    <a:lnTo>
                      <a:pt x="591" y="115"/>
                    </a:lnTo>
                    <a:lnTo>
                      <a:pt x="608" y="134"/>
                    </a:lnTo>
                    <a:lnTo>
                      <a:pt x="599" y="136"/>
                    </a:lnTo>
                    <a:lnTo>
                      <a:pt x="591" y="137"/>
                    </a:lnTo>
                    <a:lnTo>
                      <a:pt x="583" y="139"/>
                    </a:lnTo>
                    <a:lnTo>
                      <a:pt x="581" y="137"/>
                    </a:lnTo>
                    <a:lnTo>
                      <a:pt x="578" y="139"/>
                    </a:lnTo>
                    <a:lnTo>
                      <a:pt x="576" y="137"/>
                    </a:lnTo>
                    <a:lnTo>
                      <a:pt x="569" y="134"/>
                    </a:lnTo>
                    <a:lnTo>
                      <a:pt x="569" y="129"/>
                    </a:lnTo>
                    <a:lnTo>
                      <a:pt x="569" y="126"/>
                    </a:lnTo>
                    <a:lnTo>
                      <a:pt x="569" y="124"/>
                    </a:lnTo>
                    <a:lnTo>
                      <a:pt x="567" y="119"/>
                    </a:lnTo>
                    <a:lnTo>
                      <a:pt x="561" y="117"/>
                    </a:lnTo>
                    <a:lnTo>
                      <a:pt x="556" y="117"/>
                    </a:lnTo>
                    <a:lnTo>
                      <a:pt x="551" y="119"/>
                    </a:lnTo>
                    <a:lnTo>
                      <a:pt x="541" y="117"/>
                    </a:lnTo>
                    <a:lnTo>
                      <a:pt x="534" y="112"/>
                    </a:lnTo>
                    <a:lnTo>
                      <a:pt x="529" y="107"/>
                    </a:lnTo>
                    <a:lnTo>
                      <a:pt x="525" y="105"/>
                    </a:lnTo>
                    <a:lnTo>
                      <a:pt x="520" y="105"/>
                    </a:lnTo>
                    <a:lnTo>
                      <a:pt x="517" y="105"/>
                    </a:lnTo>
                    <a:lnTo>
                      <a:pt x="514" y="104"/>
                    </a:lnTo>
                    <a:lnTo>
                      <a:pt x="509" y="102"/>
                    </a:lnTo>
                    <a:lnTo>
                      <a:pt x="502" y="104"/>
                    </a:lnTo>
                    <a:lnTo>
                      <a:pt x="497" y="104"/>
                    </a:lnTo>
                    <a:lnTo>
                      <a:pt x="494" y="102"/>
                    </a:lnTo>
                    <a:lnTo>
                      <a:pt x="490" y="100"/>
                    </a:lnTo>
                    <a:lnTo>
                      <a:pt x="485" y="97"/>
                    </a:lnTo>
                    <a:lnTo>
                      <a:pt x="480" y="99"/>
                    </a:lnTo>
                    <a:lnTo>
                      <a:pt x="478" y="102"/>
                    </a:lnTo>
                    <a:lnTo>
                      <a:pt x="475" y="105"/>
                    </a:lnTo>
                    <a:lnTo>
                      <a:pt x="470" y="105"/>
                    </a:lnTo>
                    <a:lnTo>
                      <a:pt x="465" y="104"/>
                    </a:lnTo>
                    <a:lnTo>
                      <a:pt x="462" y="102"/>
                    </a:lnTo>
                    <a:lnTo>
                      <a:pt x="458" y="100"/>
                    </a:lnTo>
                    <a:lnTo>
                      <a:pt x="457" y="99"/>
                    </a:lnTo>
                    <a:lnTo>
                      <a:pt x="452" y="99"/>
                    </a:lnTo>
                    <a:lnTo>
                      <a:pt x="447" y="99"/>
                    </a:lnTo>
                    <a:lnTo>
                      <a:pt x="438" y="95"/>
                    </a:lnTo>
                    <a:lnTo>
                      <a:pt x="437" y="92"/>
                    </a:lnTo>
                    <a:lnTo>
                      <a:pt x="431" y="89"/>
                    </a:lnTo>
                    <a:lnTo>
                      <a:pt x="428" y="90"/>
                    </a:lnTo>
                    <a:lnTo>
                      <a:pt x="425" y="92"/>
                    </a:lnTo>
                    <a:lnTo>
                      <a:pt x="420" y="92"/>
                    </a:lnTo>
                    <a:lnTo>
                      <a:pt x="416" y="92"/>
                    </a:lnTo>
                    <a:lnTo>
                      <a:pt x="411" y="94"/>
                    </a:lnTo>
                    <a:lnTo>
                      <a:pt x="408" y="94"/>
                    </a:lnTo>
                    <a:lnTo>
                      <a:pt x="403" y="94"/>
                    </a:lnTo>
                    <a:lnTo>
                      <a:pt x="400" y="94"/>
                    </a:lnTo>
                    <a:lnTo>
                      <a:pt x="396" y="95"/>
                    </a:lnTo>
                    <a:lnTo>
                      <a:pt x="391" y="92"/>
                    </a:lnTo>
                    <a:lnTo>
                      <a:pt x="386" y="92"/>
                    </a:lnTo>
                    <a:lnTo>
                      <a:pt x="383" y="92"/>
                    </a:lnTo>
                    <a:lnTo>
                      <a:pt x="376" y="89"/>
                    </a:lnTo>
                    <a:lnTo>
                      <a:pt x="373" y="89"/>
                    </a:lnTo>
                    <a:lnTo>
                      <a:pt x="369" y="85"/>
                    </a:lnTo>
                    <a:lnTo>
                      <a:pt x="366" y="84"/>
                    </a:lnTo>
                    <a:lnTo>
                      <a:pt x="361" y="84"/>
                    </a:lnTo>
                    <a:lnTo>
                      <a:pt x="354" y="82"/>
                    </a:lnTo>
                    <a:lnTo>
                      <a:pt x="349" y="82"/>
                    </a:lnTo>
                    <a:lnTo>
                      <a:pt x="344" y="82"/>
                    </a:lnTo>
                    <a:lnTo>
                      <a:pt x="339" y="80"/>
                    </a:lnTo>
                    <a:lnTo>
                      <a:pt x="336" y="79"/>
                    </a:lnTo>
                    <a:lnTo>
                      <a:pt x="336" y="75"/>
                    </a:lnTo>
                    <a:lnTo>
                      <a:pt x="332" y="70"/>
                    </a:lnTo>
                    <a:lnTo>
                      <a:pt x="329" y="84"/>
                    </a:lnTo>
                    <a:lnTo>
                      <a:pt x="324" y="99"/>
                    </a:lnTo>
                    <a:lnTo>
                      <a:pt x="317" y="110"/>
                    </a:lnTo>
                    <a:lnTo>
                      <a:pt x="312" y="122"/>
                    </a:lnTo>
                    <a:lnTo>
                      <a:pt x="307" y="129"/>
                    </a:lnTo>
                    <a:lnTo>
                      <a:pt x="302" y="137"/>
                    </a:lnTo>
                    <a:lnTo>
                      <a:pt x="297" y="147"/>
                    </a:lnTo>
                    <a:lnTo>
                      <a:pt x="292" y="166"/>
                    </a:lnTo>
                    <a:lnTo>
                      <a:pt x="285" y="174"/>
                    </a:lnTo>
                    <a:lnTo>
                      <a:pt x="282" y="184"/>
                    </a:lnTo>
                    <a:lnTo>
                      <a:pt x="279" y="191"/>
                    </a:lnTo>
                    <a:lnTo>
                      <a:pt x="277" y="199"/>
                    </a:lnTo>
                    <a:lnTo>
                      <a:pt x="279" y="204"/>
                    </a:lnTo>
                    <a:lnTo>
                      <a:pt x="280" y="206"/>
                    </a:lnTo>
                    <a:lnTo>
                      <a:pt x="285" y="211"/>
                    </a:lnTo>
                    <a:lnTo>
                      <a:pt x="290" y="215"/>
                    </a:lnTo>
                    <a:lnTo>
                      <a:pt x="296" y="220"/>
                    </a:lnTo>
                    <a:lnTo>
                      <a:pt x="299" y="225"/>
                    </a:lnTo>
                    <a:lnTo>
                      <a:pt x="299" y="233"/>
                    </a:lnTo>
                    <a:lnTo>
                      <a:pt x="296" y="238"/>
                    </a:lnTo>
                    <a:lnTo>
                      <a:pt x="296" y="245"/>
                    </a:lnTo>
                    <a:lnTo>
                      <a:pt x="294" y="250"/>
                    </a:lnTo>
                    <a:lnTo>
                      <a:pt x="290" y="253"/>
                    </a:lnTo>
                    <a:lnTo>
                      <a:pt x="287" y="258"/>
                    </a:lnTo>
                    <a:lnTo>
                      <a:pt x="282" y="263"/>
                    </a:lnTo>
                    <a:lnTo>
                      <a:pt x="275" y="267"/>
                    </a:lnTo>
                    <a:lnTo>
                      <a:pt x="269" y="270"/>
                    </a:lnTo>
                    <a:lnTo>
                      <a:pt x="264" y="273"/>
                    </a:lnTo>
                    <a:lnTo>
                      <a:pt x="243" y="280"/>
                    </a:lnTo>
                    <a:lnTo>
                      <a:pt x="237" y="282"/>
                    </a:lnTo>
                    <a:lnTo>
                      <a:pt x="232" y="282"/>
                    </a:lnTo>
                    <a:lnTo>
                      <a:pt x="225" y="285"/>
                    </a:lnTo>
                    <a:lnTo>
                      <a:pt x="218" y="285"/>
                    </a:lnTo>
                    <a:lnTo>
                      <a:pt x="215" y="285"/>
                    </a:lnTo>
                    <a:lnTo>
                      <a:pt x="210" y="288"/>
                    </a:lnTo>
                    <a:lnTo>
                      <a:pt x="205" y="288"/>
                    </a:lnTo>
                    <a:lnTo>
                      <a:pt x="201" y="290"/>
                    </a:lnTo>
                    <a:lnTo>
                      <a:pt x="200" y="293"/>
                    </a:lnTo>
                    <a:lnTo>
                      <a:pt x="198" y="297"/>
                    </a:lnTo>
                    <a:lnTo>
                      <a:pt x="201" y="302"/>
                    </a:lnTo>
                    <a:lnTo>
                      <a:pt x="205" y="307"/>
                    </a:lnTo>
                    <a:lnTo>
                      <a:pt x="208" y="312"/>
                    </a:lnTo>
                    <a:lnTo>
                      <a:pt x="208" y="317"/>
                    </a:lnTo>
                    <a:lnTo>
                      <a:pt x="208" y="329"/>
                    </a:lnTo>
                    <a:lnTo>
                      <a:pt x="207" y="344"/>
                    </a:lnTo>
                    <a:lnTo>
                      <a:pt x="240" y="345"/>
                    </a:lnTo>
                    <a:lnTo>
                      <a:pt x="238" y="406"/>
                    </a:lnTo>
                    <a:lnTo>
                      <a:pt x="238" y="458"/>
                    </a:lnTo>
                    <a:lnTo>
                      <a:pt x="188" y="458"/>
                    </a:lnTo>
                    <a:lnTo>
                      <a:pt x="133" y="448"/>
                    </a:lnTo>
                    <a:lnTo>
                      <a:pt x="94" y="444"/>
                    </a:lnTo>
                    <a:lnTo>
                      <a:pt x="86" y="446"/>
                    </a:lnTo>
                    <a:lnTo>
                      <a:pt x="84" y="438"/>
                    </a:lnTo>
                    <a:lnTo>
                      <a:pt x="52" y="429"/>
                    </a:lnTo>
                    <a:lnTo>
                      <a:pt x="35" y="409"/>
                    </a:lnTo>
                    <a:lnTo>
                      <a:pt x="10" y="381"/>
                    </a:lnTo>
                    <a:lnTo>
                      <a:pt x="0" y="366"/>
                    </a:lnTo>
                    <a:lnTo>
                      <a:pt x="8" y="347"/>
                    </a:lnTo>
                    <a:lnTo>
                      <a:pt x="19" y="334"/>
                    </a:lnTo>
                    <a:lnTo>
                      <a:pt x="55" y="297"/>
                    </a:lnTo>
                    <a:lnTo>
                      <a:pt x="82" y="285"/>
                    </a:lnTo>
                    <a:lnTo>
                      <a:pt x="89" y="124"/>
                    </a:lnTo>
                    <a:lnTo>
                      <a:pt x="92" y="127"/>
                    </a:lnTo>
                    <a:lnTo>
                      <a:pt x="94" y="129"/>
                    </a:lnTo>
                    <a:lnTo>
                      <a:pt x="109" y="124"/>
                    </a:lnTo>
                    <a:lnTo>
                      <a:pt x="116" y="121"/>
                    </a:lnTo>
                    <a:lnTo>
                      <a:pt x="123" y="117"/>
                    </a:lnTo>
                    <a:lnTo>
                      <a:pt x="133" y="115"/>
                    </a:lnTo>
                    <a:lnTo>
                      <a:pt x="134" y="115"/>
                    </a:lnTo>
                    <a:lnTo>
                      <a:pt x="139" y="115"/>
                    </a:lnTo>
                    <a:lnTo>
                      <a:pt x="113" y="100"/>
                    </a:lnTo>
                    <a:lnTo>
                      <a:pt x="101" y="94"/>
                    </a:lnTo>
                    <a:lnTo>
                      <a:pt x="55" y="80"/>
                    </a:lnTo>
                    <a:lnTo>
                      <a:pt x="15" y="65"/>
                    </a:lnTo>
                    <a:lnTo>
                      <a:pt x="15" y="57"/>
                    </a:lnTo>
                    <a:lnTo>
                      <a:pt x="62" y="55"/>
                    </a:lnTo>
                    <a:lnTo>
                      <a:pt x="91" y="52"/>
                    </a:lnTo>
                    <a:lnTo>
                      <a:pt x="107" y="48"/>
                    </a:lnTo>
                    <a:lnTo>
                      <a:pt x="129" y="43"/>
                    </a:lnTo>
                    <a:lnTo>
                      <a:pt x="136" y="43"/>
                    </a:lnTo>
                    <a:lnTo>
                      <a:pt x="148" y="37"/>
                    </a:lnTo>
                    <a:lnTo>
                      <a:pt x="160" y="30"/>
                    </a:lnTo>
                    <a:lnTo>
                      <a:pt x="168" y="23"/>
                    </a:lnTo>
                    <a:lnTo>
                      <a:pt x="178" y="20"/>
                    </a:lnTo>
                    <a:lnTo>
                      <a:pt x="191" y="16"/>
                    </a:lnTo>
                    <a:lnTo>
                      <a:pt x="200" y="15"/>
                    </a:lnTo>
                    <a:lnTo>
                      <a:pt x="254" y="6"/>
                    </a:lnTo>
                    <a:lnTo>
                      <a:pt x="280" y="3"/>
                    </a:lnTo>
                    <a:lnTo>
                      <a:pt x="296" y="0"/>
                    </a:lnTo>
                    <a:lnTo>
                      <a:pt x="306" y="0"/>
                    </a:lnTo>
                    <a:lnTo>
                      <a:pt x="326" y="1"/>
                    </a:lnTo>
                    <a:lnTo>
                      <a:pt x="348" y="3"/>
                    </a:lnTo>
                    <a:lnTo>
                      <a:pt x="363" y="5"/>
                    </a:lnTo>
                    <a:lnTo>
                      <a:pt x="376" y="6"/>
                    </a:lnTo>
                    <a:lnTo>
                      <a:pt x="384" y="10"/>
                    </a:lnTo>
                    <a:close/>
                  </a:path>
                </a:pathLst>
              </a:custGeom>
              <a:solidFill>
                <a:srgbClr val="3C8A3B"/>
              </a:solidFill>
              <a:ln w="0">
                <a:solidFill>
                  <a:srgbClr val="3C8A3B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286" name="Freeform 78"/>
              <p:cNvSpPr>
                <a:spLocks/>
              </p:cNvSpPr>
              <p:nvPr/>
            </p:nvSpPr>
            <p:spPr bwMode="auto">
              <a:xfrm>
                <a:off x="1418" y="1750"/>
                <a:ext cx="608" cy="458"/>
              </a:xfrm>
              <a:custGeom>
                <a:avLst/>
                <a:gdLst/>
                <a:ahLst/>
                <a:cxnLst>
                  <a:cxn ang="0">
                    <a:pos x="430" y="18"/>
                  </a:cxn>
                  <a:cxn ang="0">
                    <a:pos x="517" y="32"/>
                  </a:cxn>
                  <a:cxn ang="0">
                    <a:pos x="567" y="87"/>
                  </a:cxn>
                  <a:cxn ang="0">
                    <a:pos x="608" y="134"/>
                  </a:cxn>
                  <a:cxn ang="0">
                    <a:pos x="583" y="139"/>
                  </a:cxn>
                  <a:cxn ang="0">
                    <a:pos x="576" y="137"/>
                  </a:cxn>
                  <a:cxn ang="0">
                    <a:pos x="569" y="126"/>
                  </a:cxn>
                  <a:cxn ang="0">
                    <a:pos x="561" y="117"/>
                  </a:cxn>
                  <a:cxn ang="0">
                    <a:pos x="541" y="117"/>
                  </a:cxn>
                  <a:cxn ang="0">
                    <a:pos x="525" y="105"/>
                  </a:cxn>
                  <a:cxn ang="0">
                    <a:pos x="514" y="104"/>
                  </a:cxn>
                  <a:cxn ang="0">
                    <a:pos x="497" y="104"/>
                  </a:cxn>
                  <a:cxn ang="0">
                    <a:pos x="485" y="97"/>
                  </a:cxn>
                  <a:cxn ang="0">
                    <a:pos x="475" y="105"/>
                  </a:cxn>
                  <a:cxn ang="0">
                    <a:pos x="462" y="102"/>
                  </a:cxn>
                  <a:cxn ang="0">
                    <a:pos x="452" y="99"/>
                  </a:cxn>
                  <a:cxn ang="0">
                    <a:pos x="437" y="92"/>
                  </a:cxn>
                  <a:cxn ang="0">
                    <a:pos x="425" y="92"/>
                  </a:cxn>
                  <a:cxn ang="0">
                    <a:pos x="411" y="94"/>
                  </a:cxn>
                  <a:cxn ang="0">
                    <a:pos x="400" y="94"/>
                  </a:cxn>
                  <a:cxn ang="0">
                    <a:pos x="386" y="92"/>
                  </a:cxn>
                  <a:cxn ang="0">
                    <a:pos x="373" y="89"/>
                  </a:cxn>
                  <a:cxn ang="0">
                    <a:pos x="361" y="84"/>
                  </a:cxn>
                  <a:cxn ang="0">
                    <a:pos x="344" y="82"/>
                  </a:cxn>
                  <a:cxn ang="0">
                    <a:pos x="336" y="75"/>
                  </a:cxn>
                  <a:cxn ang="0">
                    <a:pos x="324" y="99"/>
                  </a:cxn>
                  <a:cxn ang="0">
                    <a:pos x="307" y="129"/>
                  </a:cxn>
                  <a:cxn ang="0">
                    <a:pos x="292" y="166"/>
                  </a:cxn>
                  <a:cxn ang="0">
                    <a:pos x="279" y="191"/>
                  </a:cxn>
                  <a:cxn ang="0">
                    <a:pos x="280" y="206"/>
                  </a:cxn>
                  <a:cxn ang="0">
                    <a:pos x="296" y="220"/>
                  </a:cxn>
                  <a:cxn ang="0">
                    <a:pos x="296" y="238"/>
                  </a:cxn>
                  <a:cxn ang="0">
                    <a:pos x="290" y="253"/>
                  </a:cxn>
                  <a:cxn ang="0">
                    <a:pos x="275" y="267"/>
                  </a:cxn>
                  <a:cxn ang="0">
                    <a:pos x="243" y="280"/>
                  </a:cxn>
                  <a:cxn ang="0">
                    <a:pos x="225" y="285"/>
                  </a:cxn>
                  <a:cxn ang="0">
                    <a:pos x="210" y="288"/>
                  </a:cxn>
                  <a:cxn ang="0">
                    <a:pos x="200" y="293"/>
                  </a:cxn>
                  <a:cxn ang="0">
                    <a:pos x="205" y="307"/>
                  </a:cxn>
                  <a:cxn ang="0">
                    <a:pos x="208" y="329"/>
                  </a:cxn>
                  <a:cxn ang="0">
                    <a:pos x="238" y="406"/>
                  </a:cxn>
                  <a:cxn ang="0">
                    <a:pos x="133" y="448"/>
                  </a:cxn>
                  <a:cxn ang="0">
                    <a:pos x="84" y="438"/>
                  </a:cxn>
                  <a:cxn ang="0">
                    <a:pos x="10" y="381"/>
                  </a:cxn>
                  <a:cxn ang="0">
                    <a:pos x="19" y="334"/>
                  </a:cxn>
                  <a:cxn ang="0">
                    <a:pos x="89" y="124"/>
                  </a:cxn>
                  <a:cxn ang="0">
                    <a:pos x="109" y="124"/>
                  </a:cxn>
                  <a:cxn ang="0">
                    <a:pos x="133" y="115"/>
                  </a:cxn>
                  <a:cxn ang="0">
                    <a:pos x="113" y="100"/>
                  </a:cxn>
                  <a:cxn ang="0">
                    <a:pos x="15" y="65"/>
                  </a:cxn>
                  <a:cxn ang="0">
                    <a:pos x="91" y="52"/>
                  </a:cxn>
                  <a:cxn ang="0">
                    <a:pos x="136" y="43"/>
                  </a:cxn>
                  <a:cxn ang="0">
                    <a:pos x="168" y="23"/>
                  </a:cxn>
                  <a:cxn ang="0">
                    <a:pos x="200" y="15"/>
                  </a:cxn>
                  <a:cxn ang="0">
                    <a:pos x="296" y="0"/>
                  </a:cxn>
                  <a:cxn ang="0">
                    <a:pos x="348" y="3"/>
                  </a:cxn>
                  <a:cxn ang="0">
                    <a:pos x="384" y="10"/>
                  </a:cxn>
                </a:cxnLst>
                <a:rect l="0" t="0" r="r" b="b"/>
                <a:pathLst>
                  <a:path w="608" h="458">
                    <a:moveTo>
                      <a:pt x="384" y="10"/>
                    </a:moveTo>
                    <a:lnTo>
                      <a:pt x="400" y="13"/>
                    </a:lnTo>
                    <a:lnTo>
                      <a:pt x="430" y="18"/>
                    </a:lnTo>
                    <a:lnTo>
                      <a:pt x="445" y="25"/>
                    </a:lnTo>
                    <a:lnTo>
                      <a:pt x="455" y="21"/>
                    </a:lnTo>
                    <a:lnTo>
                      <a:pt x="517" y="32"/>
                    </a:lnTo>
                    <a:lnTo>
                      <a:pt x="542" y="62"/>
                    </a:lnTo>
                    <a:lnTo>
                      <a:pt x="557" y="80"/>
                    </a:lnTo>
                    <a:lnTo>
                      <a:pt x="567" y="87"/>
                    </a:lnTo>
                    <a:lnTo>
                      <a:pt x="578" y="99"/>
                    </a:lnTo>
                    <a:lnTo>
                      <a:pt x="591" y="115"/>
                    </a:lnTo>
                    <a:lnTo>
                      <a:pt x="608" y="134"/>
                    </a:lnTo>
                    <a:lnTo>
                      <a:pt x="599" y="136"/>
                    </a:lnTo>
                    <a:lnTo>
                      <a:pt x="591" y="137"/>
                    </a:lnTo>
                    <a:lnTo>
                      <a:pt x="583" y="139"/>
                    </a:lnTo>
                    <a:lnTo>
                      <a:pt x="581" y="137"/>
                    </a:lnTo>
                    <a:lnTo>
                      <a:pt x="578" y="139"/>
                    </a:lnTo>
                    <a:lnTo>
                      <a:pt x="576" y="137"/>
                    </a:lnTo>
                    <a:lnTo>
                      <a:pt x="569" y="134"/>
                    </a:lnTo>
                    <a:lnTo>
                      <a:pt x="569" y="129"/>
                    </a:lnTo>
                    <a:lnTo>
                      <a:pt x="569" y="126"/>
                    </a:lnTo>
                    <a:lnTo>
                      <a:pt x="569" y="124"/>
                    </a:lnTo>
                    <a:lnTo>
                      <a:pt x="567" y="119"/>
                    </a:lnTo>
                    <a:lnTo>
                      <a:pt x="561" y="117"/>
                    </a:lnTo>
                    <a:lnTo>
                      <a:pt x="556" y="117"/>
                    </a:lnTo>
                    <a:lnTo>
                      <a:pt x="551" y="119"/>
                    </a:lnTo>
                    <a:lnTo>
                      <a:pt x="541" y="117"/>
                    </a:lnTo>
                    <a:lnTo>
                      <a:pt x="534" y="112"/>
                    </a:lnTo>
                    <a:lnTo>
                      <a:pt x="529" y="107"/>
                    </a:lnTo>
                    <a:lnTo>
                      <a:pt x="525" y="105"/>
                    </a:lnTo>
                    <a:lnTo>
                      <a:pt x="520" y="105"/>
                    </a:lnTo>
                    <a:lnTo>
                      <a:pt x="517" y="105"/>
                    </a:lnTo>
                    <a:lnTo>
                      <a:pt x="514" y="104"/>
                    </a:lnTo>
                    <a:lnTo>
                      <a:pt x="509" y="102"/>
                    </a:lnTo>
                    <a:lnTo>
                      <a:pt x="502" y="104"/>
                    </a:lnTo>
                    <a:lnTo>
                      <a:pt x="497" y="104"/>
                    </a:lnTo>
                    <a:lnTo>
                      <a:pt x="494" y="102"/>
                    </a:lnTo>
                    <a:lnTo>
                      <a:pt x="490" y="100"/>
                    </a:lnTo>
                    <a:lnTo>
                      <a:pt x="485" y="97"/>
                    </a:lnTo>
                    <a:lnTo>
                      <a:pt x="480" y="99"/>
                    </a:lnTo>
                    <a:lnTo>
                      <a:pt x="478" y="102"/>
                    </a:lnTo>
                    <a:lnTo>
                      <a:pt x="475" y="105"/>
                    </a:lnTo>
                    <a:lnTo>
                      <a:pt x="470" y="105"/>
                    </a:lnTo>
                    <a:lnTo>
                      <a:pt x="465" y="104"/>
                    </a:lnTo>
                    <a:lnTo>
                      <a:pt x="462" y="102"/>
                    </a:lnTo>
                    <a:lnTo>
                      <a:pt x="458" y="100"/>
                    </a:lnTo>
                    <a:lnTo>
                      <a:pt x="457" y="99"/>
                    </a:lnTo>
                    <a:lnTo>
                      <a:pt x="452" y="99"/>
                    </a:lnTo>
                    <a:lnTo>
                      <a:pt x="447" y="99"/>
                    </a:lnTo>
                    <a:lnTo>
                      <a:pt x="438" y="95"/>
                    </a:lnTo>
                    <a:lnTo>
                      <a:pt x="437" y="92"/>
                    </a:lnTo>
                    <a:lnTo>
                      <a:pt x="431" y="89"/>
                    </a:lnTo>
                    <a:lnTo>
                      <a:pt x="428" y="90"/>
                    </a:lnTo>
                    <a:lnTo>
                      <a:pt x="425" y="92"/>
                    </a:lnTo>
                    <a:lnTo>
                      <a:pt x="420" y="92"/>
                    </a:lnTo>
                    <a:lnTo>
                      <a:pt x="416" y="92"/>
                    </a:lnTo>
                    <a:lnTo>
                      <a:pt x="411" y="94"/>
                    </a:lnTo>
                    <a:lnTo>
                      <a:pt x="408" y="94"/>
                    </a:lnTo>
                    <a:lnTo>
                      <a:pt x="403" y="94"/>
                    </a:lnTo>
                    <a:lnTo>
                      <a:pt x="400" y="94"/>
                    </a:lnTo>
                    <a:lnTo>
                      <a:pt x="396" y="95"/>
                    </a:lnTo>
                    <a:lnTo>
                      <a:pt x="391" y="92"/>
                    </a:lnTo>
                    <a:lnTo>
                      <a:pt x="386" y="92"/>
                    </a:lnTo>
                    <a:lnTo>
                      <a:pt x="383" y="92"/>
                    </a:lnTo>
                    <a:lnTo>
                      <a:pt x="376" y="89"/>
                    </a:lnTo>
                    <a:lnTo>
                      <a:pt x="373" y="89"/>
                    </a:lnTo>
                    <a:lnTo>
                      <a:pt x="369" y="85"/>
                    </a:lnTo>
                    <a:lnTo>
                      <a:pt x="366" y="84"/>
                    </a:lnTo>
                    <a:lnTo>
                      <a:pt x="361" y="84"/>
                    </a:lnTo>
                    <a:lnTo>
                      <a:pt x="354" y="82"/>
                    </a:lnTo>
                    <a:lnTo>
                      <a:pt x="349" y="82"/>
                    </a:lnTo>
                    <a:lnTo>
                      <a:pt x="344" y="82"/>
                    </a:lnTo>
                    <a:lnTo>
                      <a:pt x="339" y="80"/>
                    </a:lnTo>
                    <a:lnTo>
                      <a:pt x="336" y="79"/>
                    </a:lnTo>
                    <a:lnTo>
                      <a:pt x="336" y="75"/>
                    </a:lnTo>
                    <a:lnTo>
                      <a:pt x="332" y="70"/>
                    </a:lnTo>
                    <a:lnTo>
                      <a:pt x="329" y="84"/>
                    </a:lnTo>
                    <a:lnTo>
                      <a:pt x="324" y="99"/>
                    </a:lnTo>
                    <a:lnTo>
                      <a:pt x="317" y="110"/>
                    </a:lnTo>
                    <a:lnTo>
                      <a:pt x="312" y="122"/>
                    </a:lnTo>
                    <a:lnTo>
                      <a:pt x="307" y="129"/>
                    </a:lnTo>
                    <a:lnTo>
                      <a:pt x="302" y="137"/>
                    </a:lnTo>
                    <a:lnTo>
                      <a:pt x="297" y="147"/>
                    </a:lnTo>
                    <a:lnTo>
                      <a:pt x="292" y="166"/>
                    </a:lnTo>
                    <a:lnTo>
                      <a:pt x="285" y="174"/>
                    </a:lnTo>
                    <a:lnTo>
                      <a:pt x="282" y="184"/>
                    </a:lnTo>
                    <a:lnTo>
                      <a:pt x="279" y="191"/>
                    </a:lnTo>
                    <a:lnTo>
                      <a:pt x="277" y="199"/>
                    </a:lnTo>
                    <a:lnTo>
                      <a:pt x="279" y="204"/>
                    </a:lnTo>
                    <a:lnTo>
                      <a:pt x="280" y="206"/>
                    </a:lnTo>
                    <a:lnTo>
                      <a:pt x="285" y="211"/>
                    </a:lnTo>
                    <a:lnTo>
                      <a:pt x="290" y="215"/>
                    </a:lnTo>
                    <a:lnTo>
                      <a:pt x="296" y="220"/>
                    </a:lnTo>
                    <a:lnTo>
                      <a:pt x="299" y="225"/>
                    </a:lnTo>
                    <a:lnTo>
                      <a:pt x="299" y="233"/>
                    </a:lnTo>
                    <a:lnTo>
                      <a:pt x="296" y="238"/>
                    </a:lnTo>
                    <a:lnTo>
                      <a:pt x="296" y="245"/>
                    </a:lnTo>
                    <a:lnTo>
                      <a:pt x="294" y="250"/>
                    </a:lnTo>
                    <a:lnTo>
                      <a:pt x="290" y="253"/>
                    </a:lnTo>
                    <a:lnTo>
                      <a:pt x="287" y="258"/>
                    </a:lnTo>
                    <a:lnTo>
                      <a:pt x="282" y="263"/>
                    </a:lnTo>
                    <a:lnTo>
                      <a:pt x="275" y="267"/>
                    </a:lnTo>
                    <a:lnTo>
                      <a:pt x="269" y="270"/>
                    </a:lnTo>
                    <a:lnTo>
                      <a:pt x="264" y="273"/>
                    </a:lnTo>
                    <a:lnTo>
                      <a:pt x="243" y="280"/>
                    </a:lnTo>
                    <a:lnTo>
                      <a:pt x="237" y="282"/>
                    </a:lnTo>
                    <a:lnTo>
                      <a:pt x="232" y="282"/>
                    </a:lnTo>
                    <a:lnTo>
                      <a:pt x="225" y="285"/>
                    </a:lnTo>
                    <a:lnTo>
                      <a:pt x="218" y="285"/>
                    </a:lnTo>
                    <a:lnTo>
                      <a:pt x="215" y="285"/>
                    </a:lnTo>
                    <a:lnTo>
                      <a:pt x="210" y="288"/>
                    </a:lnTo>
                    <a:lnTo>
                      <a:pt x="205" y="288"/>
                    </a:lnTo>
                    <a:lnTo>
                      <a:pt x="201" y="290"/>
                    </a:lnTo>
                    <a:lnTo>
                      <a:pt x="200" y="293"/>
                    </a:lnTo>
                    <a:lnTo>
                      <a:pt x="198" y="297"/>
                    </a:lnTo>
                    <a:lnTo>
                      <a:pt x="201" y="302"/>
                    </a:lnTo>
                    <a:lnTo>
                      <a:pt x="205" y="307"/>
                    </a:lnTo>
                    <a:lnTo>
                      <a:pt x="208" y="312"/>
                    </a:lnTo>
                    <a:lnTo>
                      <a:pt x="208" y="317"/>
                    </a:lnTo>
                    <a:lnTo>
                      <a:pt x="208" y="329"/>
                    </a:lnTo>
                    <a:lnTo>
                      <a:pt x="207" y="344"/>
                    </a:lnTo>
                    <a:lnTo>
                      <a:pt x="240" y="345"/>
                    </a:lnTo>
                    <a:lnTo>
                      <a:pt x="238" y="406"/>
                    </a:lnTo>
                    <a:lnTo>
                      <a:pt x="238" y="458"/>
                    </a:lnTo>
                    <a:lnTo>
                      <a:pt x="188" y="458"/>
                    </a:lnTo>
                    <a:lnTo>
                      <a:pt x="133" y="448"/>
                    </a:lnTo>
                    <a:lnTo>
                      <a:pt x="94" y="444"/>
                    </a:lnTo>
                    <a:lnTo>
                      <a:pt x="86" y="446"/>
                    </a:lnTo>
                    <a:lnTo>
                      <a:pt x="84" y="438"/>
                    </a:lnTo>
                    <a:lnTo>
                      <a:pt x="52" y="429"/>
                    </a:lnTo>
                    <a:lnTo>
                      <a:pt x="35" y="409"/>
                    </a:lnTo>
                    <a:lnTo>
                      <a:pt x="10" y="381"/>
                    </a:lnTo>
                    <a:lnTo>
                      <a:pt x="0" y="366"/>
                    </a:lnTo>
                    <a:lnTo>
                      <a:pt x="8" y="347"/>
                    </a:lnTo>
                    <a:lnTo>
                      <a:pt x="19" y="334"/>
                    </a:lnTo>
                    <a:lnTo>
                      <a:pt x="55" y="297"/>
                    </a:lnTo>
                    <a:lnTo>
                      <a:pt x="82" y="285"/>
                    </a:lnTo>
                    <a:lnTo>
                      <a:pt x="89" y="124"/>
                    </a:lnTo>
                    <a:lnTo>
                      <a:pt x="92" y="127"/>
                    </a:lnTo>
                    <a:lnTo>
                      <a:pt x="94" y="129"/>
                    </a:lnTo>
                    <a:lnTo>
                      <a:pt x="109" y="124"/>
                    </a:lnTo>
                    <a:lnTo>
                      <a:pt x="116" y="121"/>
                    </a:lnTo>
                    <a:lnTo>
                      <a:pt x="123" y="117"/>
                    </a:lnTo>
                    <a:lnTo>
                      <a:pt x="133" y="115"/>
                    </a:lnTo>
                    <a:lnTo>
                      <a:pt x="134" y="115"/>
                    </a:lnTo>
                    <a:lnTo>
                      <a:pt x="139" y="115"/>
                    </a:lnTo>
                    <a:lnTo>
                      <a:pt x="113" y="100"/>
                    </a:lnTo>
                    <a:lnTo>
                      <a:pt x="101" y="94"/>
                    </a:lnTo>
                    <a:lnTo>
                      <a:pt x="55" y="80"/>
                    </a:lnTo>
                    <a:lnTo>
                      <a:pt x="15" y="65"/>
                    </a:lnTo>
                    <a:lnTo>
                      <a:pt x="15" y="57"/>
                    </a:lnTo>
                    <a:lnTo>
                      <a:pt x="62" y="55"/>
                    </a:lnTo>
                    <a:lnTo>
                      <a:pt x="91" y="52"/>
                    </a:lnTo>
                    <a:lnTo>
                      <a:pt x="107" y="48"/>
                    </a:lnTo>
                    <a:lnTo>
                      <a:pt x="129" y="43"/>
                    </a:lnTo>
                    <a:lnTo>
                      <a:pt x="136" y="43"/>
                    </a:lnTo>
                    <a:lnTo>
                      <a:pt x="148" y="37"/>
                    </a:lnTo>
                    <a:lnTo>
                      <a:pt x="160" y="30"/>
                    </a:lnTo>
                    <a:lnTo>
                      <a:pt x="168" y="23"/>
                    </a:lnTo>
                    <a:lnTo>
                      <a:pt x="178" y="20"/>
                    </a:lnTo>
                    <a:lnTo>
                      <a:pt x="191" y="16"/>
                    </a:lnTo>
                    <a:lnTo>
                      <a:pt x="200" y="15"/>
                    </a:lnTo>
                    <a:lnTo>
                      <a:pt x="254" y="6"/>
                    </a:lnTo>
                    <a:lnTo>
                      <a:pt x="280" y="3"/>
                    </a:lnTo>
                    <a:lnTo>
                      <a:pt x="296" y="0"/>
                    </a:lnTo>
                    <a:lnTo>
                      <a:pt x="306" y="0"/>
                    </a:lnTo>
                    <a:lnTo>
                      <a:pt x="326" y="1"/>
                    </a:lnTo>
                    <a:lnTo>
                      <a:pt x="348" y="3"/>
                    </a:lnTo>
                    <a:lnTo>
                      <a:pt x="363" y="5"/>
                    </a:lnTo>
                    <a:lnTo>
                      <a:pt x="376" y="6"/>
                    </a:lnTo>
                    <a:lnTo>
                      <a:pt x="384" y="1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287" name="Freeform 79"/>
              <p:cNvSpPr>
                <a:spLocks/>
              </p:cNvSpPr>
              <p:nvPr/>
            </p:nvSpPr>
            <p:spPr bwMode="auto">
              <a:xfrm>
                <a:off x="861" y="1909"/>
                <a:ext cx="278" cy="331"/>
              </a:xfrm>
              <a:custGeom>
                <a:avLst/>
                <a:gdLst/>
                <a:ahLst/>
                <a:cxnLst>
                  <a:cxn ang="0">
                    <a:pos x="273" y="24"/>
                  </a:cxn>
                  <a:cxn ang="0">
                    <a:pos x="267" y="30"/>
                  </a:cxn>
                  <a:cxn ang="0">
                    <a:pos x="265" y="54"/>
                  </a:cxn>
                  <a:cxn ang="0">
                    <a:pos x="272" y="64"/>
                  </a:cxn>
                  <a:cxn ang="0">
                    <a:pos x="270" y="79"/>
                  </a:cxn>
                  <a:cxn ang="0">
                    <a:pos x="268" y="99"/>
                  </a:cxn>
                  <a:cxn ang="0">
                    <a:pos x="268" y="119"/>
                  </a:cxn>
                  <a:cxn ang="0">
                    <a:pos x="265" y="131"/>
                  </a:cxn>
                  <a:cxn ang="0">
                    <a:pos x="262" y="150"/>
                  </a:cxn>
                  <a:cxn ang="0">
                    <a:pos x="263" y="161"/>
                  </a:cxn>
                  <a:cxn ang="0">
                    <a:pos x="258" y="171"/>
                  </a:cxn>
                  <a:cxn ang="0">
                    <a:pos x="255" y="185"/>
                  </a:cxn>
                  <a:cxn ang="0">
                    <a:pos x="253" y="195"/>
                  </a:cxn>
                  <a:cxn ang="0">
                    <a:pos x="258" y="218"/>
                  </a:cxn>
                  <a:cxn ang="0">
                    <a:pos x="265" y="238"/>
                  </a:cxn>
                  <a:cxn ang="0">
                    <a:pos x="270" y="249"/>
                  </a:cxn>
                  <a:cxn ang="0">
                    <a:pos x="272" y="259"/>
                  </a:cxn>
                  <a:cxn ang="0">
                    <a:pos x="240" y="331"/>
                  </a:cxn>
                  <a:cxn ang="0">
                    <a:pos x="168" y="280"/>
                  </a:cxn>
                  <a:cxn ang="0">
                    <a:pos x="132" y="255"/>
                  </a:cxn>
                  <a:cxn ang="0">
                    <a:pos x="94" y="232"/>
                  </a:cxn>
                  <a:cxn ang="0">
                    <a:pos x="74" y="218"/>
                  </a:cxn>
                  <a:cxn ang="0">
                    <a:pos x="57" y="220"/>
                  </a:cxn>
                  <a:cxn ang="0">
                    <a:pos x="48" y="232"/>
                  </a:cxn>
                  <a:cxn ang="0">
                    <a:pos x="43" y="227"/>
                  </a:cxn>
                  <a:cxn ang="0">
                    <a:pos x="30" y="218"/>
                  </a:cxn>
                  <a:cxn ang="0">
                    <a:pos x="8" y="208"/>
                  </a:cxn>
                  <a:cxn ang="0">
                    <a:pos x="0" y="198"/>
                  </a:cxn>
                  <a:cxn ang="0">
                    <a:pos x="6" y="175"/>
                  </a:cxn>
                  <a:cxn ang="0">
                    <a:pos x="13" y="143"/>
                  </a:cxn>
                  <a:cxn ang="0">
                    <a:pos x="18" y="121"/>
                  </a:cxn>
                  <a:cxn ang="0">
                    <a:pos x="35" y="104"/>
                  </a:cxn>
                  <a:cxn ang="0">
                    <a:pos x="47" y="97"/>
                  </a:cxn>
                  <a:cxn ang="0">
                    <a:pos x="55" y="91"/>
                  </a:cxn>
                  <a:cxn ang="0">
                    <a:pos x="67" y="89"/>
                  </a:cxn>
                  <a:cxn ang="0">
                    <a:pos x="75" y="86"/>
                  </a:cxn>
                  <a:cxn ang="0">
                    <a:pos x="85" y="81"/>
                  </a:cxn>
                  <a:cxn ang="0">
                    <a:pos x="90" y="72"/>
                  </a:cxn>
                  <a:cxn ang="0">
                    <a:pos x="94" y="66"/>
                  </a:cxn>
                  <a:cxn ang="0">
                    <a:pos x="99" y="56"/>
                  </a:cxn>
                  <a:cxn ang="0">
                    <a:pos x="114" y="54"/>
                  </a:cxn>
                  <a:cxn ang="0">
                    <a:pos x="124" y="54"/>
                  </a:cxn>
                  <a:cxn ang="0">
                    <a:pos x="132" y="52"/>
                  </a:cxn>
                  <a:cxn ang="0">
                    <a:pos x="146" y="50"/>
                  </a:cxn>
                  <a:cxn ang="0">
                    <a:pos x="154" y="45"/>
                  </a:cxn>
                  <a:cxn ang="0">
                    <a:pos x="163" y="40"/>
                  </a:cxn>
                  <a:cxn ang="0">
                    <a:pos x="171" y="37"/>
                  </a:cxn>
                  <a:cxn ang="0">
                    <a:pos x="183" y="32"/>
                  </a:cxn>
                  <a:cxn ang="0">
                    <a:pos x="191" y="27"/>
                  </a:cxn>
                  <a:cxn ang="0">
                    <a:pos x="200" y="25"/>
                  </a:cxn>
                  <a:cxn ang="0">
                    <a:pos x="210" y="25"/>
                  </a:cxn>
                  <a:cxn ang="0">
                    <a:pos x="218" y="22"/>
                  </a:cxn>
                  <a:cxn ang="0">
                    <a:pos x="223" y="15"/>
                  </a:cxn>
                  <a:cxn ang="0">
                    <a:pos x="226" y="9"/>
                  </a:cxn>
                  <a:cxn ang="0">
                    <a:pos x="231" y="7"/>
                  </a:cxn>
                  <a:cxn ang="0">
                    <a:pos x="236" y="3"/>
                  </a:cxn>
                  <a:cxn ang="0">
                    <a:pos x="245" y="2"/>
                  </a:cxn>
                  <a:cxn ang="0">
                    <a:pos x="252" y="0"/>
                  </a:cxn>
                  <a:cxn ang="0">
                    <a:pos x="258" y="5"/>
                  </a:cxn>
                  <a:cxn ang="0">
                    <a:pos x="262" y="9"/>
                  </a:cxn>
                  <a:cxn ang="0">
                    <a:pos x="270" y="14"/>
                  </a:cxn>
                  <a:cxn ang="0">
                    <a:pos x="277" y="19"/>
                  </a:cxn>
                </a:cxnLst>
                <a:rect l="0" t="0" r="r" b="b"/>
                <a:pathLst>
                  <a:path w="278" h="331">
                    <a:moveTo>
                      <a:pt x="278" y="20"/>
                    </a:moveTo>
                    <a:lnTo>
                      <a:pt x="273" y="24"/>
                    </a:lnTo>
                    <a:lnTo>
                      <a:pt x="270" y="25"/>
                    </a:lnTo>
                    <a:lnTo>
                      <a:pt x="267" y="30"/>
                    </a:lnTo>
                    <a:lnTo>
                      <a:pt x="265" y="42"/>
                    </a:lnTo>
                    <a:lnTo>
                      <a:pt x="265" y="54"/>
                    </a:lnTo>
                    <a:lnTo>
                      <a:pt x="265" y="62"/>
                    </a:lnTo>
                    <a:lnTo>
                      <a:pt x="272" y="64"/>
                    </a:lnTo>
                    <a:lnTo>
                      <a:pt x="270" y="71"/>
                    </a:lnTo>
                    <a:lnTo>
                      <a:pt x="270" y="79"/>
                    </a:lnTo>
                    <a:lnTo>
                      <a:pt x="268" y="86"/>
                    </a:lnTo>
                    <a:lnTo>
                      <a:pt x="268" y="99"/>
                    </a:lnTo>
                    <a:lnTo>
                      <a:pt x="268" y="111"/>
                    </a:lnTo>
                    <a:lnTo>
                      <a:pt x="268" y="119"/>
                    </a:lnTo>
                    <a:lnTo>
                      <a:pt x="267" y="126"/>
                    </a:lnTo>
                    <a:lnTo>
                      <a:pt x="265" y="131"/>
                    </a:lnTo>
                    <a:lnTo>
                      <a:pt x="262" y="139"/>
                    </a:lnTo>
                    <a:lnTo>
                      <a:pt x="262" y="150"/>
                    </a:lnTo>
                    <a:lnTo>
                      <a:pt x="263" y="155"/>
                    </a:lnTo>
                    <a:lnTo>
                      <a:pt x="263" y="161"/>
                    </a:lnTo>
                    <a:lnTo>
                      <a:pt x="262" y="166"/>
                    </a:lnTo>
                    <a:lnTo>
                      <a:pt x="258" y="171"/>
                    </a:lnTo>
                    <a:lnTo>
                      <a:pt x="257" y="180"/>
                    </a:lnTo>
                    <a:lnTo>
                      <a:pt x="255" y="185"/>
                    </a:lnTo>
                    <a:lnTo>
                      <a:pt x="253" y="188"/>
                    </a:lnTo>
                    <a:lnTo>
                      <a:pt x="253" y="195"/>
                    </a:lnTo>
                    <a:lnTo>
                      <a:pt x="255" y="202"/>
                    </a:lnTo>
                    <a:lnTo>
                      <a:pt x="258" y="218"/>
                    </a:lnTo>
                    <a:lnTo>
                      <a:pt x="262" y="230"/>
                    </a:lnTo>
                    <a:lnTo>
                      <a:pt x="265" y="238"/>
                    </a:lnTo>
                    <a:lnTo>
                      <a:pt x="267" y="245"/>
                    </a:lnTo>
                    <a:lnTo>
                      <a:pt x="270" y="249"/>
                    </a:lnTo>
                    <a:lnTo>
                      <a:pt x="272" y="255"/>
                    </a:lnTo>
                    <a:lnTo>
                      <a:pt x="272" y="259"/>
                    </a:lnTo>
                    <a:lnTo>
                      <a:pt x="275" y="264"/>
                    </a:lnTo>
                    <a:lnTo>
                      <a:pt x="240" y="331"/>
                    </a:lnTo>
                    <a:lnTo>
                      <a:pt x="194" y="297"/>
                    </a:lnTo>
                    <a:lnTo>
                      <a:pt x="168" y="280"/>
                    </a:lnTo>
                    <a:lnTo>
                      <a:pt x="149" y="269"/>
                    </a:lnTo>
                    <a:lnTo>
                      <a:pt x="132" y="255"/>
                    </a:lnTo>
                    <a:lnTo>
                      <a:pt x="116" y="245"/>
                    </a:lnTo>
                    <a:lnTo>
                      <a:pt x="94" y="232"/>
                    </a:lnTo>
                    <a:lnTo>
                      <a:pt x="80" y="218"/>
                    </a:lnTo>
                    <a:lnTo>
                      <a:pt x="74" y="218"/>
                    </a:lnTo>
                    <a:lnTo>
                      <a:pt x="60" y="218"/>
                    </a:lnTo>
                    <a:lnTo>
                      <a:pt x="57" y="220"/>
                    </a:lnTo>
                    <a:lnTo>
                      <a:pt x="53" y="225"/>
                    </a:lnTo>
                    <a:lnTo>
                      <a:pt x="48" y="232"/>
                    </a:lnTo>
                    <a:lnTo>
                      <a:pt x="47" y="230"/>
                    </a:lnTo>
                    <a:lnTo>
                      <a:pt x="43" y="227"/>
                    </a:lnTo>
                    <a:lnTo>
                      <a:pt x="38" y="222"/>
                    </a:lnTo>
                    <a:lnTo>
                      <a:pt x="30" y="218"/>
                    </a:lnTo>
                    <a:lnTo>
                      <a:pt x="15" y="217"/>
                    </a:lnTo>
                    <a:lnTo>
                      <a:pt x="8" y="208"/>
                    </a:lnTo>
                    <a:lnTo>
                      <a:pt x="3" y="205"/>
                    </a:lnTo>
                    <a:lnTo>
                      <a:pt x="0" y="198"/>
                    </a:lnTo>
                    <a:lnTo>
                      <a:pt x="3" y="190"/>
                    </a:lnTo>
                    <a:lnTo>
                      <a:pt x="6" y="175"/>
                    </a:lnTo>
                    <a:lnTo>
                      <a:pt x="10" y="160"/>
                    </a:lnTo>
                    <a:lnTo>
                      <a:pt x="13" y="143"/>
                    </a:lnTo>
                    <a:lnTo>
                      <a:pt x="15" y="131"/>
                    </a:lnTo>
                    <a:lnTo>
                      <a:pt x="18" y="121"/>
                    </a:lnTo>
                    <a:lnTo>
                      <a:pt x="22" y="103"/>
                    </a:lnTo>
                    <a:lnTo>
                      <a:pt x="35" y="104"/>
                    </a:lnTo>
                    <a:lnTo>
                      <a:pt x="42" y="101"/>
                    </a:lnTo>
                    <a:lnTo>
                      <a:pt x="47" y="97"/>
                    </a:lnTo>
                    <a:lnTo>
                      <a:pt x="50" y="94"/>
                    </a:lnTo>
                    <a:lnTo>
                      <a:pt x="55" y="91"/>
                    </a:lnTo>
                    <a:lnTo>
                      <a:pt x="60" y="89"/>
                    </a:lnTo>
                    <a:lnTo>
                      <a:pt x="67" y="89"/>
                    </a:lnTo>
                    <a:lnTo>
                      <a:pt x="72" y="86"/>
                    </a:lnTo>
                    <a:lnTo>
                      <a:pt x="75" y="86"/>
                    </a:lnTo>
                    <a:lnTo>
                      <a:pt x="80" y="84"/>
                    </a:lnTo>
                    <a:lnTo>
                      <a:pt x="85" y="81"/>
                    </a:lnTo>
                    <a:lnTo>
                      <a:pt x="87" y="77"/>
                    </a:lnTo>
                    <a:lnTo>
                      <a:pt x="90" y="72"/>
                    </a:lnTo>
                    <a:lnTo>
                      <a:pt x="92" y="69"/>
                    </a:lnTo>
                    <a:lnTo>
                      <a:pt x="94" y="66"/>
                    </a:lnTo>
                    <a:lnTo>
                      <a:pt x="95" y="57"/>
                    </a:lnTo>
                    <a:lnTo>
                      <a:pt x="99" y="56"/>
                    </a:lnTo>
                    <a:lnTo>
                      <a:pt x="107" y="54"/>
                    </a:lnTo>
                    <a:lnTo>
                      <a:pt x="114" y="54"/>
                    </a:lnTo>
                    <a:lnTo>
                      <a:pt x="119" y="54"/>
                    </a:lnTo>
                    <a:lnTo>
                      <a:pt x="124" y="54"/>
                    </a:lnTo>
                    <a:lnTo>
                      <a:pt x="127" y="52"/>
                    </a:lnTo>
                    <a:lnTo>
                      <a:pt x="132" y="52"/>
                    </a:lnTo>
                    <a:lnTo>
                      <a:pt x="139" y="54"/>
                    </a:lnTo>
                    <a:lnTo>
                      <a:pt x="146" y="50"/>
                    </a:lnTo>
                    <a:lnTo>
                      <a:pt x="151" y="47"/>
                    </a:lnTo>
                    <a:lnTo>
                      <a:pt x="154" y="45"/>
                    </a:lnTo>
                    <a:lnTo>
                      <a:pt x="159" y="44"/>
                    </a:lnTo>
                    <a:lnTo>
                      <a:pt x="163" y="40"/>
                    </a:lnTo>
                    <a:lnTo>
                      <a:pt x="168" y="39"/>
                    </a:lnTo>
                    <a:lnTo>
                      <a:pt x="171" y="37"/>
                    </a:lnTo>
                    <a:lnTo>
                      <a:pt x="176" y="39"/>
                    </a:lnTo>
                    <a:lnTo>
                      <a:pt x="183" y="32"/>
                    </a:lnTo>
                    <a:lnTo>
                      <a:pt x="186" y="29"/>
                    </a:lnTo>
                    <a:lnTo>
                      <a:pt x="191" y="27"/>
                    </a:lnTo>
                    <a:lnTo>
                      <a:pt x="194" y="27"/>
                    </a:lnTo>
                    <a:lnTo>
                      <a:pt x="200" y="25"/>
                    </a:lnTo>
                    <a:lnTo>
                      <a:pt x="205" y="25"/>
                    </a:lnTo>
                    <a:lnTo>
                      <a:pt x="210" y="25"/>
                    </a:lnTo>
                    <a:lnTo>
                      <a:pt x="213" y="27"/>
                    </a:lnTo>
                    <a:lnTo>
                      <a:pt x="218" y="22"/>
                    </a:lnTo>
                    <a:lnTo>
                      <a:pt x="220" y="19"/>
                    </a:lnTo>
                    <a:lnTo>
                      <a:pt x="223" y="15"/>
                    </a:lnTo>
                    <a:lnTo>
                      <a:pt x="225" y="10"/>
                    </a:lnTo>
                    <a:lnTo>
                      <a:pt x="226" y="9"/>
                    </a:lnTo>
                    <a:lnTo>
                      <a:pt x="228" y="7"/>
                    </a:lnTo>
                    <a:lnTo>
                      <a:pt x="231" y="7"/>
                    </a:lnTo>
                    <a:lnTo>
                      <a:pt x="235" y="5"/>
                    </a:lnTo>
                    <a:lnTo>
                      <a:pt x="236" y="3"/>
                    </a:lnTo>
                    <a:lnTo>
                      <a:pt x="240" y="2"/>
                    </a:lnTo>
                    <a:lnTo>
                      <a:pt x="245" y="2"/>
                    </a:lnTo>
                    <a:lnTo>
                      <a:pt x="248" y="2"/>
                    </a:lnTo>
                    <a:lnTo>
                      <a:pt x="252" y="0"/>
                    </a:lnTo>
                    <a:lnTo>
                      <a:pt x="255" y="2"/>
                    </a:lnTo>
                    <a:lnTo>
                      <a:pt x="258" y="5"/>
                    </a:lnTo>
                    <a:lnTo>
                      <a:pt x="260" y="5"/>
                    </a:lnTo>
                    <a:lnTo>
                      <a:pt x="262" y="9"/>
                    </a:lnTo>
                    <a:lnTo>
                      <a:pt x="265" y="10"/>
                    </a:lnTo>
                    <a:lnTo>
                      <a:pt x="270" y="14"/>
                    </a:lnTo>
                    <a:lnTo>
                      <a:pt x="273" y="15"/>
                    </a:lnTo>
                    <a:lnTo>
                      <a:pt x="277" y="19"/>
                    </a:lnTo>
                    <a:lnTo>
                      <a:pt x="278" y="20"/>
                    </a:lnTo>
                    <a:close/>
                  </a:path>
                </a:pathLst>
              </a:custGeom>
              <a:solidFill>
                <a:srgbClr val="F5DEB3"/>
              </a:solidFill>
              <a:ln w="0">
                <a:solidFill>
                  <a:srgbClr val="F5DEB3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288" name="Freeform 80"/>
              <p:cNvSpPr>
                <a:spLocks/>
              </p:cNvSpPr>
              <p:nvPr/>
            </p:nvSpPr>
            <p:spPr bwMode="auto">
              <a:xfrm>
                <a:off x="861" y="1909"/>
                <a:ext cx="278" cy="331"/>
              </a:xfrm>
              <a:custGeom>
                <a:avLst/>
                <a:gdLst/>
                <a:ahLst/>
                <a:cxnLst>
                  <a:cxn ang="0">
                    <a:pos x="273" y="24"/>
                  </a:cxn>
                  <a:cxn ang="0">
                    <a:pos x="267" y="30"/>
                  </a:cxn>
                  <a:cxn ang="0">
                    <a:pos x="265" y="54"/>
                  </a:cxn>
                  <a:cxn ang="0">
                    <a:pos x="272" y="64"/>
                  </a:cxn>
                  <a:cxn ang="0">
                    <a:pos x="270" y="79"/>
                  </a:cxn>
                  <a:cxn ang="0">
                    <a:pos x="268" y="99"/>
                  </a:cxn>
                  <a:cxn ang="0">
                    <a:pos x="268" y="119"/>
                  </a:cxn>
                  <a:cxn ang="0">
                    <a:pos x="265" y="131"/>
                  </a:cxn>
                  <a:cxn ang="0">
                    <a:pos x="262" y="150"/>
                  </a:cxn>
                  <a:cxn ang="0">
                    <a:pos x="263" y="161"/>
                  </a:cxn>
                  <a:cxn ang="0">
                    <a:pos x="258" y="171"/>
                  </a:cxn>
                  <a:cxn ang="0">
                    <a:pos x="255" y="185"/>
                  </a:cxn>
                  <a:cxn ang="0">
                    <a:pos x="253" y="195"/>
                  </a:cxn>
                  <a:cxn ang="0">
                    <a:pos x="258" y="218"/>
                  </a:cxn>
                  <a:cxn ang="0">
                    <a:pos x="265" y="238"/>
                  </a:cxn>
                  <a:cxn ang="0">
                    <a:pos x="270" y="249"/>
                  </a:cxn>
                  <a:cxn ang="0">
                    <a:pos x="272" y="259"/>
                  </a:cxn>
                  <a:cxn ang="0">
                    <a:pos x="240" y="331"/>
                  </a:cxn>
                  <a:cxn ang="0">
                    <a:pos x="168" y="280"/>
                  </a:cxn>
                  <a:cxn ang="0">
                    <a:pos x="132" y="255"/>
                  </a:cxn>
                  <a:cxn ang="0">
                    <a:pos x="94" y="232"/>
                  </a:cxn>
                  <a:cxn ang="0">
                    <a:pos x="74" y="218"/>
                  </a:cxn>
                  <a:cxn ang="0">
                    <a:pos x="57" y="220"/>
                  </a:cxn>
                  <a:cxn ang="0">
                    <a:pos x="48" y="232"/>
                  </a:cxn>
                  <a:cxn ang="0">
                    <a:pos x="43" y="227"/>
                  </a:cxn>
                  <a:cxn ang="0">
                    <a:pos x="30" y="218"/>
                  </a:cxn>
                  <a:cxn ang="0">
                    <a:pos x="8" y="208"/>
                  </a:cxn>
                  <a:cxn ang="0">
                    <a:pos x="0" y="198"/>
                  </a:cxn>
                  <a:cxn ang="0">
                    <a:pos x="6" y="175"/>
                  </a:cxn>
                  <a:cxn ang="0">
                    <a:pos x="13" y="143"/>
                  </a:cxn>
                  <a:cxn ang="0">
                    <a:pos x="18" y="121"/>
                  </a:cxn>
                  <a:cxn ang="0">
                    <a:pos x="35" y="104"/>
                  </a:cxn>
                  <a:cxn ang="0">
                    <a:pos x="47" y="97"/>
                  </a:cxn>
                  <a:cxn ang="0">
                    <a:pos x="55" y="91"/>
                  </a:cxn>
                  <a:cxn ang="0">
                    <a:pos x="67" y="89"/>
                  </a:cxn>
                  <a:cxn ang="0">
                    <a:pos x="75" y="86"/>
                  </a:cxn>
                  <a:cxn ang="0">
                    <a:pos x="85" y="81"/>
                  </a:cxn>
                  <a:cxn ang="0">
                    <a:pos x="90" y="72"/>
                  </a:cxn>
                  <a:cxn ang="0">
                    <a:pos x="94" y="66"/>
                  </a:cxn>
                  <a:cxn ang="0">
                    <a:pos x="99" y="56"/>
                  </a:cxn>
                  <a:cxn ang="0">
                    <a:pos x="114" y="54"/>
                  </a:cxn>
                  <a:cxn ang="0">
                    <a:pos x="124" y="54"/>
                  </a:cxn>
                  <a:cxn ang="0">
                    <a:pos x="132" y="52"/>
                  </a:cxn>
                  <a:cxn ang="0">
                    <a:pos x="146" y="50"/>
                  </a:cxn>
                  <a:cxn ang="0">
                    <a:pos x="154" y="45"/>
                  </a:cxn>
                  <a:cxn ang="0">
                    <a:pos x="163" y="40"/>
                  </a:cxn>
                  <a:cxn ang="0">
                    <a:pos x="171" y="37"/>
                  </a:cxn>
                  <a:cxn ang="0">
                    <a:pos x="183" y="32"/>
                  </a:cxn>
                  <a:cxn ang="0">
                    <a:pos x="191" y="27"/>
                  </a:cxn>
                  <a:cxn ang="0">
                    <a:pos x="200" y="25"/>
                  </a:cxn>
                  <a:cxn ang="0">
                    <a:pos x="210" y="25"/>
                  </a:cxn>
                  <a:cxn ang="0">
                    <a:pos x="218" y="22"/>
                  </a:cxn>
                  <a:cxn ang="0">
                    <a:pos x="223" y="15"/>
                  </a:cxn>
                  <a:cxn ang="0">
                    <a:pos x="226" y="9"/>
                  </a:cxn>
                  <a:cxn ang="0">
                    <a:pos x="231" y="7"/>
                  </a:cxn>
                  <a:cxn ang="0">
                    <a:pos x="236" y="3"/>
                  </a:cxn>
                  <a:cxn ang="0">
                    <a:pos x="245" y="2"/>
                  </a:cxn>
                  <a:cxn ang="0">
                    <a:pos x="252" y="0"/>
                  </a:cxn>
                  <a:cxn ang="0">
                    <a:pos x="258" y="5"/>
                  </a:cxn>
                  <a:cxn ang="0">
                    <a:pos x="262" y="9"/>
                  </a:cxn>
                  <a:cxn ang="0">
                    <a:pos x="270" y="14"/>
                  </a:cxn>
                  <a:cxn ang="0">
                    <a:pos x="277" y="19"/>
                  </a:cxn>
                </a:cxnLst>
                <a:rect l="0" t="0" r="r" b="b"/>
                <a:pathLst>
                  <a:path w="278" h="331">
                    <a:moveTo>
                      <a:pt x="278" y="20"/>
                    </a:moveTo>
                    <a:lnTo>
                      <a:pt x="273" y="24"/>
                    </a:lnTo>
                    <a:lnTo>
                      <a:pt x="270" y="25"/>
                    </a:lnTo>
                    <a:lnTo>
                      <a:pt x="267" y="30"/>
                    </a:lnTo>
                    <a:lnTo>
                      <a:pt x="265" y="42"/>
                    </a:lnTo>
                    <a:lnTo>
                      <a:pt x="265" y="54"/>
                    </a:lnTo>
                    <a:lnTo>
                      <a:pt x="265" y="62"/>
                    </a:lnTo>
                    <a:lnTo>
                      <a:pt x="272" y="64"/>
                    </a:lnTo>
                    <a:lnTo>
                      <a:pt x="270" y="71"/>
                    </a:lnTo>
                    <a:lnTo>
                      <a:pt x="270" y="79"/>
                    </a:lnTo>
                    <a:lnTo>
                      <a:pt x="268" y="86"/>
                    </a:lnTo>
                    <a:lnTo>
                      <a:pt x="268" y="99"/>
                    </a:lnTo>
                    <a:lnTo>
                      <a:pt x="268" y="111"/>
                    </a:lnTo>
                    <a:lnTo>
                      <a:pt x="268" y="119"/>
                    </a:lnTo>
                    <a:lnTo>
                      <a:pt x="267" y="126"/>
                    </a:lnTo>
                    <a:lnTo>
                      <a:pt x="265" y="131"/>
                    </a:lnTo>
                    <a:lnTo>
                      <a:pt x="262" y="139"/>
                    </a:lnTo>
                    <a:lnTo>
                      <a:pt x="262" y="150"/>
                    </a:lnTo>
                    <a:lnTo>
                      <a:pt x="263" y="155"/>
                    </a:lnTo>
                    <a:lnTo>
                      <a:pt x="263" y="161"/>
                    </a:lnTo>
                    <a:lnTo>
                      <a:pt x="262" y="166"/>
                    </a:lnTo>
                    <a:lnTo>
                      <a:pt x="258" y="171"/>
                    </a:lnTo>
                    <a:lnTo>
                      <a:pt x="257" y="180"/>
                    </a:lnTo>
                    <a:lnTo>
                      <a:pt x="255" y="185"/>
                    </a:lnTo>
                    <a:lnTo>
                      <a:pt x="253" y="188"/>
                    </a:lnTo>
                    <a:lnTo>
                      <a:pt x="253" y="195"/>
                    </a:lnTo>
                    <a:lnTo>
                      <a:pt x="255" y="202"/>
                    </a:lnTo>
                    <a:lnTo>
                      <a:pt x="258" y="218"/>
                    </a:lnTo>
                    <a:lnTo>
                      <a:pt x="262" y="230"/>
                    </a:lnTo>
                    <a:lnTo>
                      <a:pt x="265" y="238"/>
                    </a:lnTo>
                    <a:lnTo>
                      <a:pt x="267" y="245"/>
                    </a:lnTo>
                    <a:lnTo>
                      <a:pt x="270" y="249"/>
                    </a:lnTo>
                    <a:lnTo>
                      <a:pt x="272" y="255"/>
                    </a:lnTo>
                    <a:lnTo>
                      <a:pt x="272" y="259"/>
                    </a:lnTo>
                    <a:lnTo>
                      <a:pt x="275" y="264"/>
                    </a:lnTo>
                    <a:lnTo>
                      <a:pt x="240" y="331"/>
                    </a:lnTo>
                    <a:lnTo>
                      <a:pt x="194" y="297"/>
                    </a:lnTo>
                    <a:lnTo>
                      <a:pt x="168" y="280"/>
                    </a:lnTo>
                    <a:lnTo>
                      <a:pt x="149" y="269"/>
                    </a:lnTo>
                    <a:lnTo>
                      <a:pt x="132" y="255"/>
                    </a:lnTo>
                    <a:lnTo>
                      <a:pt x="116" y="245"/>
                    </a:lnTo>
                    <a:lnTo>
                      <a:pt x="94" y="232"/>
                    </a:lnTo>
                    <a:lnTo>
                      <a:pt x="80" y="218"/>
                    </a:lnTo>
                    <a:lnTo>
                      <a:pt x="74" y="218"/>
                    </a:lnTo>
                    <a:lnTo>
                      <a:pt x="60" y="218"/>
                    </a:lnTo>
                    <a:lnTo>
                      <a:pt x="57" y="220"/>
                    </a:lnTo>
                    <a:lnTo>
                      <a:pt x="53" y="225"/>
                    </a:lnTo>
                    <a:lnTo>
                      <a:pt x="48" y="232"/>
                    </a:lnTo>
                    <a:lnTo>
                      <a:pt x="47" y="230"/>
                    </a:lnTo>
                    <a:lnTo>
                      <a:pt x="43" y="227"/>
                    </a:lnTo>
                    <a:lnTo>
                      <a:pt x="38" y="222"/>
                    </a:lnTo>
                    <a:lnTo>
                      <a:pt x="30" y="218"/>
                    </a:lnTo>
                    <a:lnTo>
                      <a:pt x="15" y="217"/>
                    </a:lnTo>
                    <a:lnTo>
                      <a:pt x="8" y="208"/>
                    </a:lnTo>
                    <a:lnTo>
                      <a:pt x="3" y="205"/>
                    </a:lnTo>
                    <a:lnTo>
                      <a:pt x="0" y="198"/>
                    </a:lnTo>
                    <a:lnTo>
                      <a:pt x="3" y="190"/>
                    </a:lnTo>
                    <a:lnTo>
                      <a:pt x="6" y="175"/>
                    </a:lnTo>
                    <a:lnTo>
                      <a:pt x="10" y="160"/>
                    </a:lnTo>
                    <a:lnTo>
                      <a:pt x="13" y="143"/>
                    </a:lnTo>
                    <a:lnTo>
                      <a:pt x="15" y="131"/>
                    </a:lnTo>
                    <a:lnTo>
                      <a:pt x="18" y="121"/>
                    </a:lnTo>
                    <a:lnTo>
                      <a:pt x="22" y="103"/>
                    </a:lnTo>
                    <a:lnTo>
                      <a:pt x="35" y="104"/>
                    </a:lnTo>
                    <a:lnTo>
                      <a:pt x="42" y="101"/>
                    </a:lnTo>
                    <a:lnTo>
                      <a:pt x="47" y="97"/>
                    </a:lnTo>
                    <a:lnTo>
                      <a:pt x="50" y="94"/>
                    </a:lnTo>
                    <a:lnTo>
                      <a:pt x="55" y="91"/>
                    </a:lnTo>
                    <a:lnTo>
                      <a:pt x="60" y="89"/>
                    </a:lnTo>
                    <a:lnTo>
                      <a:pt x="67" y="89"/>
                    </a:lnTo>
                    <a:lnTo>
                      <a:pt x="72" y="86"/>
                    </a:lnTo>
                    <a:lnTo>
                      <a:pt x="75" y="86"/>
                    </a:lnTo>
                    <a:lnTo>
                      <a:pt x="80" y="84"/>
                    </a:lnTo>
                    <a:lnTo>
                      <a:pt x="85" y="81"/>
                    </a:lnTo>
                    <a:lnTo>
                      <a:pt x="87" y="77"/>
                    </a:lnTo>
                    <a:lnTo>
                      <a:pt x="90" y="72"/>
                    </a:lnTo>
                    <a:lnTo>
                      <a:pt x="92" y="69"/>
                    </a:lnTo>
                    <a:lnTo>
                      <a:pt x="94" y="66"/>
                    </a:lnTo>
                    <a:lnTo>
                      <a:pt x="95" y="57"/>
                    </a:lnTo>
                    <a:lnTo>
                      <a:pt x="99" y="56"/>
                    </a:lnTo>
                    <a:lnTo>
                      <a:pt x="107" y="54"/>
                    </a:lnTo>
                    <a:lnTo>
                      <a:pt x="114" y="54"/>
                    </a:lnTo>
                    <a:lnTo>
                      <a:pt x="119" y="54"/>
                    </a:lnTo>
                    <a:lnTo>
                      <a:pt x="124" y="54"/>
                    </a:lnTo>
                    <a:lnTo>
                      <a:pt x="127" y="52"/>
                    </a:lnTo>
                    <a:lnTo>
                      <a:pt x="132" y="52"/>
                    </a:lnTo>
                    <a:lnTo>
                      <a:pt x="139" y="54"/>
                    </a:lnTo>
                    <a:lnTo>
                      <a:pt x="146" y="50"/>
                    </a:lnTo>
                    <a:lnTo>
                      <a:pt x="151" y="47"/>
                    </a:lnTo>
                    <a:lnTo>
                      <a:pt x="154" y="45"/>
                    </a:lnTo>
                    <a:lnTo>
                      <a:pt x="159" y="44"/>
                    </a:lnTo>
                    <a:lnTo>
                      <a:pt x="163" y="40"/>
                    </a:lnTo>
                    <a:lnTo>
                      <a:pt x="168" y="39"/>
                    </a:lnTo>
                    <a:lnTo>
                      <a:pt x="171" y="37"/>
                    </a:lnTo>
                    <a:lnTo>
                      <a:pt x="176" y="39"/>
                    </a:lnTo>
                    <a:lnTo>
                      <a:pt x="183" y="32"/>
                    </a:lnTo>
                    <a:lnTo>
                      <a:pt x="186" y="29"/>
                    </a:lnTo>
                    <a:lnTo>
                      <a:pt x="191" y="27"/>
                    </a:lnTo>
                    <a:lnTo>
                      <a:pt x="194" y="27"/>
                    </a:lnTo>
                    <a:lnTo>
                      <a:pt x="200" y="25"/>
                    </a:lnTo>
                    <a:lnTo>
                      <a:pt x="205" y="25"/>
                    </a:lnTo>
                    <a:lnTo>
                      <a:pt x="210" y="25"/>
                    </a:lnTo>
                    <a:lnTo>
                      <a:pt x="213" y="27"/>
                    </a:lnTo>
                    <a:lnTo>
                      <a:pt x="218" y="22"/>
                    </a:lnTo>
                    <a:lnTo>
                      <a:pt x="220" y="19"/>
                    </a:lnTo>
                    <a:lnTo>
                      <a:pt x="223" y="15"/>
                    </a:lnTo>
                    <a:lnTo>
                      <a:pt x="225" y="10"/>
                    </a:lnTo>
                    <a:lnTo>
                      <a:pt x="226" y="9"/>
                    </a:lnTo>
                    <a:lnTo>
                      <a:pt x="228" y="7"/>
                    </a:lnTo>
                    <a:lnTo>
                      <a:pt x="231" y="7"/>
                    </a:lnTo>
                    <a:lnTo>
                      <a:pt x="235" y="5"/>
                    </a:lnTo>
                    <a:lnTo>
                      <a:pt x="236" y="3"/>
                    </a:lnTo>
                    <a:lnTo>
                      <a:pt x="240" y="2"/>
                    </a:lnTo>
                    <a:lnTo>
                      <a:pt x="245" y="2"/>
                    </a:lnTo>
                    <a:lnTo>
                      <a:pt x="248" y="2"/>
                    </a:lnTo>
                    <a:lnTo>
                      <a:pt x="252" y="0"/>
                    </a:lnTo>
                    <a:lnTo>
                      <a:pt x="255" y="2"/>
                    </a:lnTo>
                    <a:lnTo>
                      <a:pt x="258" y="5"/>
                    </a:lnTo>
                    <a:lnTo>
                      <a:pt x="260" y="5"/>
                    </a:lnTo>
                    <a:lnTo>
                      <a:pt x="262" y="9"/>
                    </a:lnTo>
                    <a:lnTo>
                      <a:pt x="265" y="10"/>
                    </a:lnTo>
                    <a:lnTo>
                      <a:pt x="270" y="14"/>
                    </a:lnTo>
                    <a:lnTo>
                      <a:pt x="273" y="15"/>
                    </a:lnTo>
                    <a:lnTo>
                      <a:pt x="277" y="19"/>
                    </a:lnTo>
                    <a:lnTo>
                      <a:pt x="278" y="2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289" name="Freeform 81"/>
              <p:cNvSpPr>
                <a:spLocks/>
              </p:cNvSpPr>
              <p:nvPr/>
            </p:nvSpPr>
            <p:spPr bwMode="auto">
              <a:xfrm>
                <a:off x="621" y="2003"/>
                <a:ext cx="480" cy="260"/>
              </a:xfrm>
              <a:custGeom>
                <a:avLst/>
                <a:gdLst/>
                <a:ahLst/>
                <a:cxnLst>
                  <a:cxn ang="0">
                    <a:pos x="258" y="27"/>
                  </a:cxn>
                  <a:cxn ang="0">
                    <a:pos x="253" y="49"/>
                  </a:cxn>
                  <a:cxn ang="0">
                    <a:pos x="246" y="81"/>
                  </a:cxn>
                  <a:cxn ang="0">
                    <a:pos x="240" y="104"/>
                  </a:cxn>
                  <a:cxn ang="0">
                    <a:pos x="248" y="114"/>
                  </a:cxn>
                  <a:cxn ang="0">
                    <a:pos x="270" y="124"/>
                  </a:cxn>
                  <a:cxn ang="0">
                    <a:pos x="283" y="133"/>
                  </a:cxn>
                  <a:cxn ang="0">
                    <a:pos x="288" y="138"/>
                  </a:cxn>
                  <a:cxn ang="0">
                    <a:pos x="297" y="126"/>
                  </a:cxn>
                  <a:cxn ang="0">
                    <a:pos x="314" y="124"/>
                  </a:cxn>
                  <a:cxn ang="0">
                    <a:pos x="334" y="138"/>
                  </a:cxn>
                  <a:cxn ang="0">
                    <a:pos x="372" y="161"/>
                  </a:cxn>
                  <a:cxn ang="0">
                    <a:pos x="408" y="186"/>
                  </a:cxn>
                  <a:cxn ang="0">
                    <a:pos x="480" y="237"/>
                  </a:cxn>
                  <a:cxn ang="0">
                    <a:pos x="404" y="217"/>
                  </a:cxn>
                  <a:cxn ang="0">
                    <a:pos x="334" y="186"/>
                  </a:cxn>
                  <a:cxn ang="0">
                    <a:pos x="307" y="202"/>
                  </a:cxn>
                  <a:cxn ang="0">
                    <a:pos x="298" y="242"/>
                  </a:cxn>
                  <a:cxn ang="0">
                    <a:pos x="287" y="260"/>
                  </a:cxn>
                  <a:cxn ang="0">
                    <a:pos x="263" y="247"/>
                  </a:cxn>
                  <a:cxn ang="0">
                    <a:pos x="248" y="233"/>
                  </a:cxn>
                  <a:cxn ang="0">
                    <a:pos x="238" y="220"/>
                  </a:cxn>
                  <a:cxn ang="0">
                    <a:pos x="228" y="213"/>
                  </a:cxn>
                  <a:cxn ang="0">
                    <a:pos x="206" y="203"/>
                  </a:cxn>
                  <a:cxn ang="0">
                    <a:pos x="194" y="193"/>
                  </a:cxn>
                  <a:cxn ang="0">
                    <a:pos x="171" y="186"/>
                  </a:cxn>
                  <a:cxn ang="0">
                    <a:pos x="161" y="180"/>
                  </a:cxn>
                  <a:cxn ang="0">
                    <a:pos x="149" y="178"/>
                  </a:cxn>
                  <a:cxn ang="0">
                    <a:pos x="137" y="181"/>
                  </a:cxn>
                  <a:cxn ang="0">
                    <a:pos x="129" y="175"/>
                  </a:cxn>
                  <a:cxn ang="0">
                    <a:pos x="119" y="176"/>
                  </a:cxn>
                  <a:cxn ang="0">
                    <a:pos x="102" y="175"/>
                  </a:cxn>
                  <a:cxn ang="0">
                    <a:pos x="87" y="170"/>
                  </a:cxn>
                  <a:cxn ang="0">
                    <a:pos x="77" y="165"/>
                  </a:cxn>
                  <a:cxn ang="0">
                    <a:pos x="0" y="213"/>
                  </a:cxn>
                  <a:cxn ang="0">
                    <a:pos x="3" y="203"/>
                  </a:cxn>
                  <a:cxn ang="0">
                    <a:pos x="15" y="178"/>
                  </a:cxn>
                  <a:cxn ang="0">
                    <a:pos x="32" y="136"/>
                  </a:cxn>
                  <a:cxn ang="0">
                    <a:pos x="38" y="106"/>
                  </a:cxn>
                  <a:cxn ang="0">
                    <a:pos x="45" y="87"/>
                  </a:cxn>
                  <a:cxn ang="0">
                    <a:pos x="53" y="79"/>
                  </a:cxn>
                  <a:cxn ang="0">
                    <a:pos x="58" y="67"/>
                  </a:cxn>
                  <a:cxn ang="0">
                    <a:pos x="69" y="47"/>
                  </a:cxn>
                  <a:cxn ang="0">
                    <a:pos x="85" y="25"/>
                  </a:cxn>
                  <a:cxn ang="0">
                    <a:pos x="95" y="15"/>
                  </a:cxn>
                  <a:cxn ang="0">
                    <a:pos x="110" y="30"/>
                  </a:cxn>
                  <a:cxn ang="0">
                    <a:pos x="124" y="35"/>
                  </a:cxn>
                  <a:cxn ang="0">
                    <a:pos x="134" y="39"/>
                  </a:cxn>
                  <a:cxn ang="0">
                    <a:pos x="146" y="39"/>
                  </a:cxn>
                  <a:cxn ang="0">
                    <a:pos x="157" y="40"/>
                  </a:cxn>
                  <a:cxn ang="0">
                    <a:pos x="181" y="42"/>
                  </a:cxn>
                  <a:cxn ang="0">
                    <a:pos x="194" y="34"/>
                  </a:cxn>
                  <a:cxn ang="0">
                    <a:pos x="191" y="25"/>
                  </a:cxn>
                  <a:cxn ang="0">
                    <a:pos x="203" y="20"/>
                  </a:cxn>
                  <a:cxn ang="0">
                    <a:pos x="211" y="15"/>
                  </a:cxn>
                  <a:cxn ang="0">
                    <a:pos x="220" y="12"/>
                  </a:cxn>
                  <a:cxn ang="0">
                    <a:pos x="231" y="7"/>
                  </a:cxn>
                  <a:cxn ang="0">
                    <a:pos x="240" y="2"/>
                  </a:cxn>
                  <a:cxn ang="0">
                    <a:pos x="253" y="2"/>
                  </a:cxn>
                  <a:cxn ang="0">
                    <a:pos x="260" y="7"/>
                  </a:cxn>
                </a:cxnLst>
                <a:rect l="0" t="0" r="r" b="b"/>
                <a:pathLst>
                  <a:path w="480" h="260">
                    <a:moveTo>
                      <a:pt x="262" y="9"/>
                    </a:moveTo>
                    <a:lnTo>
                      <a:pt x="258" y="27"/>
                    </a:lnTo>
                    <a:lnTo>
                      <a:pt x="255" y="37"/>
                    </a:lnTo>
                    <a:lnTo>
                      <a:pt x="253" y="49"/>
                    </a:lnTo>
                    <a:lnTo>
                      <a:pt x="250" y="66"/>
                    </a:lnTo>
                    <a:lnTo>
                      <a:pt x="246" y="81"/>
                    </a:lnTo>
                    <a:lnTo>
                      <a:pt x="243" y="96"/>
                    </a:lnTo>
                    <a:lnTo>
                      <a:pt x="240" y="104"/>
                    </a:lnTo>
                    <a:lnTo>
                      <a:pt x="243" y="111"/>
                    </a:lnTo>
                    <a:lnTo>
                      <a:pt x="248" y="114"/>
                    </a:lnTo>
                    <a:lnTo>
                      <a:pt x="255" y="123"/>
                    </a:lnTo>
                    <a:lnTo>
                      <a:pt x="270" y="124"/>
                    </a:lnTo>
                    <a:lnTo>
                      <a:pt x="278" y="128"/>
                    </a:lnTo>
                    <a:lnTo>
                      <a:pt x="283" y="133"/>
                    </a:lnTo>
                    <a:lnTo>
                      <a:pt x="287" y="136"/>
                    </a:lnTo>
                    <a:lnTo>
                      <a:pt x="288" y="138"/>
                    </a:lnTo>
                    <a:lnTo>
                      <a:pt x="293" y="131"/>
                    </a:lnTo>
                    <a:lnTo>
                      <a:pt x="297" y="126"/>
                    </a:lnTo>
                    <a:lnTo>
                      <a:pt x="300" y="124"/>
                    </a:lnTo>
                    <a:lnTo>
                      <a:pt x="314" y="124"/>
                    </a:lnTo>
                    <a:lnTo>
                      <a:pt x="320" y="124"/>
                    </a:lnTo>
                    <a:lnTo>
                      <a:pt x="334" y="138"/>
                    </a:lnTo>
                    <a:lnTo>
                      <a:pt x="356" y="151"/>
                    </a:lnTo>
                    <a:lnTo>
                      <a:pt x="372" y="161"/>
                    </a:lnTo>
                    <a:lnTo>
                      <a:pt x="389" y="175"/>
                    </a:lnTo>
                    <a:lnTo>
                      <a:pt x="408" y="186"/>
                    </a:lnTo>
                    <a:lnTo>
                      <a:pt x="434" y="203"/>
                    </a:lnTo>
                    <a:lnTo>
                      <a:pt x="480" y="237"/>
                    </a:lnTo>
                    <a:lnTo>
                      <a:pt x="441" y="228"/>
                    </a:lnTo>
                    <a:lnTo>
                      <a:pt x="404" y="217"/>
                    </a:lnTo>
                    <a:lnTo>
                      <a:pt x="362" y="197"/>
                    </a:lnTo>
                    <a:lnTo>
                      <a:pt x="334" y="186"/>
                    </a:lnTo>
                    <a:lnTo>
                      <a:pt x="312" y="176"/>
                    </a:lnTo>
                    <a:lnTo>
                      <a:pt x="307" y="202"/>
                    </a:lnTo>
                    <a:lnTo>
                      <a:pt x="304" y="225"/>
                    </a:lnTo>
                    <a:lnTo>
                      <a:pt x="298" y="242"/>
                    </a:lnTo>
                    <a:lnTo>
                      <a:pt x="293" y="254"/>
                    </a:lnTo>
                    <a:lnTo>
                      <a:pt x="287" y="260"/>
                    </a:lnTo>
                    <a:lnTo>
                      <a:pt x="278" y="259"/>
                    </a:lnTo>
                    <a:lnTo>
                      <a:pt x="263" y="247"/>
                    </a:lnTo>
                    <a:lnTo>
                      <a:pt x="255" y="237"/>
                    </a:lnTo>
                    <a:lnTo>
                      <a:pt x="248" y="233"/>
                    </a:lnTo>
                    <a:lnTo>
                      <a:pt x="243" y="227"/>
                    </a:lnTo>
                    <a:lnTo>
                      <a:pt x="238" y="220"/>
                    </a:lnTo>
                    <a:lnTo>
                      <a:pt x="233" y="215"/>
                    </a:lnTo>
                    <a:lnTo>
                      <a:pt x="228" y="213"/>
                    </a:lnTo>
                    <a:lnTo>
                      <a:pt x="218" y="208"/>
                    </a:lnTo>
                    <a:lnTo>
                      <a:pt x="206" y="203"/>
                    </a:lnTo>
                    <a:lnTo>
                      <a:pt x="201" y="198"/>
                    </a:lnTo>
                    <a:lnTo>
                      <a:pt x="194" y="193"/>
                    </a:lnTo>
                    <a:lnTo>
                      <a:pt x="179" y="190"/>
                    </a:lnTo>
                    <a:lnTo>
                      <a:pt x="171" y="186"/>
                    </a:lnTo>
                    <a:lnTo>
                      <a:pt x="166" y="183"/>
                    </a:lnTo>
                    <a:lnTo>
                      <a:pt x="161" y="180"/>
                    </a:lnTo>
                    <a:lnTo>
                      <a:pt x="156" y="176"/>
                    </a:lnTo>
                    <a:lnTo>
                      <a:pt x="149" y="178"/>
                    </a:lnTo>
                    <a:lnTo>
                      <a:pt x="144" y="183"/>
                    </a:lnTo>
                    <a:lnTo>
                      <a:pt x="137" y="181"/>
                    </a:lnTo>
                    <a:lnTo>
                      <a:pt x="132" y="180"/>
                    </a:lnTo>
                    <a:lnTo>
                      <a:pt x="129" y="175"/>
                    </a:lnTo>
                    <a:lnTo>
                      <a:pt x="126" y="175"/>
                    </a:lnTo>
                    <a:lnTo>
                      <a:pt x="119" y="176"/>
                    </a:lnTo>
                    <a:lnTo>
                      <a:pt x="110" y="178"/>
                    </a:lnTo>
                    <a:lnTo>
                      <a:pt x="102" y="175"/>
                    </a:lnTo>
                    <a:lnTo>
                      <a:pt x="97" y="173"/>
                    </a:lnTo>
                    <a:lnTo>
                      <a:pt x="87" y="170"/>
                    </a:lnTo>
                    <a:lnTo>
                      <a:pt x="82" y="168"/>
                    </a:lnTo>
                    <a:lnTo>
                      <a:pt x="77" y="165"/>
                    </a:lnTo>
                    <a:lnTo>
                      <a:pt x="48" y="210"/>
                    </a:lnTo>
                    <a:lnTo>
                      <a:pt x="0" y="213"/>
                    </a:lnTo>
                    <a:lnTo>
                      <a:pt x="1" y="208"/>
                    </a:lnTo>
                    <a:lnTo>
                      <a:pt x="3" y="203"/>
                    </a:lnTo>
                    <a:lnTo>
                      <a:pt x="5" y="198"/>
                    </a:lnTo>
                    <a:lnTo>
                      <a:pt x="15" y="178"/>
                    </a:lnTo>
                    <a:lnTo>
                      <a:pt x="22" y="156"/>
                    </a:lnTo>
                    <a:lnTo>
                      <a:pt x="32" y="136"/>
                    </a:lnTo>
                    <a:lnTo>
                      <a:pt x="35" y="119"/>
                    </a:lnTo>
                    <a:lnTo>
                      <a:pt x="38" y="106"/>
                    </a:lnTo>
                    <a:lnTo>
                      <a:pt x="42" y="94"/>
                    </a:lnTo>
                    <a:lnTo>
                      <a:pt x="45" y="87"/>
                    </a:lnTo>
                    <a:lnTo>
                      <a:pt x="48" y="84"/>
                    </a:lnTo>
                    <a:lnTo>
                      <a:pt x="53" y="79"/>
                    </a:lnTo>
                    <a:lnTo>
                      <a:pt x="58" y="72"/>
                    </a:lnTo>
                    <a:lnTo>
                      <a:pt x="58" y="67"/>
                    </a:lnTo>
                    <a:lnTo>
                      <a:pt x="62" y="59"/>
                    </a:lnTo>
                    <a:lnTo>
                      <a:pt x="69" y="47"/>
                    </a:lnTo>
                    <a:lnTo>
                      <a:pt x="74" y="37"/>
                    </a:lnTo>
                    <a:lnTo>
                      <a:pt x="85" y="25"/>
                    </a:lnTo>
                    <a:lnTo>
                      <a:pt x="89" y="20"/>
                    </a:lnTo>
                    <a:lnTo>
                      <a:pt x="95" y="15"/>
                    </a:lnTo>
                    <a:lnTo>
                      <a:pt x="104" y="25"/>
                    </a:lnTo>
                    <a:lnTo>
                      <a:pt x="110" y="30"/>
                    </a:lnTo>
                    <a:lnTo>
                      <a:pt x="117" y="32"/>
                    </a:lnTo>
                    <a:lnTo>
                      <a:pt x="124" y="35"/>
                    </a:lnTo>
                    <a:lnTo>
                      <a:pt x="129" y="39"/>
                    </a:lnTo>
                    <a:lnTo>
                      <a:pt x="134" y="39"/>
                    </a:lnTo>
                    <a:lnTo>
                      <a:pt x="142" y="39"/>
                    </a:lnTo>
                    <a:lnTo>
                      <a:pt x="146" y="39"/>
                    </a:lnTo>
                    <a:lnTo>
                      <a:pt x="151" y="39"/>
                    </a:lnTo>
                    <a:lnTo>
                      <a:pt x="157" y="40"/>
                    </a:lnTo>
                    <a:lnTo>
                      <a:pt x="159" y="54"/>
                    </a:lnTo>
                    <a:lnTo>
                      <a:pt x="181" y="42"/>
                    </a:lnTo>
                    <a:lnTo>
                      <a:pt x="198" y="40"/>
                    </a:lnTo>
                    <a:lnTo>
                      <a:pt x="194" y="34"/>
                    </a:lnTo>
                    <a:lnTo>
                      <a:pt x="193" y="30"/>
                    </a:lnTo>
                    <a:lnTo>
                      <a:pt x="191" y="25"/>
                    </a:lnTo>
                    <a:lnTo>
                      <a:pt x="196" y="20"/>
                    </a:lnTo>
                    <a:lnTo>
                      <a:pt x="203" y="20"/>
                    </a:lnTo>
                    <a:lnTo>
                      <a:pt x="206" y="19"/>
                    </a:lnTo>
                    <a:lnTo>
                      <a:pt x="211" y="15"/>
                    </a:lnTo>
                    <a:lnTo>
                      <a:pt x="215" y="14"/>
                    </a:lnTo>
                    <a:lnTo>
                      <a:pt x="220" y="12"/>
                    </a:lnTo>
                    <a:lnTo>
                      <a:pt x="226" y="10"/>
                    </a:lnTo>
                    <a:lnTo>
                      <a:pt x="231" y="7"/>
                    </a:lnTo>
                    <a:lnTo>
                      <a:pt x="235" y="5"/>
                    </a:lnTo>
                    <a:lnTo>
                      <a:pt x="240" y="2"/>
                    </a:lnTo>
                    <a:lnTo>
                      <a:pt x="250" y="0"/>
                    </a:lnTo>
                    <a:lnTo>
                      <a:pt x="253" y="2"/>
                    </a:lnTo>
                    <a:lnTo>
                      <a:pt x="257" y="5"/>
                    </a:lnTo>
                    <a:lnTo>
                      <a:pt x="260" y="7"/>
                    </a:lnTo>
                    <a:lnTo>
                      <a:pt x="262" y="9"/>
                    </a:lnTo>
                    <a:close/>
                  </a:path>
                </a:pathLst>
              </a:custGeom>
              <a:solidFill>
                <a:srgbClr val="DEB887"/>
              </a:solidFill>
              <a:ln w="0">
                <a:solidFill>
                  <a:srgbClr val="DEB887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290" name="Freeform 82"/>
              <p:cNvSpPr>
                <a:spLocks/>
              </p:cNvSpPr>
              <p:nvPr/>
            </p:nvSpPr>
            <p:spPr bwMode="auto">
              <a:xfrm>
                <a:off x="621" y="2003"/>
                <a:ext cx="480" cy="260"/>
              </a:xfrm>
              <a:custGeom>
                <a:avLst/>
                <a:gdLst/>
                <a:ahLst/>
                <a:cxnLst>
                  <a:cxn ang="0">
                    <a:pos x="258" y="27"/>
                  </a:cxn>
                  <a:cxn ang="0">
                    <a:pos x="253" y="49"/>
                  </a:cxn>
                  <a:cxn ang="0">
                    <a:pos x="246" y="81"/>
                  </a:cxn>
                  <a:cxn ang="0">
                    <a:pos x="240" y="104"/>
                  </a:cxn>
                  <a:cxn ang="0">
                    <a:pos x="248" y="114"/>
                  </a:cxn>
                  <a:cxn ang="0">
                    <a:pos x="270" y="124"/>
                  </a:cxn>
                  <a:cxn ang="0">
                    <a:pos x="283" y="133"/>
                  </a:cxn>
                  <a:cxn ang="0">
                    <a:pos x="288" y="138"/>
                  </a:cxn>
                  <a:cxn ang="0">
                    <a:pos x="297" y="126"/>
                  </a:cxn>
                  <a:cxn ang="0">
                    <a:pos x="314" y="124"/>
                  </a:cxn>
                  <a:cxn ang="0">
                    <a:pos x="334" y="138"/>
                  </a:cxn>
                  <a:cxn ang="0">
                    <a:pos x="372" y="161"/>
                  </a:cxn>
                  <a:cxn ang="0">
                    <a:pos x="408" y="186"/>
                  </a:cxn>
                  <a:cxn ang="0">
                    <a:pos x="480" y="237"/>
                  </a:cxn>
                  <a:cxn ang="0">
                    <a:pos x="404" y="217"/>
                  </a:cxn>
                  <a:cxn ang="0">
                    <a:pos x="334" y="186"/>
                  </a:cxn>
                  <a:cxn ang="0">
                    <a:pos x="307" y="202"/>
                  </a:cxn>
                  <a:cxn ang="0">
                    <a:pos x="298" y="242"/>
                  </a:cxn>
                  <a:cxn ang="0">
                    <a:pos x="287" y="260"/>
                  </a:cxn>
                  <a:cxn ang="0">
                    <a:pos x="263" y="247"/>
                  </a:cxn>
                  <a:cxn ang="0">
                    <a:pos x="248" y="233"/>
                  </a:cxn>
                  <a:cxn ang="0">
                    <a:pos x="238" y="220"/>
                  </a:cxn>
                  <a:cxn ang="0">
                    <a:pos x="228" y="213"/>
                  </a:cxn>
                  <a:cxn ang="0">
                    <a:pos x="206" y="203"/>
                  </a:cxn>
                  <a:cxn ang="0">
                    <a:pos x="194" y="193"/>
                  </a:cxn>
                  <a:cxn ang="0">
                    <a:pos x="171" y="186"/>
                  </a:cxn>
                  <a:cxn ang="0">
                    <a:pos x="161" y="180"/>
                  </a:cxn>
                  <a:cxn ang="0">
                    <a:pos x="149" y="178"/>
                  </a:cxn>
                  <a:cxn ang="0">
                    <a:pos x="137" y="181"/>
                  </a:cxn>
                  <a:cxn ang="0">
                    <a:pos x="129" y="175"/>
                  </a:cxn>
                  <a:cxn ang="0">
                    <a:pos x="119" y="176"/>
                  </a:cxn>
                  <a:cxn ang="0">
                    <a:pos x="102" y="175"/>
                  </a:cxn>
                  <a:cxn ang="0">
                    <a:pos x="87" y="170"/>
                  </a:cxn>
                  <a:cxn ang="0">
                    <a:pos x="77" y="165"/>
                  </a:cxn>
                  <a:cxn ang="0">
                    <a:pos x="0" y="213"/>
                  </a:cxn>
                  <a:cxn ang="0">
                    <a:pos x="3" y="203"/>
                  </a:cxn>
                  <a:cxn ang="0">
                    <a:pos x="15" y="178"/>
                  </a:cxn>
                  <a:cxn ang="0">
                    <a:pos x="32" y="136"/>
                  </a:cxn>
                  <a:cxn ang="0">
                    <a:pos x="38" y="106"/>
                  </a:cxn>
                  <a:cxn ang="0">
                    <a:pos x="45" y="87"/>
                  </a:cxn>
                  <a:cxn ang="0">
                    <a:pos x="53" y="79"/>
                  </a:cxn>
                  <a:cxn ang="0">
                    <a:pos x="58" y="67"/>
                  </a:cxn>
                  <a:cxn ang="0">
                    <a:pos x="69" y="47"/>
                  </a:cxn>
                  <a:cxn ang="0">
                    <a:pos x="85" y="25"/>
                  </a:cxn>
                  <a:cxn ang="0">
                    <a:pos x="95" y="15"/>
                  </a:cxn>
                  <a:cxn ang="0">
                    <a:pos x="110" y="30"/>
                  </a:cxn>
                  <a:cxn ang="0">
                    <a:pos x="124" y="35"/>
                  </a:cxn>
                  <a:cxn ang="0">
                    <a:pos x="134" y="39"/>
                  </a:cxn>
                  <a:cxn ang="0">
                    <a:pos x="146" y="39"/>
                  </a:cxn>
                  <a:cxn ang="0">
                    <a:pos x="157" y="40"/>
                  </a:cxn>
                  <a:cxn ang="0">
                    <a:pos x="181" y="42"/>
                  </a:cxn>
                  <a:cxn ang="0">
                    <a:pos x="194" y="34"/>
                  </a:cxn>
                  <a:cxn ang="0">
                    <a:pos x="191" y="25"/>
                  </a:cxn>
                  <a:cxn ang="0">
                    <a:pos x="203" y="20"/>
                  </a:cxn>
                  <a:cxn ang="0">
                    <a:pos x="211" y="15"/>
                  </a:cxn>
                  <a:cxn ang="0">
                    <a:pos x="220" y="12"/>
                  </a:cxn>
                  <a:cxn ang="0">
                    <a:pos x="231" y="7"/>
                  </a:cxn>
                  <a:cxn ang="0">
                    <a:pos x="240" y="2"/>
                  </a:cxn>
                  <a:cxn ang="0">
                    <a:pos x="253" y="2"/>
                  </a:cxn>
                  <a:cxn ang="0">
                    <a:pos x="260" y="7"/>
                  </a:cxn>
                </a:cxnLst>
                <a:rect l="0" t="0" r="r" b="b"/>
                <a:pathLst>
                  <a:path w="480" h="260">
                    <a:moveTo>
                      <a:pt x="262" y="9"/>
                    </a:moveTo>
                    <a:lnTo>
                      <a:pt x="258" y="27"/>
                    </a:lnTo>
                    <a:lnTo>
                      <a:pt x="255" y="37"/>
                    </a:lnTo>
                    <a:lnTo>
                      <a:pt x="253" y="49"/>
                    </a:lnTo>
                    <a:lnTo>
                      <a:pt x="250" y="66"/>
                    </a:lnTo>
                    <a:lnTo>
                      <a:pt x="246" y="81"/>
                    </a:lnTo>
                    <a:lnTo>
                      <a:pt x="243" y="96"/>
                    </a:lnTo>
                    <a:lnTo>
                      <a:pt x="240" y="104"/>
                    </a:lnTo>
                    <a:lnTo>
                      <a:pt x="243" y="111"/>
                    </a:lnTo>
                    <a:lnTo>
                      <a:pt x="248" y="114"/>
                    </a:lnTo>
                    <a:lnTo>
                      <a:pt x="255" y="123"/>
                    </a:lnTo>
                    <a:lnTo>
                      <a:pt x="270" y="124"/>
                    </a:lnTo>
                    <a:lnTo>
                      <a:pt x="278" y="128"/>
                    </a:lnTo>
                    <a:lnTo>
                      <a:pt x="283" y="133"/>
                    </a:lnTo>
                    <a:lnTo>
                      <a:pt x="287" y="136"/>
                    </a:lnTo>
                    <a:lnTo>
                      <a:pt x="288" y="138"/>
                    </a:lnTo>
                    <a:lnTo>
                      <a:pt x="293" y="131"/>
                    </a:lnTo>
                    <a:lnTo>
                      <a:pt x="297" y="126"/>
                    </a:lnTo>
                    <a:lnTo>
                      <a:pt x="300" y="124"/>
                    </a:lnTo>
                    <a:lnTo>
                      <a:pt x="314" y="124"/>
                    </a:lnTo>
                    <a:lnTo>
                      <a:pt x="320" y="124"/>
                    </a:lnTo>
                    <a:lnTo>
                      <a:pt x="334" y="138"/>
                    </a:lnTo>
                    <a:lnTo>
                      <a:pt x="356" y="151"/>
                    </a:lnTo>
                    <a:lnTo>
                      <a:pt x="372" y="161"/>
                    </a:lnTo>
                    <a:lnTo>
                      <a:pt x="389" y="175"/>
                    </a:lnTo>
                    <a:lnTo>
                      <a:pt x="408" y="186"/>
                    </a:lnTo>
                    <a:lnTo>
                      <a:pt x="434" y="203"/>
                    </a:lnTo>
                    <a:lnTo>
                      <a:pt x="480" y="237"/>
                    </a:lnTo>
                    <a:lnTo>
                      <a:pt x="441" y="228"/>
                    </a:lnTo>
                    <a:lnTo>
                      <a:pt x="404" y="217"/>
                    </a:lnTo>
                    <a:lnTo>
                      <a:pt x="362" y="197"/>
                    </a:lnTo>
                    <a:lnTo>
                      <a:pt x="334" y="186"/>
                    </a:lnTo>
                    <a:lnTo>
                      <a:pt x="312" y="176"/>
                    </a:lnTo>
                    <a:lnTo>
                      <a:pt x="307" y="202"/>
                    </a:lnTo>
                    <a:lnTo>
                      <a:pt x="304" y="225"/>
                    </a:lnTo>
                    <a:lnTo>
                      <a:pt x="298" y="242"/>
                    </a:lnTo>
                    <a:lnTo>
                      <a:pt x="293" y="254"/>
                    </a:lnTo>
                    <a:lnTo>
                      <a:pt x="287" y="260"/>
                    </a:lnTo>
                    <a:lnTo>
                      <a:pt x="278" y="259"/>
                    </a:lnTo>
                    <a:lnTo>
                      <a:pt x="263" y="247"/>
                    </a:lnTo>
                    <a:lnTo>
                      <a:pt x="255" y="237"/>
                    </a:lnTo>
                    <a:lnTo>
                      <a:pt x="248" y="233"/>
                    </a:lnTo>
                    <a:lnTo>
                      <a:pt x="243" y="227"/>
                    </a:lnTo>
                    <a:lnTo>
                      <a:pt x="238" y="220"/>
                    </a:lnTo>
                    <a:lnTo>
                      <a:pt x="233" y="215"/>
                    </a:lnTo>
                    <a:lnTo>
                      <a:pt x="228" y="213"/>
                    </a:lnTo>
                    <a:lnTo>
                      <a:pt x="218" y="208"/>
                    </a:lnTo>
                    <a:lnTo>
                      <a:pt x="206" y="203"/>
                    </a:lnTo>
                    <a:lnTo>
                      <a:pt x="201" y="198"/>
                    </a:lnTo>
                    <a:lnTo>
                      <a:pt x="194" y="193"/>
                    </a:lnTo>
                    <a:lnTo>
                      <a:pt x="179" y="190"/>
                    </a:lnTo>
                    <a:lnTo>
                      <a:pt x="171" y="186"/>
                    </a:lnTo>
                    <a:lnTo>
                      <a:pt x="166" y="183"/>
                    </a:lnTo>
                    <a:lnTo>
                      <a:pt x="161" y="180"/>
                    </a:lnTo>
                    <a:lnTo>
                      <a:pt x="156" y="176"/>
                    </a:lnTo>
                    <a:lnTo>
                      <a:pt x="149" y="178"/>
                    </a:lnTo>
                    <a:lnTo>
                      <a:pt x="144" y="183"/>
                    </a:lnTo>
                    <a:lnTo>
                      <a:pt x="137" y="181"/>
                    </a:lnTo>
                    <a:lnTo>
                      <a:pt x="132" y="180"/>
                    </a:lnTo>
                    <a:lnTo>
                      <a:pt x="129" y="175"/>
                    </a:lnTo>
                    <a:lnTo>
                      <a:pt x="126" y="175"/>
                    </a:lnTo>
                    <a:lnTo>
                      <a:pt x="119" y="176"/>
                    </a:lnTo>
                    <a:lnTo>
                      <a:pt x="110" y="178"/>
                    </a:lnTo>
                    <a:lnTo>
                      <a:pt x="102" y="175"/>
                    </a:lnTo>
                    <a:lnTo>
                      <a:pt x="97" y="173"/>
                    </a:lnTo>
                    <a:lnTo>
                      <a:pt x="87" y="170"/>
                    </a:lnTo>
                    <a:lnTo>
                      <a:pt x="82" y="168"/>
                    </a:lnTo>
                    <a:lnTo>
                      <a:pt x="77" y="165"/>
                    </a:lnTo>
                    <a:lnTo>
                      <a:pt x="48" y="210"/>
                    </a:lnTo>
                    <a:lnTo>
                      <a:pt x="0" y="213"/>
                    </a:lnTo>
                    <a:lnTo>
                      <a:pt x="1" y="208"/>
                    </a:lnTo>
                    <a:lnTo>
                      <a:pt x="3" y="203"/>
                    </a:lnTo>
                    <a:lnTo>
                      <a:pt x="5" y="198"/>
                    </a:lnTo>
                    <a:lnTo>
                      <a:pt x="15" y="178"/>
                    </a:lnTo>
                    <a:lnTo>
                      <a:pt x="22" y="156"/>
                    </a:lnTo>
                    <a:lnTo>
                      <a:pt x="32" y="136"/>
                    </a:lnTo>
                    <a:lnTo>
                      <a:pt x="35" y="119"/>
                    </a:lnTo>
                    <a:lnTo>
                      <a:pt x="38" y="106"/>
                    </a:lnTo>
                    <a:lnTo>
                      <a:pt x="42" y="94"/>
                    </a:lnTo>
                    <a:lnTo>
                      <a:pt x="45" y="87"/>
                    </a:lnTo>
                    <a:lnTo>
                      <a:pt x="48" y="84"/>
                    </a:lnTo>
                    <a:lnTo>
                      <a:pt x="53" y="79"/>
                    </a:lnTo>
                    <a:lnTo>
                      <a:pt x="58" y="72"/>
                    </a:lnTo>
                    <a:lnTo>
                      <a:pt x="58" y="67"/>
                    </a:lnTo>
                    <a:lnTo>
                      <a:pt x="62" y="59"/>
                    </a:lnTo>
                    <a:lnTo>
                      <a:pt x="69" y="47"/>
                    </a:lnTo>
                    <a:lnTo>
                      <a:pt x="74" y="37"/>
                    </a:lnTo>
                    <a:lnTo>
                      <a:pt x="85" y="25"/>
                    </a:lnTo>
                    <a:lnTo>
                      <a:pt x="89" y="20"/>
                    </a:lnTo>
                    <a:lnTo>
                      <a:pt x="95" y="15"/>
                    </a:lnTo>
                    <a:lnTo>
                      <a:pt x="104" y="25"/>
                    </a:lnTo>
                    <a:lnTo>
                      <a:pt x="110" y="30"/>
                    </a:lnTo>
                    <a:lnTo>
                      <a:pt x="117" y="32"/>
                    </a:lnTo>
                    <a:lnTo>
                      <a:pt x="124" y="35"/>
                    </a:lnTo>
                    <a:lnTo>
                      <a:pt x="129" y="39"/>
                    </a:lnTo>
                    <a:lnTo>
                      <a:pt x="134" y="39"/>
                    </a:lnTo>
                    <a:lnTo>
                      <a:pt x="142" y="39"/>
                    </a:lnTo>
                    <a:lnTo>
                      <a:pt x="146" y="39"/>
                    </a:lnTo>
                    <a:lnTo>
                      <a:pt x="151" y="39"/>
                    </a:lnTo>
                    <a:lnTo>
                      <a:pt x="157" y="40"/>
                    </a:lnTo>
                    <a:lnTo>
                      <a:pt x="159" y="54"/>
                    </a:lnTo>
                    <a:lnTo>
                      <a:pt x="181" y="42"/>
                    </a:lnTo>
                    <a:lnTo>
                      <a:pt x="198" y="40"/>
                    </a:lnTo>
                    <a:lnTo>
                      <a:pt x="194" y="34"/>
                    </a:lnTo>
                    <a:lnTo>
                      <a:pt x="193" y="30"/>
                    </a:lnTo>
                    <a:lnTo>
                      <a:pt x="191" y="25"/>
                    </a:lnTo>
                    <a:lnTo>
                      <a:pt x="196" y="20"/>
                    </a:lnTo>
                    <a:lnTo>
                      <a:pt x="203" y="20"/>
                    </a:lnTo>
                    <a:lnTo>
                      <a:pt x="206" y="19"/>
                    </a:lnTo>
                    <a:lnTo>
                      <a:pt x="211" y="15"/>
                    </a:lnTo>
                    <a:lnTo>
                      <a:pt x="215" y="14"/>
                    </a:lnTo>
                    <a:lnTo>
                      <a:pt x="220" y="12"/>
                    </a:lnTo>
                    <a:lnTo>
                      <a:pt x="226" y="10"/>
                    </a:lnTo>
                    <a:lnTo>
                      <a:pt x="231" y="7"/>
                    </a:lnTo>
                    <a:lnTo>
                      <a:pt x="235" y="5"/>
                    </a:lnTo>
                    <a:lnTo>
                      <a:pt x="240" y="2"/>
                    </a:lnTo>
                    <a:lnTo>
                      <a:pt x="250" y="0"/>
                    </a:lnTo>
                    <a:lnTo>
                      <a:pt x="253" y="2"/>
                    </a:lnTo>
                    <a:lnTo>
                      <a:pt x="257" y="5"/>
                    </a:lnTo>
                    <a:lnTo>
                      <a:pt x="260" y="7"/>
                    </a:lnTo>
                    <a:lnTo>
                      <a:pt x="262" y="9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291" name="Freeform 83"/>
              <p:cNvSpPr>
                <a:spLocks/>
              </p:cNvSpPr>
              <p:nvPr/>
            </p:nvSpPr>
            <p:spPr bwMode="auto">
              <a:xfrm>
                <a:off x="706" y="1746"/>
                <a:ext cx="502" cy="311"/>
              </a:xfrm>
              <a:custGeom>
                <a:avLst/>
                <a:gdLst/>
                <a:ahLst/>
                <a:cxnLst>
                  <a:cxn ang="0">
                    <a:pos x="378" y="178"/>
                  </a:cxn>
                  <a:cxn ang="0">
                    <a:pos x="365" y="188"/>
                  </a:cxn>
                  <a:cxn ang="0">
                    <a:pos x="346" y="190"/>
                  </a:cxn>
                  <a:cxn ang="0">
                    <a:pos x="326" y="200"/>
                  </a:cxn>
                  <a:cxn ang="0">
                    <a:pos x="309" y="208"/>
                  </a:cxn>
                  <a:cxn ang="0">
                    <a:pos x="287" y="215"/>
                  </a:cxn>
                  <a:cxn ang="0">
                    <a:pos x="269" y="217"/>
                  </a:cxn>
                  <a:cxn ang="0">
                    <a:pos x="249" y="229"/>
                  </a:cxn>
                  <a:cxn ang="0">
                    <a:pos x="240" y="244"/>
                  </a:cxn>
                  <a:cxn ang="0">
                    <a:pos x="222" y="252"/>
                  </a:cxn>
                  <a:cxn ang="0">
                    <a:pos x="202" y="260"/>
                  </a:cxn>
                  <a:cxn ang="0">
                    <a:pos x="175" y="264"/>
                  </a:cxn>
                  <a:cxn ang="0">
                    <a:pos x="155" y="259"/>
                  </a:cxn>
                  <a:cxn ang="0">
                    <a:pos x="135" y="269"/>
                  </a:cxn>
                  <a:cxn ang="0">
                    <a:pos x="118" y="277"/>
                  </a:cxn>
                  <a:cxn ang="0">
                    <a:pos x="109" y="291"/>
                  </a:cxn>
                  <a:cxn ang="0">
                    <a:pos x="72" y="297"/>
                  </a:cxn>
                  <a:cxn ang="0">
                    <a:pos x="49" y="296"/>
                  </a:cxn>
                  <a:cxn ang="0">
                    <a:pos x="25" y="287"/>
                  </a:cxn>
                  <a:cxn ang="0">
                    <a:pos x="17" y="257"/>
                  </a:cxn>
                  <a:cxn ang="0">
                    <a:pos x="10" y="232"/>
                  </a:cxn>
                  <a:cxn ang="0">
                    <a:pos x="9" y="215"/>
                  </a:cxn>
                  <a:cxn ang="0">
                    <a:pos x="0" y="195"/>
                  </a:cxn>
                  <a:cxn ang="0">
                    <a:pos x="14" y="190"/>
                  </a:cxn>
                  <a:cxn ang="0">
                    <a:pos x="41" y="185"/>
                  </a:cxn>
                  <a:cxn ang="0">
                    <a:pos x="29" y="155"/>
                  </a:cxn>
                  <a:cxn ang="0">
                    <a:pos x="47" y="138"/>
                  </a:cxn>
                  <a:cxn ang="0">
                    <a:pos x="76" y="131"/>
                  </a:cxn>
                  <a:cxn ang="0">
                    <a:pos x="66" y="114"/>
                  </a:cxn>
                  <a:cxn ang="0">
                    <a:pos x="88" y="116"/>
                  </a:cxn>
                  <a:cxn ang="0">
                    <a:pos x="99" y="101"/>
                  </a:cxn>
                  <a:cxn ang="0">
                    <a:pos x="81" y="86"/>
                  </a:cxn>
                  <a:cxn ang="0">
                    <a:pos x="61" y="67"/>
                  </a:cxn>
                  <a:cxn ang="0">
                    <a:pos x="74" y="56"/>
                  </a:cxn>
                  <a:cxn ang="0">
                    <a:pos x="78" y="36"/>
                  </a:cxn>
                  <a:cxn ang="0">
                    <a:pos x="74" y="20"/>
                  </a:cxn>
                  <a:cxn ang="0">
                    <a:pos x="103" y="24"/>
                  </a:cxn>
                  <a:cxn ang="0">
                    <a:pos x="130" y="41"/>
                  </a:cxn>
                  <a:cxn ang="0">
                    <a:pos x="148" y="31"/>
                  </a:cxn>
                  <a:cxn ang="0">
                    <a:pos x="163" y="0"/>
                  </a:cxn>
                  <a:cxn ang="0">
                    <a:pos x="338" y="54"/>
                  </a:cxn>
                  <a:cxn ang="0">
                    <a:pos x="368" y="79"/>
                  </a:cxn>
                  <a:cxn ang="0">
                    <a:pos x="410" y="113"/>
                  </a:cxn>
                  <a:cxn ang="0">
                    <a:pos x="443" y="135"/>
                  </a:cxn>
                  <a:cxn ang="0">
                    <a:pos x="465" y="153"/>
                  </a:cxn>
                  <a:cxn ang="0">
                    <a:pos x="490" y="172"/>
                  </a:cxn>
                  <a:cxn ang="0">
                    <a:pos x="497" y="192"/>
                  </a:cxn>
                  <a:cxn ang="0">
                    <a:pos x="459" y="187"/>
                  </a:cxn>
                  <a:cxn ang="0">
                    <a:pos x="433" y="183"/>
                  </a:cxn>
                  <a:cxn ang="0">
                    <a:pos x="420" y="173"/>
                  </a:cxn>
                  <a:cxn ang="0">
                    <a:pos x="410" y="165"/>
                  </a:cxn>
                  <a:cxn ang="0">
                    <a:pos x="395" y="165"/>
                  </a:cxn>
                  <a:cxn ang="0">
                    <a:pos x="383" y="170"/>
                  </a:cxn>
                </a:cxnLst>
                <a:rect l="0" t="0" r="r" b="b"/>
                <a:pathLst>
                  <a:path w="502" h="311">
                    <a:moveTo>
                      <a:pt x="383" y="170"/>
                    </a:moveTo>
                    <a:lnTo>
                      <a:pt x="381" y="172"/>
                    </a:lnTo>
                    <a:lnTo>
                      <a:pt x="380" y="173"/>
                    </a:lnTo>
                    <a:lnTo>
                      <a:pt x="378" y="178"/>
                    </a:lnTo>
                    <a:lnTo>
                      <a:pt x="375" y="182"/>
                    </a:lnTo>
                    <a:lnTo>
                      <a:pt x="373" y="185"/>
                    </a:lnTo>
                    <a:lnTo>
                      <a:pt x="368" y="190"/>
                    </a:lnTo>
                    <a:lnTo>
                      <a:pt x="365" y="188"/>
                    </a:lnTo>
                    <a:lnTo>
                      <a:pt x="360" y="188"/>
                    </a:lnTo>
                    <a:lnTo>
                      <a:pt x="355" y="188"/>
                    </a:lnTo>
                    <a:lnTo>
                      <a:pt x="349" y="190"/>
                    </a:lnTo>
                    <a:lnTo>
                      <a:pt x="346" y="190"/>
                    </a:lnTo>
                    <a:lnTo>
                      <a:pt x="341" y="192"/>
                    </a:lnTo>
                    <a:lnTo>
                      <a:pt x="338" y="195"/>
                    </a:lnTo>
                    <a:lnTo>
                      <a:pt x="331" y="202"/>
                    </a:lnTo>
                    <a:lnTo>
                      <a:pt x="326" y="200"/>
                    </a:lnTo>
                    <a:lnTo>
                      <a:pt x="323" y="202"/>
                    </a:lnTo>
                    <a:lnTo>
                      <a:pt x="318" y="203"/>
                    </a:lnTo>
                    <a:lnTo>
                      <a:pt x="314" y="207"/>
                    </a:lnTo>
                    <a:lnTo>
                      <a:pt x="309" y="208"/>
                    </a:lnTo>
                    <a:lnTo>
                      <a:pt x="306" y="210"/>
                    </a:lnTo>
                    <a:lnTo>
                      <a:pt x="301" y="213"/>
                    </a:lnTo>
                    <a:lnTo>
                      <a:pt x="294" y="217"/>
                    </a:lnTo>
                    <a:lnTo>
                      <a:pt x="287" y="215"/>
                    </a:lnTo>
                    <a:lnTo>
                      <a:pt x="282" y="215"/>
                    </a:lnTo>
                    <a:lnTo>
                      <a:pt x="279" y="217"/>
                    </a:lnTo>
                    <a:lnTo>
                      <a:pt x="274" y="217"/>
                    </a:lnTo>
                    <a:lnTo>
                      <a:pt x="269" y="217"/>
                    </a:lnTo>
                    <a:lnTo>
                      <a:pt x="262" y="217"/>
                    </a:lnTo>
                    <a:lnTo>
                      <a:pt x="254" y="219"/>
                    </a:lnTo>
                    <a:lnTo>
                      <a:pt x="250" y="220"/>
                    </a:lnTo>
                    <a:lnTo>
                      <a:pt x="249" y="229"/>
                    </a:lnTo>
                    <a:lnTo>
                      <a:pt x="247" y="232"/>
                    </a:lnTo>
                    <a:lnTo>
                      <a:pt x="245" y="235"/>
                    </a:lnTo>
                    <a:lnTo>
                      <a:pt x="242" y="240"/>
                    </a:lnTo>
                    <a:lnTo>
                      <a:pt x="240" y="244"/>
                    </a:lnTo>
                    <a:lnTo>
                      <a:pt x="235" y="247"/>
                    </a:lnTo>
                    <a:lnTo>
                      <a:pt x="230" y="249"/>
                    </a:lnTo>
                    <a:lnTo>
                      <a:pt x="227" y="249"/>
                    </a:lnTo>
                    <a:lnTo>
                      <a:pt x="222" y="252"/>
                    </a:lnTo>
                    <a:lnTo>
                      <a:pt x="215" y="252"/>
                    </a:lnTo>
                    <a:lnTo>
                      <a:pt x="210" y="254"/>
                    </a:lnTo>
                    <a:lnTo>
                      <a:pt x="205" y="257"/>
                    </a:lnTo>
                    <a:lnTo>
                      <a:pt x="202" y="260"/>
                    </a:lnTo>
                    <a:lnTo>
                      <a:pt x="197" y="264"/>
                    </a:lnTo>
                    <a:lnTo>
                      <a:pt x="190" y="267"/>
                    </a:lnTo>
                    <a:lnTo>
                      <a:pt x="177" y="266"/>
                    </a:lnTo>
                    <a:lnTo>
                      <a:pt x="175" y="264"/>
                    </a:lnTo>
                    <a:lnTo>
                      <a:pt x="172" y="262"/>
                    </a:lnTo>
                    <a:lnTo>
                      <a:pt x="168" y="259"/>
                    </a:lnTo>
                    <a:lnTo>
                      <a:pt x="165" y="257"/>
                    </a:lnTo>
                    <a:lnTo>
                      <a:pt x="155" y="259"/>
                    </a:lnTo>
                    <a:lnTo>
                      <a:pt x="150" y="262"/>
                    </a:lnTo>
                    <a:lnTo>
                      <a:pt x="146" y="264"/>
                    </a:lnTo>
                    <a:lnTo>
                      <a:pt x="141" y="267"/>
                    </a:lnTo>
                    <a:lnTo>
                      <a:pt x="135" y="269"/>
                    </a:lnTo>
                    <a:lnTo>
                      <a:pt x="130" y="271"/>
                    </a:lnTo>
                    <a:lnTo>
                      <a:pt x="126" y="272"/>
                    </a:lnTo>
                    <a:lnTo>
                      <a:pt x="121" y="276"/>
                    </a:lnTo>
                    <a:lnTo>
                      <a:pt x="118" y="277"/>
                    </a:lnTo>
                    <a:lnTo>
                      <a:pt x="111" y="277"/>
                    </a:lnTo>
                    <a:lnTo>
                      <a:pt x="106" y="282"/>
                    </a:lnTo>
                    <a:lnTo>
                      <a:pt x="108" y="287"/>
                    </a:lnTo>
                    <a:lnTo>
                      <a:pt x="109" y="291"/>
                    </a:lnTo>
                    <a:lnTo>
                      <a:pt x="113" y="297"/>
                    </a:lnTo>
                    <a:lnTo>
                      <a:pt x="96" y="299"/>
                    </a:lnTo>
                    <a:lnTo>
                      <a:pt x="74" y="311"/>
                    </a:lnTo>
                    <a:lnTo>
                      <a:pt x="72" y="297"/>
                    </a:lnTo>
                    <a:lnTo>
                      <a:pt x="66" y="296"/>
                    </a:lnTo>
                    <a:lnTo>
                      <a:pt x="61" y="296"/>
                    </a:lnTo>
                    <a:lnTo>
                      <a:pt x="57" y="296"/>
                    </a:lnTo>
                    <a:lnTo>
                      <a:pt x="49" y="296"/>
                    </a:lnTo>
                    <a:lnTo>
                      <a:pt x="44" y="296"/>
                    </a:lnTo>
                    <a:lnTo>
                      <a:pt x="39" y="292"/>
                    </a:lnTo>
                    <a:lnTo>
                      <a:pt x="32" y="289"/>
                    </a:lnTo>
                    <a:lnTo>
                      <a:pt x="25" y="287"/>
                    </a:lnTo>
                    <a:lnTo>
                      <a:pt x="19" y="282"/>
                    </a:lnTo>
                    <a:lnTo>
                      <a:pt x="10" y="272"/>
                    </a:lnTo>
                    <a:lnTo>
                      <a:pt x="15" y="264"/>
                    </a:lnTo>
                    <a:lnTo>
                      <a:pt x="17" y="257"/>
                    </a:lnTo>
                    <a:lnTo>
                      <a:pt x="19" y="249"/>
                    </a:lnTo>
                    <a:lnTo>
                      <a:pt x="20" y="239"/>
                    </a:lnTo>
                    <a:lnTo>
                      <a:pt x="15" y="235"/>
                    </a:lnTo>
                    <a:lnTo>
                      <a:pt x="10" y="232"/>
                    </a:lnTo>
                    <a:lnTo>
                      <a:pt x="7" y="230"/>
                    </a:lnTo>
                    <a:lnTo>
                      <a:pt x="4" y="225"/>
                    </a:lnTo>
                    <a:lnTo>
                      <a:pt x="5" y="220"/>
                    </a:lnTo>
                    <a:lnTo>
                      <a:pt x="9" y="215"/>
                    </a:lnTo>
                    <a:lnTo>
                      <a:pt x="10" y="208"/>
                    </a:lnTo>
                    <a:lnTo>
                      <a:pt x="7" y="205"/>
                    </a:lnTo>
                    <a:lnTo>
                      <a:pt x="4" y="200"/>
                    </a:lnTo>
                    <a:lnTo>
                      <a:pt x="0" y="195"/>
                    </a:lnTo>
                    <a:lnTo>
                      <a:pt x="0" y="185"/>
                    </a:lnTo>
                    <a:lnTo>
                      <a:pt x="4" y="183"/>
                    </a:lnTo>
                    <a:lnTo>
                      <a:pt x="9" y="185"/>
                    </a:lnTo>
                    <a:lnTo>
                      <a:pt x="14" y="190"/>
                    </a:lnTo>
                    <a:lnTo>
                      <a:pt x="22" y="193"/>
                    </a:lnTo>
                    <a:lnTo>
                      <a:pt x="31" y="195"/>
                    </a:lnTo>
                    <a:lnTo>
                      <a:pt x="41" y="193"/>
                    </a:lnTo>
                    <a:lnTo>
                      <a:pt x="41" y="185"/>
                    </a:lnTo>
                    <a:lnTo>
                      <a:pt x="37" y="182"/>
                    </a:lnTo>
                    <a:lnTo>
                      <a:pt x="32" y="175"/>
                    </a:lnTo>
                    <a:lnTo>
                      <a:pt x="29" y="163"/>
                    </a:lnTo>
                    <a:lnTo>
                      <a:pt x="29" y="155"/>
                    </a:lnTo>
                    <a:lnTo>
                      <a:pt x="29" y="148"/>
                    </a:lnTo>
                    <a:lnTo>
                      <a:pt x="36" y="143"/>
                    </a:lnTo>
                    <a:lnTo>
                      <a:pt x="41" y="140"/>
                    </a:lnTo>
                    <a:lnTo>
                      <a:pt x="47" y="138"/>
                    </a:lnTo>
                    <a:lnTo>
                      <a:pt x="61" y="138"/>
                    </a:lnTo>
                    <a:lnTo>
                      <a:pt x="74" y="140"/>
                    </a:lnTo>
                    <a:lnTo>
                      <a:pt x="78" y="136"/>
                    </a:lnTo>
                    <a:lnTo>
                      <a:pt x="76" y="131"/>
                    </a:lnTo>
                    <a:lnTo>
                      <a:pt x="67" y="128"/>
                    </a:lnTo>
                    <a:lnTo>
                      <a:pt x="62" y="125"/>
                    </a:lnTo>
                    <a:lnTo>
                      <a:pt x="61" y="118"/>
                    </a:lnTo>
                    <a:lnTo>
                      <a:pt x="66" y="114"/>
                    </a:lnTo>
                    <a:lnTo>
                      <a:pt x="71" y="116"/>
                    </a:lnTo>
                    <a:lnTo>
                      <a:pt x="76" y="116"/>
                    </a:lnTo>
                    <a:lnTo>
                      <a:pt x="81" y="116"/>
                    </a:lnTo>
                    <a:lnTo>
                      <a:pt x="88" y="116"/>
                    </a:lnTo>
                    <a:lnTo>
                      <a:pt x="94" y="114"/>
                    </a:lnTo>
                    <a:lnTo>
                      <a:pt x="98" y="113"/>
                    </a:lnTo>
                    <a:lnTo>
                      <a:pt x="99" y="108"/>
                    </a:lnTo>
                    <a:lnTo>
                      <a:pt x="99" y="101"/>
                    </a:lnTo>
                    <a:lnTo>
                      <a:pt x="96" y="96"/>
                    </a:lnTo>
                    <a:lnTo>
                      <a:pt x="91" y="93"/>
                    </a:lnTo>
                    <a:lnTo>
                      <a:pt x="86" y="89"/>
                    </a:lnTo>
                    <a:lnTo>
                      <a:pt x="81" y="86"/>
                    </a:lnTo>
                    <a:lnTo>
                      <a:pt x="79" y="84"/>
                    </a:lnTo>
                    <a:lnTo>
                      <a:pt x="72" y="79"/>
                    </a:lnTo>
                    <a:lnTo>
                      <a:pt x="66" y="74"/>
                    </a:lnTo>
                    <a:lnTo>
                      <a:pt x="61" y="67"/>
                    </a:lnTo>
                    <a:lnTo>
                      <a:pt x="62" y="62"/>
                    </a:lnTo>
                    <a:lnTo>
                      <a:pt x="67" y="59"/>
                    </a:lnTo>
                    <a:lnTo>
                      <a:pt x="71" y="57"/>
                    </a:lnTo>
                    <a:lnTo>
                      <a:pt x="74" y="56"/>
                    </a:lnTo>
                    <a:lnTo>
                      <a:pt x="78" y="51"/>
                    </a:lnTo>
                    <a:lnTo>
                      <a:pt x="81" y="44"/>
                    </a:lnTo>
                    <a:lnTo>
                      <a:pt x="81" y="39"/>
                    </a:lnTo>
                    <a:lnTo>
                      <a:pt x="78" y="36"/>
                    </a:lnTo>
                    <a:lnTo>
                      <a:pt x="71" y="32"/>
                    </a:lnTo>
                    <a:lnTo>
                      <a:pt x="64" y="27"/>
                    </a:lnTo>
                    <a:lnTo>
                      <a:pt x="62" y="22"/>
                    </a:lnTo>
                    <a:lnTo>
                      <a:pt x="74" y="20"/>
                    </a:lnTo>
                    <a:lnTo>
                      <a:pt x="86" y="20"/>
                    </a:lnTo>
                    <a:lnTo>
                      <a:pt x="94" y="22"/>
                    </a:lnTo>
                    <a:lnTo>
                      <a:pt x="98" y="22"/>
                    </a:lnTo>
                    <a:lnTo>
                      <a:pt x="103" y="24"/>
                    </a:lnTo>
                    <a:lnTo>
                      <a:pt x="106" y="25"/>
                    </a:lnTo>
                    <a:lnTo>
                      <a:pt x="113" y="31"/>
                    </a:lnTo>
                    <a:lnTo>
                      <a:pt x="121" y="36"/>
                    </a:lnTo>
                    <a:lnTo>
                      <a:pt x="130" y="41"/>
                    </a:lnTo>
                    <a:lnTo>
                      <a:pt x="135" y="42"/>
                    </a:lnTo>
                    <a:lnTo>
                      <a:pt x="143" y="46"/>
                    </a:lnTo>
                    <a:lnTo>
                      <a:pt x="146" y="41"/>
                    </a:lnTo>
                    <a:lnTo>
                      <a:pt x="148" y="31"/>
                    </a:lnTo>
                    <a:lnTo>
                      <a:pt x="155" y="17"/>
                    </a:lnTo>
                    <a:lnTo>
                      <a:pt x="158" y="14"/>
                    </a:lnTo>
                    <a:lnTo>
                      <a:pt x="161" y="9"/>
                    </a:lnTo>
                    <a:lnTo>
                      <a:pt x="163" y="0"/>
                    </a:lnTo>
                    <a:lnTo>
                      <a:pt x="177" y="5"/>
                    </a:lnTo>
                    <a:lnTo>
                      <a:pt x="203" y="12"/>
                    </a:lnTo>
                    <a:lnTo>
                      <a:pt x="313" y="32"/>
                    </a:lnTo>
                    <a:lnTo>
                      <a:pt x="338" y="54"/>
                    </a:lnTo>
                    <a:lnTo>
                      <a:pt x="348" y="62"/>
                    </a:lnTo>
                    <a:lnTo>
                      <a:pt x="351" y="67"/>
                    </a:lnTo>
                    <a:lnTo>
                      <a:pt x="363" y="72"/>
                    </a:lnTo>
                    <a:lnTo>
                      <a:pt x="368" y="79"/>
                    </a:lnTo>
                    <a:lnTo>
                      <a:pt x="376" y="88"/>
                    </a:lnTo>
                    <a:lnTo>
                      <a:pt x="390" y="98"/>
                    </a:lnTo>
                    <a:lnTo>
                      <a:pt x="400" y="104"/>
                    </a:lnTo>
                    <a:lnTo>
                      <a:pt x="410" y="113"/>
                    </a:lnTo>
                    <a:lnTo>
                      <a:pt x="420" y="116"/>
                    </a:lnTo>
                    <a:lnTo>
                      <a:pt x="427" y="123"/>
                    </a:lnTo>
                    <a:lnTo>
                      <a:pt x="435" y="128"/>
                    </a:lnTo>
                    <a:lnTo>
                      <a:pt x="443" y="135"/>
                    </a:lnTo>
                    <a:lnTo>
                      <a:pt x="445" y="136"/>
                    </a:lnTo>
                    <a:lnTo>
                      <a:pt x="452" y="145"/>
                    </a:lnTo>
                    <a:lnTo>
                      <a:pt x="457" y="148"/>
                    </a:lnTo>
                    <a:lnTo>
                      <a:pt x="465" y="153"/>
                    </a:lnTo>
                    <a:lnTo>
                      <a:pt x="474" y="155"/>
                    </a:lnTo>
                    <a:lnTo>
                      <a:pt x="480" y="158"/>
                    </a:lnTo>
                    <a:lnTo>
                      <a:pt x="487" y="165"/>
                    </a:lnTo>
                    <a:lnTo>
                      <a:pt x="490" y="172"/>
                    </a:lnTo>
                    <a:lnTo>
                      <a:pt x="494" y="178"/>
                    </a:lnTo>
                    <a:lnTo>
                      <a:pt x="497" y="182"/>
                    </a:lnTo>
                    <a:lnTo>
                      <a:pt x="502" y="190"/>
                    </a:lnTo>
                    <a:lnTo>
                      <a:pt x="497" y="192"/>
                    </a:lnTo>
                    <a:lnTo>
                      <a:pt x="484" y="190"/>
                    </a:lnTo>
                    <a:lnTo>
                      <a:pt x="477" y="188"/>
                    </a:lnTo>
                    <a:lnTo>
                      <a:pt x="467" y="187"/>
                    </a:lnTo>
                    <a:lnTo>
                      <a:pt x="459" y="187"/>
                    </a:lnTo>
                    <a:lnTo>
                      <a:pt x="454" y="185"/>
                    </a:lnTo>
                    <a:lnTo>
                      <a:pt x="445" y="185"/>
                    </a:lnTo>
                    <a:lnTo>
                      <a:pt x="440" y="185"/>
                    </a:lnTo>
                    <a:lnTo>
                      <a:pt x="433" y="183"/>
                    </a:lnTo>
                    <a:lnTo>
                      <a:pt x="432" y="182"/>
                    </a:lnTo>
                    <a:lnTo>
                      <a:pt x="428" y="178"/>
                    </a:lnTo>
                    <a:lnTo>
                      <a:pt x="425" y="177"/>
                    </a:lnTo>
                    <a:lnTo>
                      <a:pt x="420" y="173"/>
                    </a:lnTo>
                    <a:lnTo>
                      <a:pt x="417" y="172"/>
                    </a:lnTo>
                    <a:lnTo>
                      <a:pt x="415" y="168"/>
                    </a:lnTo>
                    <a:lnTo>
                      <a:pt x="413" y="168"/>
                    </a:lnTo>
                    <a:lnTo>
                      <a:pt x="410" y="165"/>
                    </a:lnTo>
                    <a:lnTo>
                      <a:pt x="407" y="163"/>
                    </a:lnTo>
                    <a:lnTo>
                      <a:pt x="403" y="165"/>
                    </a:lnTo>
                    <a:lnTo>
                      <a:pt x="400" y="165"/>
                    </a:lnTo>
                    <a:lnTo>
                      <a:pt x="395" y="165"/>
                    </a:lnTo>
                    <a:lnTo>
                      <a:pt x="391" y="166"/>
                    </a:lnTo>
                    <a:lnTo>
                      <a:pt x="390" y="168"/>
                    </a:lnTo>
                    <a:lnTo>
                      <a:pt x="386" y="170"/>
                    </a:lnTo>
                    <a:lnTo>
                      <a:pt x="383" y="170"/>
                    </a:lnTo>
                    <a:close/>
                  </a:path>
                </a:pathLst>
              </a:custGeom>
              <a:solidFill>
                <a:srgbClr val="F5DEB3"/>
              </a:solidFill>
              <a:ln w="0">
                <a:solidFill>
                  <a:srgbClr val="F5DEB3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292" name="Freeform 84"/>
              <p:cNvSpPr>
                <a:spLocks/>
              </p:cNvSpPr>
              <p:nvPr/>
            </p:nvSpPr>
            <p:spPr bwMode="auto">
              <a:xfrm>
                <a:off x="706" y="1746"/>
                <a:ext cx="502" cy="311"/>
              </a:xfrm>
              <a:custGeom>
                <a:avLst/>
                <a:gdLst/>
                <a:ahLst/>
                <a:cxnLst>
                  <a:cxn ang="0">
                    <a:pos x="378" y="178"/>
                  </a:cxn>
                  <a:cxn ang="0">
                    <a:pos x="365" y="188"/>
                  </a:cxn>
                  <a:cxn ang="0">
                    <a:pos x="346" y="190"/>
                  </a:cxn>
                  <a:cxn ang="0">
                    <a:pos x="326" y="200"/>
                  </a:cxn>
                  <a:cxn ang="0">
                    <a:pos x="309" y="208"/>
                  </a:cxn>
                  <a:cxn ang="0">
                    <a:pos x="287" y="215"/>
                  </a:cxn>
                  <a:cxn ang="0">
                    <a:pos x="269" y="217"/>
                  </a:cxn>
                  <a:cxn ang="0">
                    <a:pos x="249" y="229"/>
                  </a:cxn>
                  <a:cxn ang="0">
                    <a:pos x="240" y="244"/>
                  </a:cxn>
                  <a:cxn ang="0">
                    <a:pos x="222" y="252"/>
                  </a:cxn>
                  <a:cxn ang="0">
                    <a:pos x="202" y="260"/>
                  </a:cxn>
                  <a:cxn ang="0">
                    <a:pos x="175" y="264"/>
                  </a:cxn>
                  <a:cxn ang="0">
                    <a:pos x="155" y="259"/>
                  </a:cxn>
                  <a:cxn ang="0">
                    <a:pos x="135" y="269"/>
                  </a:cxn>
                  <a:cxn ang="0">
                    <a:pos x="118" y="277"/>
                  </a:cxn>
                  <a:cxn ang="0">
                    <a:pos x="109" y="291"/>
                  </a:cxn>
                  <a:cxn ang="0">
                    <a:pos x="72" y="297"/>
                  </a:cxn>
                  <a:cxn ang="0">
                    <a:pos x="49" y="296"/>
                  </a:cxn>
                  <a:cxn ang="0">
                    <a:pos x="25" y="287"/>
                  </a:cxn>
                  <a:cxn ang="0">
                    <a:pos x="17" y="257"/>
                  </a:cxn>
                  <a:cxn ang="0">
                    <a:pos x="10" y="232"/>
                  </a:cxn>
                  <a:cxn ang="0">
                    <a:pos x="9" y="215"/>
                  </a:cxn>
                  <a:cxn ang="0">
                    <a:pos x="0" y="195"/>
                  </a:cxn>
                  <a:cxn ang="0">
                    <a:pos x="14" y="190"/>
                  </a:cxn>
                  <a:cxn ang="0">
                    <a:pos x="41" y="185"/>
                  </a:cxn>
                  <a:cxn ang="0">
                    <a:pos x="29" y="155"/>
                  </a:cxn>
                  <a:cxn ang="0">
                    <a:pos x="47" y="138"/>
                  </a:cxn>
                  <a:cxn ang="0">
                    <a:pos x="76" y="131"/>
                  </a:cxn>
                  <a:cxn ang="0">
                    <a:pos x="66" y="114"/>
                  </a:cxn>
                  <a:cxn ang="0">
                    <a:pos x="88" y="116"/>
                  </a:cxn>
                  <a:cxn ang="0">
                    <a:pos x="99" y="101"/>
                  </a:cxn>
                  <a:cxn ang="0">
                    <a:pos x="81" y="86"/>
                  </a:cxn>
                  <a:cxn ang="0">
                    <a:pos x="61" y="67"/>
                  </a:cxn>
                  <a:cxn ang="0">
                    <a:pos x="74" y="56"/>
                  </a:cxn>
                  <a:cxn ang="0">
                    <a:pos x="78" y="36"/>
                  </a:cxn>
                  <a:cxn ang="0">
                    <a:pos x="74" y="20"/>
                  </a:cxn>
                  <a:cxn ang="0">
                    <a:pos x="103" y="24"/>
                  </a:cxn>
                  <a:cxn ang="0">
                    <a:pos x="130" y="41"/>
                  </a:cxn>
                  <a:cxn ang="0">
                    <a:pos x="148" y="31"/>
                  </a:cxn>
                  <a:cxn ang="0">
                    <a:pos x="163" y="0"/>
                  </a:cxn>
                  <a:cxn ang="0">
                    <a:pos x="338" y="54"/>
                  </a:cxn>
                  <a:cxn ang="0">
                    <a:pos x="368" y="79"/>
                  </a:cxn>
                  <a:cxn ang="0">
                    <a:pos x="410" y="113"/>
                  </a:cxn>
                  <a:cxn ang="0">
                    <a:pos x="443" y="135"/>
                  </a:cxn>
                  <a:cxn ang="0">
                    <a:pos x="465" y="153"/>
                  </a:cxn>
                  <a:cxn ang="0">
                    <a:pos x="490" y="172"/>
                  </a:cxn>
                  <a:cxn ang="0">
                    <a:pos x="497" y="192"/>
                  </a:cxn>
                  <a:cxn ang="0">
                    <a:pos x="459" y="187"/>
                  </a:cxn>
                  <a:cxn ang="0">
                    <a:pos x="433" y="183"/>
                  </a:cxn>
                  <a:cxn ang="0">
                    <a:pos x="420" y="173"/>
                  </a:cxn>
                  <a:cxn ang="0">
                    <a:pos x="410" y="165"/>
                  </a:cxn>
                  <a:cxn ang="0">
                    <a:pos x="395" y="165"/>
                  </a:cxn>
                  <a:cxn ang="0">
                    <a:pos x="383" y="170"/>
                  </a:cxn>
                </a:cxnLst>
                <a:rect l="0" t="0" r="r" b="b"/>
                <a:pathLst>
                  <a:path w="502" h="311">
                    <a:moveTo>
                      <a:pt x="383" y="170"/>
                    </a:moveTo>
                    <a:lnTo>
                      <a:pt x="381" y="172"/>
                    </a:lnTo>
                    <a:lnTo>
                      <a:pt x="380" y="173"/>
                    </a:lnTo>
                    <a:lnTo>
                      <a:pt x="378" y="178"/>
                    </a:lnTo>
                    <a:lnTo>
                      <a:pt x="375" y="182"/>
                    </a:lnTo>
                    <a:lnTo>
                      <a:pt x="373" y="185"/>
                    </a:lnTo>
                    <a:lnTo>
                      <a:pt x="368" y="190"/>
                    </a:lnTo>
                    <a:lnTo>
                      <a:pt x="365" y="188"/>
                    </a:lnTo>
                    <a:lnTo>
                      <a:pt x="360" y="188"/>
                    </a:lnTo>
                    <a:lnTo>
                      <a:pt x="355" y="188"/>
                    </a:lnTo>
                    <a:lnTo>
                      <a:pt x="349" y="190"/>
                    </a:lnTo>
                    <a:lnTo>
                      <a:pt x="346" y="190"/>
                    </a:lnTo>
                    <a:lnTo>
                      <a:pt x="341" y="192"/>
                    </a:lnTo>
                    <a:lnTo>
                      <a:pt x="338" y="195"/>
                    </a:lnTo>
                    <a:lnTo>
                      <a:pt x="331" y="202"/>
                    </a:lnTo>
                    <a:lnTo>
                      <a:pt x="326" y="200"/>
                    </a:lnTo>
                    <a:lnTo>
                      <a:pt x="323" y="202"/>
                    </a:lnTo>
                    <a:lnTo>
                      <a:pt x="318" y="203"/>
                    </a:lnTo>
                    <a:lnTo>
                      <a:pt x="314" y="207"/>
                    </a:lnTo>
                    <a:lnTo>
                      <a:pt x="309" y="208"/>
                    </a:lnTo>
                    <a:lnTo>
                      <a:pt x="306" y="210"/>
                    </a:lnTo>
                    <a:lnTo>
                      <a:pt x="301" y="213"/>
                    </a:lnTo>
                    <a:lnTo>
                      <a:pt x="294" y="217"/>
                    </a:lnTo>
                    <a:lnTo>
                      <a:pt x="287" y="215"/>
                    </a:lnTo>
                    <a:lnTo>
                      <a:pt x="282" y="215"/>
                    </a:lnTo>
                    <a:lnTo>
                      <a:pt x="279" y="217"/>
                    </a:lnTo>
                    <a:lnTo>
                      <a:pt x="274" y="217"/>
                    </a:lnTo>
                    <a:lnTo>
                      <a:pt x="269" y="217"/>
                    </a:lnTo>
                    <a:lnTo>
                      <a:pt x="262" y="217"/>
                    </a:lnTo>
                    <a:lnTo>
                      <a:pt x="254" y="219"/>
                    </a:lnTo>
                    <a:lnTo>
                      <a:pt x="250" y="220"/>
                    </a:lnTo>
                    <a:lnTo>
                      <a:pt x="249" y="229"/>
                    </a:lnTo>
                    <a:lnTo>
                      <a:pt x="247" y="232"/>
                    </a:lnTo>
                    <a:lnTo>
                      <a:pt x="245" y="235"/>
                    </a:lnTo>
                    <a:lnTo>
                      <a:pt x="242" y="240"/>
                    </a:lnTo>
                    <a:lnTo>
                      <a:pt x="240" y="244"/>
                    </a:lnTo>
                    <a:lnTo>
                      <a:pt x="235" y="247"/>
                    </a:lnTo>
                    <a:lnTo>
                      <a:pt x="230" y="249"/>
                    </a:lnTo>
                    <a:lnTo>
                      <a:pt x="227" y="249"/>
                    </a:lnTo>
                    <a:lnTo>
                      <a:pt x="222" y="252"/>
                    </a:lnTo>
                    <a:lnTo>
                      <a:pt x="215" y="252"/>
                    </a:lnTo>
                    <a:lnTo>
                      <a:pt x="210" y="254"/>
                    </a:lnTo>
                    <a:lnTo>
                      <a:pt x="205" y="257"/>
                    </a:lnTo>
                    <a:lnTo>
                      <a:pt x="202" y="260"/>
                    </a:lnTo>
                    <a:lnTo>
                      <a:pt x="197" y="264"/>
                    </a:lnTo>
                    <a:lnTo>
                      <a:pt x="190" y="267"/>
                    </a:lnTo>
                    <a:lnTo>
                      <a:pt x="177" y="266"/>
                    </a:lnTo>
                    <a:lnTo>
                      <a:pt x="175" y="264"/>
                    </a:lnTo>
                    <a:lnTo>
                      <a:pt x="172" y="262"/>
                    </a:lnTo>
                    <a:lnTo>
                      <a:pt x="168" y="259"/>
                    </a:lnTo>
                    <a:lnTo>
                      <a:pt x="165" y="257"/>
                    </a:lnTo>
                    <a:lnTo>
                      <a:pt x="155" y="259"/>
                    </a:lnTo>
                    <a:lnTo>
                      <a:pt x="150" y="262"/>
                    </a:lnTo>
                    <a:lnTo>
                      <a:pt x="146" y="264"/>
                    </a:lnTo>
                    <a:lnTo>
                      <a:pt x="141" y="267"/>
                    </a:lnTo>
                    <a:lnTo>
                      <a:pt x="135" y="269"/>
                    </a:lnTo>
                    <a:lnTo>
                      <a:pt x="130" y="271"/>
                    </a:lnTo>
                    <a:lnTo>
                      <a:pt x="126" y="272"/>
                    </a:lnTo>
                    <a:lnTo>
                      <a:pt x="121" y="276"/>
                    </a:lnTo>
                    <a:lnTo>
                      <a:pt x="118" y="277"/>
                    </a:lnTo>
                    <a:lnTo>
                      <a:pt x="111" y="277"/>
                    </a:lnTo>
                    <a:lnTo>
                      <a:pt x="106" y="282"/>
                    </a:lnTo>
                    <a:lnTo>
                      <a:pt x="108" y="287"/>
                    </a:lnTo>
                    <a:lnTo>
                      <a:pt x="109" y="291"/>
                    </a:lnTo>
                    <a:lnTo>
                      <a:pt x="113" y="297"/>
                    </a:lnTo>
                    <a:lnTo>
                      <a:pt x="96" y="299"/>
                    </a:lnTo>
                    <a:lnTo>
                      <a:pt x="74" y="311"/>
                    </a:lnTo>
                    <a:lnTo>
                      <a:pt x="72" y="297"/>
                    </a:lnTo>
                    <a:lnTo>
                      <a:pt x="66" y="296"/>
                    </a:lnTo>
                    <a:lnTo>
                      <a:pt x="61" y="296"/>
                    </a:lnTo>
                    <a:lnTo>
                      <a:pt x="57" y="296"/>
                    </a:lnTo>
                    <a:lnTo>
                      <a:pt x="49" y="296"/>
                    </a:lnTo>
                    <a:lnTo>
                      <a:pt x="44" y="296"/>
                    </a:lnTo>
                    <a:lnTo>
                      <a:pt x="39" y="292"/>
                    </a:lnTo>
                    <a:lnTo>
                      <a:pt x="32" y="289"/>
                    </a:lnTo>
                    <a:lnTo>
                      <a:pt x="25" y="287"/>
                    </a:lnTo>
                    <a:lnTo>
                      <a:pt x="19" y="282"/>
                    </a:lnTo>
                    <a:lnTo>
                      <a:pt x="10" y="272"/>
                    </a:lnTo>
                    <a:lnTo>
                      <a:pt x="15" y="264"/>
                    </a:lnTo>
                    <a:lnTo>
                      <a:pt x="17" y="257"/>
                    </a:lnTo>
                    <a:lnTo>
                      <a:pt x="19" y="249"/>
                    </a:lnTo>
                    <a:lnTo>
                      <a:pt x="20" y="239"/>
                    </a:lnTo>
                    <a:lnTo>
                      <a:pt x="15" y="235"/>
                    </a:lnTo>
                    <a:lnTo>
                      <a:pt x="10" y="232"/>
                    </a:lnTo>
                    <a:lnTo>
                      <a:pt x="7" y="230"/>
                    </a:lnTo>
                    <a:lnTo>
                      <a:pt x="4" y="225"/>
                    </a:lnTo>
                    <a:lnTo>
                      <a:pt x="5" y="220"/>
                    </a:lnTo>
                    <a:lnTo>
                      <a:pt x="9" y="215"/>
                    </a:lnTo>
                    <a:lnTo>
                      <a:pt x="10" y="208"/>
                    </a:lnTo>
                    <a:lnTo>
                      <a:pt x="7" y="205"/>
                    </a:lnTo>
                    <a:lnTo>
                      <a:pt x="4" y="200"/>
                    </a:lnTo>
                    <a:lnTo>
                      <a:pt x="0" y="195"/>
                    </a:lnTo>
                    <a:lnTo>
                      <a:pt x="0" y="185"/>
                    </a:lnTo>
                    <a:lnTo>
                      <a:pt x="4" y="183"/>
                    </a:lnTo>
                    <a:lnTo>
                      <a:pt x="9" y="185"/>
                    </a:lnTo>
                    <a:lnTo>
                      <a:pt x="14" y="190"/>
                    </a:lnTo>
                    <a:lnTo>
                      <a:pt x="22" y="193"/>
                    </a:lnTo>
                    <a:lnTo>
                      <a:pt x="31" y="195"/>
                    </a:lnTo>
                    <a:lnTo>
                      <a:pt x="41" y="193"/>
                    </a:lnTo>
                    <a:lnTo>
                      <a:pt x="41" y="185"/>
                    </a:lnTo>
                    <a:lnTo>
                      <a:pt x="37" y="182"/>
                    </a:lnTo>
                    <a:lnTo>
                      <a:pt x="32" y="175"/>
                    </a:lnTo>
                    <a:lnTo>
                      <a:pt x="29" y="163"/>
                    </a:lnTo>
                    <a:lnTo>
                      <a:pt x="29" y="155"/>
                    </a:lnTo>
                    <a:lnTo>
                      <a:pt x="29" y="148"/>
                    </a:lnTo>
                    <a:lnTo>
                      <a:pt x="36" y="143"/>
                    </a:lnTo>
                    <a:lnTo>
                      <a:pt x="41" y="140"/>
                    </a:lnTo>
                    <a:lnTo>
                      <a:pt x="47" y="138"/>
                    </a:lnTo>
                    <a:lnTo>
                      <a:pt x="61" y="138"/>
                    </a:lnTo>
                    <a:lnTo>
                      <a:pt x="74" y="140"/>
                    </a:lnTo>
                    <a:lnTo>
                      <a:pt x="78" y="136"/>
                    </a:lnTo>
                    <a:lnTo>
                      <a:pt x="76" y="131"/>
                    </a:lnTo>
                    <a:lnTo>
                      <a:pt x="67" y="128"/>
                    </a:lnTo>
                    <a:lnTo>
                      <a:pt x="62" y="125"/>
                    </a:lnTo>
                    <a:lnTo>
                      <a:pt x="61" y="118"/>
                    </a:lnTo>
                    <a:lnTo>
                      <a:pt x="66" y="114"/>
                    </a:lnTo>
                    <a:lnTo>
                      <a:pt x="71" y="116"/>
                    </a:lnTo>
                    <a:lnTo>
                      <a:pt x="76" y="116"/>
                    </a:lnTo>
                    <a:lnTo>
                      <a:pt x="81" y="116"/>
                    </a:lnTo>
                    <a:lnTo>
                      <a:pt x="88" y="116"/>
                    </a:lnTo>
                    <a:lnTo>
                      <a:pt x="94" y="114"/>
                    </a:lnTo>
                    <a:lnTo>
                      <a:pt x="98" y="113"/>
                    </a:lnTo>
                    <a:lnTo>
                      <a:pt x="99" y="108"/>
                    </a:lnTo>
                    <a:lnTo>
                      <a:pt x="99" y="101"/>
                    </a:lnTo>
                    <a:lnTo>
                      <a:pt x="96" y="96"/>
                    </a:lnTo>
                    <a:lnTo>
                      <a:pt x="91" y="93"/>
                    </a:lnTo>
                    <a:lnTo>
                      <a:pt x="86" y="89"/>
                    </a:lnTo>
                    <a:lnTo>
                      <a:pt x="81" y="86"/>
                    </a:lnTo>
                    <a:lnTo>
                      <a:pt x="79" y="84"/>
                    </a:lnTo>
                    <a:lnTo>
                      <a:pt x="72" y="79"/>
                    </a:lnTo>
                    <a:lnTo>
                      <a:pt x="66" y="74"/>
                    </a:lnTo>
                    <a:lnTo>
                      <a:pt x="61" y="67"/>
                    </a:lnTo>
                    <a:lnTo>
                      <a:pt x="62" y="62"/>
                    </a:lnTo>
                    <a:lnTo>
                      <a:pt x="67" y="59"/>
                    </a:lnTo>
                    <a:lnTo>
                      <a:pt x="71" y="57"/>
                    </a:lnTo>
                    <a:lnTo>
                      <a:pt x="74" y="56"/>
                    </a:lnTo>
                    <a:lnTo>
                      <a:pt x="78" y="51"/>
                    </a:lnTo>
                    <a:lnTo>
                      <a:pt x="81" y="44"/>
                    </a:lnTo>
                    <a:lnTo>
                      <a:pt x="81" y="39"/>
                    </a:lnTo>
                    <a:lnTo>
                      <a:pt x="78" y="36"/>
                    </a:lnTo>
                    <a:lnTo>
                      <a:pt x="71" y="32"/>
                    </a:lnTo>
                    <a:lnTo>
                      <a:pt x="64" y="27"/>
                    </a:lnTo>
                    <a:lnTo>
                      <a:pt x="62" y="22"/>
                    </a:lnTo>
                    <a:lnTo>
                      <a:pt x="74" y="20"/>
                    </a:lnTo>
                    <a:lnTo>
                      <a:pt x="86" y="20"/>
                    </a:lnTo>
                    <a:lnTo>
                      <a:pt x="94" y="22"/>
                    </a:lnTo>
                    <a:lnTo>
                      <a:pt x="98" y="22"/>
                    </a:lnTo>
                    <a:lnTo>
                      <a:pt x="103" y="24"/>
                    </a:lnTo>
                    <a:lnTo>
                      <a:pt x="106" y="25"/>
                    </a:lnTo>
                    <a:lnTo>
                      <a:pt x="113" y="31"/>
                    </a:lnTo>
                    <a:lnTo>
                      <a:pt x="121" y="36"/>
                    </a:lnTo>
                    <a:lnTo>
                      <a:pt x="130" y="41"/>
                    </a:lnTo>
                    <a:lnTo>
                      <a:pt x="135" y="42"/>
                    </a:lnTo>
                    <a:lnTo>
                      <a:pt x="143" y="46"/>
                    </a:lnTo>
                    <a:lnTo>
                      <a:pt x="146" y="41"/>
                    </a:lnTo>
                    <a:lnTo>
                      <a:pt x="148" y="31"/>
                    </a:lnTo>
                    <a:lnTo>
                      <a:pt x="155" y="17"/>
                    </a:lnTo>
                    <a:lnTo>
                      <a:pt x="158" y="14"/>
                    </a:lnTo>
                    <a:lnTo>
                      <a:pt x="161" y="9"/>
                    </a:lnTo>
                    <a:lnTo>
                      <a:pt x="163" y="0"/>
                    </a:lnTo>
                    <a:lnTo>
                      <a:pt x="177" y="5"/>
                    </a:lnTo>
                    <a:lnTo>
                      <a:pt x="203" y="12"/>
                    </a:lnTo>
                    <a:lnTo>
                      <a:pt x="313" y="32"/>
                    </a:lnTo>
                    <a:lnTo>
                      <a:pt x="338" y="54"/>
                    </a:lnTo>
                    <a:lnTo>
                      <a:pt x="348" y="62"/>
                    </a:lnTo>
                    <a:lnTo>
                      <a:pt x="351" y="67"/>
                    </a:lnTo>
                    <a:lnTo>
                      <a:pt x="363" y="72"/>
                    </a:lnTo>
                    <a:lnTo>
                      <a:pt x="368" y="79"/>
                    </a:lnTo>
                    <a:lnTo>
                      <a:pt x="376" y="88"/>
                    </a:lnTo>
                    <a:lnTo>
                      <a:pt x="390" y="98"/>
                    </a:lnTo>
                    <a:lnTo>
                      <a:pt x="400" y="104"/>
                    </a:lnTo>
                    <a:lnTo>
                      <a:pt x="410" y="113"/>
                    </a:lnTo>
                    <a:lnTo>
                      <a:pt x="420" y="116"/>
                    </a:lnTo>
                    <a:lnTo>
                      <a:pt x="427" y="123"/>
                    </a:lnTo>
                    <a:lnTo>
                      <a:pt x="435" y="128"/>
                    </a:lnTo>
                    <a:lnTo>
                      <a:pt x="443" y="135"/>
                    </a:lnTo>
                    <a:lnTo>
                      <a:pt x="445" y="136"/>
                    </a:lnTo>
                    <a:lnTo>
                      <a:pt x="452" y="145"/>
                    </a:lnTo>
                    <a:lnTo>
                      <a:pt x="457" y="148"/>
                    </a:lnTo>
                    <a:lnTo>
                      <a:pt x="465" y="153"/>
                    </a:lnTo>
                    <a:lnTo>
                      <a:pt x="474" y="155"/>
                    </a:lnTo>
                    <a:lnTo>
                      <a:pt x="480" y="158"/>
                    </a:lnTo>
                    <a:lnTo>
                      <a:pt x="487" y="165"/>
                    </a:lnTo>
                    <a:lnTo>
                      <a:pt x="490" y="172"/>
                    </a:lnTo>
                    <a:lnTo>
                      <a:pt x="494" y="178"/>
                    </a:lnTo>
                    <a:lnTo>
                      <a:pt x="497" y="182"/>
                    </a:lnTo>
                    <a:lnTo>
                      <a:pt x="502" y="190"/>
                    </a:lnTo>
                    <a:lnTo>
                      <a:pt x="497" y="192"/>
                    </a:lnTo>
                    <a:lnTo>
                      <a:pt x="484" y="190"/>
                    </a:lnTo>
                    <a:lnTo>
                      <a:pt x="477" y="188"/>
                    </a:lnTo>
                    <a:lnTo>
                      <a:pt x="467" y="187"/>
                    </a:lnTo>
                    <a:lnTo>
                      <a:pt x="459" y="187"/>
                    </a:lnTo>
                    <a:lnTo>
                      <a:pt x="454" y="185"/>
                    </a:lnTo>
                    <a:lnTo>
                      <a:pt x="445" y="185"/>
                    </a:lnTo>
                    <a:lnTo>
                      <a:pt x="440" y="185"/>
                    </a:lnTo>
                    <a:lnTo>
                      <a:pt x="433" y="183"/>
                    </a:lnTo>
                    <a:lnTo>
                      <a:pt x="432" y="182"/>
                    </a:lnTo>
                    <a:lnTo>
                      <a:pt x="428" y="178"/>
                    </a:lnTo>
                    <a:lnTo>
                      <a:pt x="425" y="177"/>
                    </a:lnTo>
                    <a:lnTo>
                      <a:pt x="420" y="173"/>
                    </a:lnTo>
                    <a:lnTo>
                      <a:pt x="417" y="172"/>
                    </a:lnTo>
                    <a:lnTo>
                      <a:pt x="415" y="168"/>
                    </a:lnTo>
                    <a:lnTo>
                      <a:pt x="413" y="168"/>
                    </a:lnTo>
                    <a:lnTo>
                      <a:pt x="410" y="165"/>
                    </a:lnTo>
                    <a:lnTo>
                      <a:pt x="407" y="163"/>
                    </a:lnTo>
                    <a:lnTo>
                      <a:pt x="403" y="165"/>
                    </a:lnTo>
                    <a:lnTo>
                      <a:pt x="400" y="165"/>
                    </a:lnTo>
                    <a:lnTo>
                      <a:pt x="395" y="165"/>
                    </a:lnTo>
                    <a:lnTo>
                      <a:pt x="391" y="166"/>
                    </a:lnTo>
                    <a:lnTo>
                      <a:pt x="390" y="168"/>
                    </a:lnTo>
                    <a:lnTo>
                      <a:pt x="386" y="170"/>
                    </a:lnTo>
                    <a:lnTo>
                      <a:pt x="383" y="17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293" name="Freeform 85"/>
              <p:cNvSpPr>
                <a:spLocks/>
              </p:cNvSpPr>
              <p:nvPr/>
            </p:nvSpPr>
            <p:spPr bwMode="auto">
              <a:xfrm>
                <a:off x="1208" y="1874"/>
                <a:ext cx="299" cy="257"/>
              </a:xfrm>
              <a:custGeom>
                <a:avLst/>
                <a:gdLst/>
                <a:ahLst/>
                <a:cxnLst>
                  <a:cxn ang="0">
                    <a:pos x="292" y="161"/>
                  </a:cxn>
                  <a:cxn ang="0">
                    <a:pos x="229" y="210"/>
                  </a:cxn>
                  <a:cxn ang="0">
                    <a:pos x="210" y="242"/>
                  </a:cxn>
                  <a:cxn ang="0">
                    <a:pos x="215" y="253"/>
                  </a:cxn>
                  <a:cxn ang="0">
                    <a:pos x="205" y="248"/>
                  </a:cxn>
                  <a:cxn ang="0">
                    <a:pos x="197" y="248"/>
                  </a:cxn>
                  <a:cxn ang="0">
                    <a:pos x="151" y="240"/>
                  </a:cxn>
                  <a:cxn ang="0">
                    <a:pos x="106" y="208"/>
                  </a:cxn>
                  <a:cxn ang="0">
                    <a:pos x="54" y="169"/>
                  </a:cxn>
                  <a:cxn ang="0">
                    <a:pos x="37" y="149"/>
                  </a:cxn>
                  <a:cxn ang="0">
                    <a:pos x="29" y="121"/>
                  </a:cxn>
                  <a:cxn ang="0">
                    <a:pos x="22" y="101"/>
                  </a:cxn>
                  <a:cxn ang="0">
                    <a:pos x="20" y="80"/>
                  </a:cxn>
                  <a:cxn ang="0">
                    <a:pos x="9" y="69"/>
                  </a:cxn>
                  <a:cxn ang="0">
                    <a:pos x="5" y="60"/>
                  </a:cxn>
                  <a:cxn ang="0">
                    <a:pos x="17" y="65"/>
                  </a:cxn>
                  <a:cxn ang="0">
                    <a:pos x="24" y="70"/>
                  </a:cxn>
                  <a:cxn ang="0">
                    <a:pos x="32" y="77"/>
                  </a:cxn>
                  <a:cxn ang="0">
                    <a:pos x="35" y="82"/>
                  </a:cxn>
                  <a:cxn ang="0">
                    <a:pos x="41" y="85"/>
                  </a:cxn>
                  <a:cxn ang="0">
                    <a:pos x="51" y="91"/>
                  </a:cxn>
                  <a:cxn ang="0">
                    <a:pos x="61" y="92"/>
                  </a:cxn>
                  <a:cxn ang="0">
                    <a:pos x="71" y="89"/>
                  </a:cxn>
                  <a:cxn ang="0">
                    <a:pos x="84" y="84"/>
                  </a:cxn>
                  <a:cxn ang="0">
                    <a:pos x="98" y="80"/>
                  </a:cxn>
                  <a:cxn ang="0">
                    <a:pos x="106" y="77"/>
                  </a:cxn>
                  <a:cxn ang="0">
                    <a:pos x="113" y="74"/>
                  </a:cxn>
                  <a:cxn ang="0">
                    <a:pos x="121" y="64"/>
                  </a:cxn>
                  <a:cxn ang="0">
                    <a:pos x="128" y="59"/>
                  </a:cxn>
                  <a:cxn ang="0">
                    <a:pos x="138" y="55"/>
                  </a:cxn>
                  <a:cxn ang="0">
                    <a:pos x="148" y="59"/>
                  </a:cxn>
                  <a:cxn ang="0">
                    <a:pos x="156" y="57"/>
                  </a:cxn>
                  <a:cxn ang="0">
                    <a:pos x="165" y="52"/>
                  </a:cxn>
                  <a:cxn ang="0">
                    <a:pos x="173" y="49"/>
                  </a:cxn>
                  <a:cxn ang="0">
                    <a:pos x="190" y="54"/>
                  </a:cxn>
                  <a:cxn ang="0">
                    <a:pos x="208" y="47"/>
                  </a:cxn>
                  <a:cxn ang="0">
                    <a:pos x="213" y="44"/>
                  </a:cxn>
                  <a:cxn ang="0">
                    <a:pos x="220" y="40"/>
                  </a:cxn>
                  <a:cxn ang="0">
                    <a:pos x="223" y="37"/>
                  </a:cxn>
                  <a:cxn ang="0">
                    <a:pos x="232" y="35"/>
                  </a:cxn>
                  <a:cxn ang="0">
                    <a:pos x="240" y="38"/>
                  </a:cxn>
                  <a:cxn ang="0">
                    <a:pos x="250" y="37"/>
                  </a:cxn>
                  <a:cxn ang="0">
                    <a:pos x="262" y="38"/>
                  </a:cxn>
                  <a:cxn ang="0">
                    <a:pos x="269" y="35"/>
                  </a:cxn>
                  <a:cxn ang="0">
                    <a:pos x="276" y="28"/>
                  </a:cxn>
                  <a:cxn ang="0">
                    <a:pos x="279" y="20"/>
                  </a:cxn>
                  <a:cxn ang="0">
                    <a:pos x="276" y="17"/>
                  </a:cxn>
                  <a:cxn ang="0">
                    <a:pos x="270" y="7"/>
                  </a:cxn>
                  <a:cxn ang="0">
                    <a:pos x="279" y="7"/>
                  </a:cxn>
                  <a:cxn ang="0">
                    <a:pos x="289" y="2"/>
                  </a:cxn>
                </a:cxnLst>
                <a:rect l="0" t="0" r="r" b="b"/>
                <a:pathLst>
                  <a:path w="299" h="257">
                    <a:moveTo>
                      <a:pt x="299" y="0"/>
                    </a:moveTo>
                    <a:lnTo>
                      <a:pt x="292" y="161"/>
                    </a:lnTo>
                    <a:lnTo>
                      <a:pt x="265" y="173"/>
                    </a:lnTo>
                    <a:lnTo>
                      <a:pt x="229" y="210"/>
                    </a:lnTo>
                    <a:lnTo>
                      <a:pt x="218" y="223"/>
                    </a:lnTo>
                    <a:lnTo>
                      <a:pt x="210" y="242"/>
                    </a:lnTo>
                    <a:lnTo>
                      <a:pt x="220" y="257"/>
                    </a:lnTo>
                    <a:lnTo>
                      <a:pt x="215" y="253"/>
                    </a:lnTo>
                    <a:lnTo>
                      <a:pt x="210" y="250"/>
                    </a:lnTo>
                    <a:lnTo>
                      <a:pt x="205" y="248"/>
                    </a:lnTo>
                    <a:lnTo>
                      <a:pt x="202" y="248"/>
                    </a:lnTo>
                    <a:lnTo>
                      <a:pt x="197" y="248"/>
                    </a:lnTo>
                    <a:lnTo>
                      <a:pt x="190" y="247"/>
                    </a:lnTo>
                    <a:lnTo>
                      <a:pt x="151" y="240"/>
                    </a:lnTo>
                    <a:lnTo>
                      <a:pt x="133" y="225"/>
                    </a:lnTo>
                    <a:lnTo>
                      <a:pt x="106" y="208"/>
                    </a:lnTo>
                    <a:lnTo>
                      <a:pt x="84" y="195"/>
                    </a:lnTo>
                    <a:lnTo>
                      <a:pt x="54" y="169"/>
                    </a:lnTo>
                    <a:lnTo>
                      <a:pt x="44" y="161"/>
                    </a:lnTo>
                    <a:lnTo>
                      <a:pt x="37" y="149"/>
                    </a:lnTo>
                    <a:lnTo>
                      <a:pt x="32" y="129"/>
                    </a:lnTo>
                    <a:lnTo>
                      <a:pt x="29" y="121"/>
                    </a:lnTo>
                    <a:lnTo>
                      <a:pt x="24" y="112"/>
                    </a:lnTo>
                    <a:lnTo>
                      <a:pt x="22" y="101"/>
                    </a:lnTo>
                    <a:lnTo>
                      <a:pt x="22" y="91"/>
                    </a:lnTo>
                    <a:lnTo>
                      <a:pt x="20" y="80"/>
                    </a:lnTo>
                    <a:lnTo>
                      <a:pt x="15" y="74"/>
                    </a:lnTo>
                    <a:lnTo>
                      <a:pt x="9" y="69"/>
                    </a:lnTo>
                    <a:lnTo>
                      <a:pt x="0" y="62"/>
                    </a:lnTo>
                    <a:lnTo>
                      <a:pt x="5" y="60"/>
                    </a:lnTo>
                    <a:lnTo>
                      <a:pt x="12" y="62"/>
                    </a:lnTo>
                    <a:lnTo>
                      <a:pt x="17" y="65"/>
                    </a:lnTo>
                    <a:lnTo>
                      <a:pt x="20" y="69"/>
                    </a:lnTo>
                    <a:lnTo>
                      <a:pt x="24" y="70"/>
                    </a:lnTo>
                    <a:lnTo>
                      <a:pt x="27" y="72"/>
                    </a:lnTo>
                    <a:lnTo>
                      <a:pt x="32" y="77"/>
                    </a:lnTo>
                    <a:lnTo>
                      <a:pt x="32" y="80"/>
                    </a:lnTo>
                    <a:lnTo>
                      <a:pt x="35" y="82"/>
                    </a:lnTo>
                    <a:lnTo>
                      <a:pt x="39" y="84"/>
                    </a:lnTo>
                    <a:lnTo>
                      <a:pt x="41" y="85"/>
                    </a:lnTo>
                    <a:lnTo>
                      <a:pt x="47" y="89"/>
                    </a:lnTo>
                    <a:lnTo>
                      <a:pt x="51" y="91"/>
                    </a:lnTo>
                    <a:lnTo>
                      <a:pt x="56" y="92"/>
                    </a:lnTo>
                    <a:lnTo>
                      <a:pt x="61" y="92"/>
                    </a:lnTo>
                    <a:lnTo>
                      <a:pt x="64" y="91"/>
                    </a:lnTo>
                    <a:lnTo>
                      <a:pt x="71" y="89"/>
                    </a:lnTo>
                    <a:lnTo>
                      <a:pt x="76" y="87"/>
                    </a:lnTo>
                    <a:lnTo>
                      <a:pt x="84" y="84"/>
                    </a:lnTo>
                    <a:lnTo>
                      <a:pt x="91" y="82"/>
                    </a:lnTo>
                    <a:lnTo>
                      <a:pt x="98" y="80"/>
                    </a:lnTo>
                    <a:lnTo>
                      <a:pt x="103" y="79"/>
                    </a:lnTo>
                    <a:lnTo>
                      <a:pt x="106" y="77"/>
                    </a:lnTo>
                    <a:lnTo>
                      <a:pt x="109" y="75"/>
                    </a:lnTo>
                    <a:lnTo>
                      <a:pt x="113" y="74"/>
                    </a:lnTo>
                    <a:lnTo>
                      <a:pt x="116" y="67"/>
                    </a:lnTo>
                    <a:lnTo>
                      <a:pt x="121" y="64"/>
                    </a:lnTo>
                    <a:lnTo>
                      <a:pt x="126" y="60"/>
                    </a:lnTo>
                    <a:lnTo>
                      <a:pt x="128" y="59"/>
                    </a:lnTo>
                    <a:lnTo>
                      <a:pt x="133" y="57"/>
                    </a:lnTo>
                    <a:lnTo>
                      <a:pt x="138" y="55"/>
                    </a:lnTo>
                    <a:lnTo>
                      <a:pt x="143" y="57"/>
                    </a:lnTo>
                    <a:lnTo>
                      <a:pt x="148" y="59"/>
                    </a:lnTo>
                    <a:lnTo>
                      <a:pt x="153" y="59"/>
                    </a:lnTo>
                    <a:lnTo>
                      <a:pt x="156" y="57"/>
                    </a:lnTo>
                    <a:lnTo>
                      <a:pt x="161" y="54"/>
                    </a:lnTo>
                    <a:lnTo>
                      <a:pt x="165" y="52"/>
                    </a:lnTo>
                    <a:lnTo>
                      <a:pt x="170" y="50"/>
                    </a:lnTo>
                    <a:lnTo>
                      <a:pt x="173" y="49"/>
                    </a:lnTo>
                    <a:lnTo>
                      <a:pt x="176" y="49"/>
                    </a:lnTo>
                    <a:lnTo>
                      <a:pt x="190" y="54"/>
                    </a:lnTo>
                    <a:lnTo>
                      <a:pt x="202" y="50"/>
                    </a:lnTo>
                    <a:lnTo>
                      <a:pt x="208" y="47"/>
                    </a:lnTo>
                    <a:lnTo>
                      <a:pt x="212" y="45"/>
                    </a:lnTo>
                    <a:lnTo>
                      <a:pt x="213" y="44"/>
                    </a:lnTo>
                    <a:lnTo>
                      <a:pt x="217" y="42"/>
                    </a:lnTo>
                    <a:lnTo>
                      <a:pt x="220" y="40"/>
                    </a:lnTo>
                    <a:lnTo>
                      <a:pt x="223" y="38"/>
                    </a:lnTo>
                    <a:lnTo>
                      <a:pt x="223" y="37"/>
                    </a:lnTo>
                    <a:lnTo>
                      <a:pt x="229" y="37"/>
                    </a:lnTo>
                    <a:lnTo>
                      <a:pt x="232" y="35"/>
                    </a:lnTo>
                    <a:lnTo>
                      <a:pt x="237" y="37"/>
                    </a:lnTo>
                    <a:lnTo>
                      <a:pt x="240" y="38"/>
                    </a:lnTo>
                    <a:lnTo>
                      <a:pt x="249" y="38"/>
                    </a:lnTo>
                    <a:lnTo>
                      <a:pt x="250" y="37"/>
                    </a:lnTo>
                    <a:lnTo>
                      <a:pt x="255" y="37"/>
                    </a:lnTo>
                    <a:lnTo>
                      <a:pt x="262" y="38"/>
                    </a:lnTo>
                    <a:lnTo>
                      <a:pt x="265" y="38"/>
                    </a:lnTo>
                    <a:lnTo>
                      <a:pt x="269" y="35"/>
                    </a:lnTo>
                    <a:lnTo>
                      <a:pt x="272" y="32"/>
                    </a:lnTo>
                    <a:lnTo>
                      <a:pt x="276" y="28"/>
                    </a:lnTo>
                    <a:lnTo>
                      <a:pt x="277" y="23"/>
                    </a:lnTo>
                    <a:lnTo>
                      <a:pt x="279" y="20"/>
                    </a:lnTo>
                    <a:lnTo>
                      <a:pt x="277" y="17"/>
                    </a:lnTo>
                    <a:lnTo>
                      <a:pt x="276" y="17"/>
                    </a:lnTo>
                    <a:lnTo>
                      <a:pt x="270" y="15"/>
                    </a:lnTo>
                    <a:lnTo>
                      <a:pt x="270" y="7"/>
                    </a:lnTo>
                    <a:lnTo>
                      <a:pt x="276" y="7"/>
                    </a:lnTo>
                    <a:lnTo>
                      <a:pt x="279" y="7"/>
                    </a:lnTo>
                    <a:lnTo>
                      <a:pt x="286" y="3"/>
                    </a:lnTo>
                    <a:lnTo>
                      <a:pt x="289" y="2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DEB887"/>
              </a:solidFill>
              <a:ln w="0">
                <a:solidFill>
                  <a:srgbClr val="DEB887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294" name="Freeform 86"/>
              <p:cNvSpPr>
                <a:spLocks/>
              </p:cNvSpPr>
              <p:nvPr/>
            </p:nvSpPr>
            <p:spPr bwMode="auto">
              <a:xfrm>
                <a:off x="1208" y="1874"/>
                <a:ext cx="299" cy="257"/>
              </a:xfrm>
              <a:custGeom>
                <a:avLst/>
                <a:gdLst/>
                <a:ahLst/>
                <a:cxnLst>
                  <a:cxn ang="0">
                    <a:pos x="292" y="161"/>
                  </a:cxn>
                  <a:cxn ang="0">
                    <a:pos x="229" y="210"/>
                  </a:cxn>
                  <a:cxn ang="0">
                    <a:pos x="210" y="242"/>
                  </a:cxn>
                  <a:cxn ang="0">
                    <a:pos x="215" y="253"/>
                  </a:cxn>
                  <a:cxn ang="0">
                    <a:pos x="205" y="248"/>
                  </a:cxn>
                  <a:cxn ang="0">
                    <a:pos x="197" y="248"/>
                  </a:cxn>
                  <a:cxn ang="0">
                    <a:pos x="151" y="240"/>
                  </a:cxn>
                  <a:cxn ang="0">
                    <a:pos x="106" y="208"/>
                  </a:cxn>
                  <a:cxn ang="0">
                    <a:pos x="54" y="169"/>
                  </a:cxn>
                  <a:cxn ang="0">
                    <a:pos x="37" y="149"/>
                  </a:cxn>
                  <a:cxn ang="0">
                    <a:pos x="29" y="121"/>
                  </a:cxn>
                  <a:cxn ang="0">
                    <a:pos x="22" y="101"/>
                  </a:cxn>
                  <a:cxn ang="0">
                    <a:pos x="20" y="80"/>
                  </a:cxn>
                  <a:cxn ang="0">
                    <a:pos x="9" y="69"/>
                  </a:cxn>
                  <a:cxn ang="0">
                    <a:pos x="5" y="60"/>
                  </a:cxn>
                  <a:cxn ang="0">
                    <a:pos x="17" y="65"/>
                  </a:cxn>
                  <a:cxn ang="0">
                    <a:pos x="24" y="70"/>
                  </a:cxn>
                  <a:cxn ang="0">
                    <a:pos x="32" y="77"/>
                  </a:cxn>
                  <a:cxn ang="0">
                    <a:pos x="35" y="82"/>
                  </a:cxn>
                  <a:cxn ang="0">
                    <a:pos x="41" y="85"/>
                  </a:cxn>
                  <a:cxn ang="0">
                    <a:pos x="51" y="91"/>
                  </a:cxn>
                  <a:cxn ang="0">
                    <a:pos x="61" y="92"/>
                  </a:cxn>
                  <a:cxn ang="0">
                    <a:pos x="71" y="89"/>
                  </a:cxn>
                  <a:cxn ang="0">
                    <a:pos x="84" y="84"/>
                  </a:cxn>
                  <a:cxn ang="0">
                    <a:pos x="98" y="80"/>
                  </a:cxn>
                  <a:cxn ang="0">
                    <a:pos x="106" y="77"/>
                  </a:cxn>
                  <a:cxn ang="0">
                    <a:pos x="113" y="74"/>
                  </a:cxn>
                  <a:cxn ang="0">
                    <a:pos x="121" y="64"/>
                  </a:cxn>
                  <a:cxn ang="0">
                    <a:pos x="128" y="59"/>
                  </a:cxn>
                  <a:cxn ang="0">
                    <a:pos x="138" y="55"/>
                  </a:cxn>
                  <a:cxn ang="0">
                    <a:pos x="148" y="59"/>
                  </a:cxn>
                  <a:cxn ang="0">
                    <a:pos x="156" y="57"/>
                  </a:cxn>
                  <a:cxn ang="0">
                    <a:pos x="165" y="52"/>
                  </a:cxn>
                  <a:cxn ang="0">
                    <a:pos x="173" y="49"/>
                  </a:cxn>
                  <a:cxn ang="0">
                    <a:pos x="190" y="54"/>
                  </a:cxn>
                  <a:cxn ang="0">
                    <a:pos x="208" y="47"/>
                  </a:cxn>
                  <a:cxn ang="0">
                    <a:pos x="213" y="44"/>
                  </a:cxn>
                  <a:cxn ang="0">
                    <a:pos x="220" y="40"/>
                  </a:cxn>
                  <a:cxn ang="0">
                    <a:pos x="223" y="37"/>
                  </a:cxn>
                  <a:cxn ang="0">
                    <a:pos x="232" y="35"/>
                  </a:cxn>
                  <a:cxn ang="0">
                    <a:pos x="240" y="38"/>
                  </a:cxn>
                  <a:cxn ang="0">
                    <a:pos x="250" y="37"/>
                  </a:cxn>
                  <a:cxn ang="0">
                    <a:pos x="262" y="38"/>
                  </a:cxn>
                  <a:cxn ang="0">
                    <a:pos x="269" y="35"/>
                  </a:cxn>
                  <a:cxn ang="0">
                    <a:pos x="276" y="28"/>
                  </a:cxn>
                  <a:cxn ang="0">
                    <a:pos x="279" y="20"/>
                  </a:cxn>
                  <a:cxn ang="0">
                    <a:pos x="276" y="17"/>
                  </a:cxn>
                  <a:cxn ang="0">
                    <a:pos x="270" y="7"/>
                  </a:cxn>
                  <a:cxn ang="0">
                    <a:pos x="279" y="7"/>
                  </a:cxn>
                  <a:cxn ang="0">
                    <a:pos x="289" y="2"/>
                  </a:cxn>
                </a:cxnLst>
                <a:rect l="0" t="0" r="r" b="b"/>
                <a:pathLst>
                  <a:path w="299" h="257">
                    <a:moveTo>
                      <a:pt x="299" y="0"/>
                    </a:moveTo>
                    <a:lnTo>
                      <a:pt x="292" y="161"/>
                    </a:lnTo>
                    <a:lnTo>
                      <a:pt x="265" y="173"/>
                    </a:lnTo>
                    <a:lnTo>
                      <a:pt x="229" y="210"/>
                    </a:lnTo>
                    <a:lnTo>
                      <a:pt x="218" y="223"/>
                    </a:lnTo>
                    <a:lnTo>
                      <a:pt x="210" y="242"/>
                    </a:lnTo>
                    <a:lnTo>
                      <a:pt x="220" y="257"/>
                    </a:lnTo>
                    <a:lnTo>
                      <a:pt x="215" y="253"/>
                    </a:lnTo>
                    <a:lnTo>
                      <a:pt x="210" y="250"/>
                    </a:lnTo>
                    <a:lnTo>
                      <a:pt x="205" y="248"/>
                    </a:lnTo>
                    <a:lnTo>
                      <a:pt x="202" y="248"/>
                    </a:lnTo>
                    <a:lnTo>
                      <a:pt x="197" y="248"/>
                    </a:lnTo>
                    <a:lnTo>
                      <a:pt x="190" y="247"/>
                    </a:lnTo>
                    <a:lnTo>
                      <a:pt x="151" y="240"/>
                    </a:lnTo>
                    <a:lnTo>
                      <a:pt x="133" y="225"/>
                    </a:lnTo>
                    <a:lnTo>
                      <a:pt x="106" y="208"/>
                    </a:lnTo>
                    <a:lnTo>
                      <a:pt x="84" y="195"/>
                    </a:lnTo>
                    <a:lnTo>
                      <a:pt x="54" y="169"/>
                    </a:lnTo>
                    <a:lnTo>
                      <a:pt x="44" y="161"/>
                    </a:lnTo>
                    <a:lnTo>
                      <a:pt x="37" y="149"/>
                    </a:lnTo>
                    <a:lnTo>
                      <a:pt x="32" y="129"/>
                    </a:lnTo>
                    <a:lnTo>
                      <a:pt x="29" y="121"/>
                    </a:lnTo>
                    <a:lnTo>
                      <a:pt x="24" y="112"/>
                    </a:lnTo>
                    <a:lnTo>
                      <a:pt x="22" y="101"/>
                    </a:lnTo>
                    <a:lnTo>
                      <a:pt x="22" y="91"/>
                    </a:lnTo>
                    <a:lnTo>
                      <a:pt x="20" y="80"/>
                    </a:lnTo>
                    <a:lnTo>
                      <a:pt x="15" y="74"/>
                    </a:lnTo>
                    <a:lnTo>
                      <a:pt x="9" y="69"/>
                    </a:lnTo>
                    <a:lnTo>
                      <a:pt x="0" y="62"/>
                    </a:lnTo>
                    <a:lnTo>
                      <a:pt x="5" y="60"/>
                    </a:lnTo>
                    <a:lnTo>
                      <a:pt x="12" y="62"/>
                    </a:lnTo>
                    <a:lnTo>
                      <a:pt x="17" y="65"/>
                    </a:lnTo>
                    <a:lnTo>
                      <a:pt x="20" y="69"/>
                    </a:lnTo>
                    <a:lnTo>
                      <a:pt x="24" y="70"/>
                    </a:lnTo>
                    <a:lnTo>
                      <a:pt x="27" y="72"/>
                    </a:lnTo>
                    <a:lnTo>
                      <a:pt x="32" y="77"/>
                    </a:lnTo>
                    <a:lnTo>
                      <a:pt x="32" y="80"/>
                    </a:lnTo>
                    <a:lnTo>
                      <a:pt x="35" y="82"/>
                    </a:lnTo>
                    <a:lnTo>
                      <a:pt x="39" y="84"/>
                    </a:lnTo>
                    <a:lnTo>
                      <a:pt x="41" y="85"/>
                    </a:lnTo>
                    <a:lnTo>
                      <a:pt x="47" y="89"/>
                    </a:lnTo>
                    <a:lnTo>
                      <a:pt x="51" y="91"/>
                    </a:lnTo>
                    <a:lnTo>
                      <a:pt x="56" y="92"/>
                    </a:lnTo>
                    <a:lnTo>
                      <a:pt x="61" y="92"/>
                    </a:lnTo>
                    <a:lnTo>
                      <a:pt x="64" y="91"/>
                    </a:lnTo>
                    <a:lnTo>
                      <a:pt x="71" y="89"/>
                    </a:lnTo>
                    <a:lnTo>
                      <a:pt x="76" y="87"/>
                    </a:lnTo>
                    <a:lnTo>
                      <a:pt x="84" y="84"/>
                    </a:lnTo>
                    <a:lnTo>
                      <a:pt x="91" y="82"/>
                    </a:lnTo>
                    <a:lnTo>
                      <a:pt x="98" y="80"/>
                    </a:lnTo>
                    <a:lnTo>
                      <a:pt x="103" y="79"/>
                    </a:lnTo>
                    <a:lnTo>
                      <a:pt x="106" y="77"/>
                    </a:lnTo>
                    <a:lnTo>
                      <a:pt x="109" y="75"/>
                    </a:lnTo>
                    <a:lnTo>
                      <a:pt x="113" y="74"/>
                    </a:lnTo>
                    <a:lnTo>
                      <a:pt x="116" y="67"/>
                    </a:lnTo>
                    <a:lnTo>
                      <a:pt x="121" y="64"/>
                    </a:lnTo>
                    <a:lnTo>
                      <a:pt x="126" y="60"/>
                    </a:lnTo>
                    <a:lnTo>
                      <a:pt x="128" y="59"/>
                    </a:lnTo>
                    <a:lnTo>
                      <a:pt x="133" y="57"/>
                    </a:lnTo>
                    <a:lnTo>
                      <a:pt x="138" y="55"/>
                    </a:lnTo>
                    <a:lnTo>
                      <a:pt x="143" y="57"/>
                    </a:lnTo>
                    <a:lnTo>
                      <a:pt x="148" y="59"/>
                    </a:lnTo>
                    <a:lnTo>
                      <a:pt x="153" y="59"/>
                    </a:lnTo>
                    <a:lnTo>
                      <a:pt x="156" y="57"/>
                    </a:lnTo>
                    <a:lnTo>
                      <a:pt x="161" y="54"/>
                    </a:lnTo>
                    <a:lnTo>
                      <a:pt x="165" y="52"/>
                    </a:lnTo>
                    <a:lnTo>
                      <a:pt x="170" y="50"/>
                    </a:lnTo>
                    <a:lnTo>
                      <a:pt x="173" y="49"/>
                    </a:lnTo>
                    <a:lnTo>
                      <a:pt x="176" y="49"/>
                    </a:lnTo>
                    <a:lnTo>
                      <a:pt x="190" y="54"/>
                    </a:lnTo>
                    <a:lnTo>
                      <a:pt x="202" y="50"/>
                    </a:lnTo>
                    <a:lnTo>
                      <a:pt x="208" y="47"/>
                    </a:lnTo>
                    <a:lnTo>
                      <a:pt x="212" y="45"/>
                    </a:lnTo>
                    <a:lnTo>
                      <a:pt x="213" y="44"/>
                    </a:lnTo>
                    <a:lnTo>
                      <a:pt x="217" y="42"/>
                    </a:lnTo>
                    <a:lnTo>
                      <a:pt x="220" y="40"/>
                    </a:lnTo>
                    <a:lnTo>
                      <a:pt x="223" y="38"/>
                    </a:lnTo>
                    <a:lnTo>
                      <a:pt x="223" y="37"/>
                    </a:lnTo>
                    <a:lnTo>
                      <a:pt x="229" y="37"/>
                    </a:lnTo>
                    <a:lnTo>
                      <a:pt x="232" y="35"/>
                    </a:lnTo>
                    <a:lnTo>
                      <a:pt x="237" y="37"/>
                    </a:lnTo>
                    <a:lnTo>
                      <a:pt x="240" y="38"/>
                    </a:lnTo>
                    <a:lnTo>
                      <a:pt x="249" y="38"/>
                    </a:lnTo>
                    <a:lnTo>
                      <a:pt x="250" y="37"/>
                    </a:lnTo>
                    <a:lnTo>
                      <a:pt x="255" y="37"/>
                    </a:lnTo>
                    <a:lnTo>
                      <a:pt x="262" y="38"/>
                    </a:lnTo>
                    <a:lnTo>
                      <a:pt x="265" y="38"/>
                    </a:lnTo>
                    <a:lnTo>
                      <a:pt x="269" y="35"/>
                    </a:lnTo>
                    <a:lnTo>
                      <a:pt x="272" y="32"/>
                    </a:lnTo>
                    <a:lnTo>
                      <a:pt x="276" y="28"/>
                    </a:lnTo>
                    <a:lnTo>
                      <a:pt x="277" y="23"/>
                    </a:lnTo>
                    <a:lnTo>
                      <a:pt x="279" y="20"/>
                    </a:lnTo>
                    <a:lnTo>
                      <a:pt x="277" y="17"/>
                    </a:lnTo>
                    <a:lnTo>
                      <a:pt x="276" y="17"/>
                    </a:lnTo>
                    <a:lnTo>
                      <a:pt x="270" y="15"/>
                    </a:lnTo>
                    <a:lnTo>
                      <a:pt x="270" y="7"/>
                    </a:lnTo>
                    <a:lnTo>
                      <a:pt x="276" y="7"/>
                    </a:lnTo>
                    <a:lnTo>
                      <a:pt x="279" y="7"/>
                    </a:lnTo>
                    <a:lnTo>
                      <a:pt x="286" y="3"/>
                    </a:lnTo>
                    <a:lnTo>
                      <a:pt x="289" y="2"/>
                    </a:lnTo>
                    <a:lnTo>
                      <a:pt x="299" y="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295" name="Freeform 87"/>
              <p:cNvSpPr>
                <a:spLocks/>
              </p:cNvSpPr>
              <p:nvPr/>
            </p:nvSpPr>
            <p:spPr bwMode="auto">
              <a:xfrm>
                <a:off x="1101" y="1929"/>
                <a:ext cx="403" cy="370"/>
              </a:xfrm>
              <a:custGeom>
                <a:avLst/>
                <a:gdLst/>
                <a:ahLst/>
                <a:cxnLst>
                  <a:cxn ang="0">
                    <a:pos x="116" y="14"/>
                  </a:cxn>
                  <a:cxn ang="0">
                    <a:pos x="127" y="25"/>
                  </a:cxn>
                  <a:cxn ang="0">
                    <a:pos x="129" y="46"/>
                  </a:cxn>
                  <a:cxn ang="0">
                    <a:pos x="136" y="66"/>
                  </a:cxn>
                  <a:cxn ang="0">
                    <a:pos x="144" y="94"/>
                  </a:cxn>
                  <a:cxn ang="0">
                    <a:pos x="161" y="114"/>
                  </a:cxn>
                  <a:cxn ang="0">
                    <a:pos x="213" y="153"/>
                  </a:cxn>
                  <a:cxn ang="0">
                    <a:pos x="258" y="185"/>
                  </a:cxn>
                  <a:cxn ang="0">
                    <a:pos x="304" y="193"/>
                  </a:cxn>
                  <a:cxn ang="0">
                    <a:pos x="312" y="193"/>
                  </a:cxn>
                  <a:cxn ang="0">
                    <a:pos x="322" y="198"/>
                  </a:cxn>
                  <a:cxn ang="0">
                    <a:pos x="352" y="230"/>
                  </a:cxn>
                  <a:cxn ang="0">
                    <a:pos x="401" y="259"/>
                  </a:cxn>
                  <a:cxn ang="0">
                    <a:pos x="384" y="271"/>
                  </a:cxn>
                  <a:cxn ang="0">
                    <a:pos x="342" y="287"/>
                  </a:cxn>
                  <a:cxn ang="0">
                    <a:pos x="268" y="316"/>
                  </a:cxn>
                  <a:cxn ang="0">
                    <a:pos x="252" y="324"/>
                  </a:cxn>
                  <a:cxn ang="0">
                    <a:pos x="236" y="333"/>
                  </a:cxn>
                  <a:cxn ang="0">
                    <a:pos x="213" y="341"/>
                  </a:cxn>
                  <a:cxn ang="0">
                    <a:pos x="188" y="346"/>
                  </a:cxn>
                  <a:cxn ang="0">
                    <a:pos x="159" y="349"/>
                  </a:cxn>
                  <a:cxn ang="0">
                    <a:pos x="137" y="353"/>
                  </a:cxn>
                  <a:cxn ang="0">
                    <a:pos x="102" y="363"/>
                  </a:cxn>
                  <a:cxn ang="0">
                    <a:pos x="87" y="333"/>
                  </a:cxn>
                  <a:cxn ang="0">
                    <a:pos x="79" y="304"/>
                  </a:cxn>
                  <a:cxn ang="0">
                    <a:pos x="22" y="314"/>
                  </a:cxn>
                  <a:cxn ang="0">
                    <a:pos x="35" y="244"/>
                  </a:cxn>
                  <a:cxn ang="0">
                    <a:pos x="32" y="235"/>
                  </a:cxn>
                  <a:cxn ang="0">
                    <a:pos x="27" y="225"/>
                  </a:cxn>
                  <a:cxn ang="0">
                    <a:pos x="22" y="210"/>
                  </a:cxn>
                  <a:cxn ang="0">
                    <a:pos x="15" y="182"/>
                  </a:cxn>
                  <a:cxn ang="0">
                    <a:pos x="13" y="168"/>
                  </a:cxn>
                  <a:cxn ang="0">
                    <a:pos x="17" y="160"/>
                  </a:cxn>
                  <a:cxn ang="0">
                    <a:pos x="22" y="146"/>
                  </a:cxn>
                  <a:cxn ang="0">
                    <a:pos x="23" y="135"/>
                  </a:cxn>
                  <a:cxn ang="0">
                    <a:pos x="22" y="119"/>
                  </a:cxn>
                  <a:cxn ang="0">
                    <a:pos x="27" y="106"/>
                  </a:cxn>
                  <a:cxn ang="0">
                    <a:pos x="28" y="91"/>
                  </a:cxn>
                  <a:cxn ang="0">
                    <a:pos x="28" y="66"/>
                  </a:cxn>
                  <a:cxn ang="0">
                    <a:pos x="30" y="51"/>
                  </a:cxn>
                  <a:cxn ang="0">
                    <a:pos x="25" y="42"/>
                  </a:cxn>
                  <a:cxn ang="0">
                    <a:pos x="25" y="22"/>
                  </a:cxn>
                  <a:cxn ang="0">
                    <a:pos x="30" y="5"/>
                  </a:cxn>
                  <a:cxn ang="0">
                    <a:pos x="38" y="0"/>
                  </a:cxn>
                  <a:cxn ang="0">
                    <a:pos x="50" y="2"/>
                  </a:cxn>
                  <a:cxn ang="0">
                    <a:pos x="64" y="4"/>
                  </a:cxn>
                  <a:cxn ang="0">
                    <a:pos x="82" y="5"/>
                  </a:cxn>
                  <a:cxn ang="0">
                    <a:pos x="102" y="9"/>
                  </a:cxn>
                </a:cxnLst>
                <a:rect l="0" t="0" r="r" b="b"/>
                <a:pathLst>
                  <a:path w="403" h="370">
                    <a:moveTo>
                      <a:pt x="107" y="7"/>
                    </a:moveTo>
                    <a:lnTo>
                      <a:pt x="116" y="14"/>
                    </a:lnTo>
                    <a:lnTo>
                      <a:pt x="122" y="19"/>
                    </a:lnTo>
                    <a:lnTo>
                      <a:pt x="127" y="25"/>
                    </a:lnTo>
                    <a:lnTo>
                      <a:pt x="129" y="36"/>
                    </a:lnTo>
                    <a:lnTo>
                      <a:pt x="129" y="46"/>
                    </a:lnTo>
                    <a:lnTo>
                      <a:pt x="131" y="57"/>
                    </a:lnTo>
                    <a:lnTo>
                      <a:pt x="136" y="66"/>
                    </a:lnTo>
                    <a:lnTo>
                      <a:pt x="139" y="74"/>
                    </a:lnTo>
                    <a:lnTo>
                      <a:pt x="144" y="94"/>
                    </a:lnTo>
                    <a:lnTo>
                      <a:pt x="151" y="106"/>
                    </a:lnTo>
                    <a:lnTo>
                      <a:pt x="161" y="114"/>
                    </a:lnTo>
                    <a:lnTo>
                      <a:pt x="191" y="140"/>
                    </a:lnTo>
                    <a:lnTo>
                      <a:pt x="213" y="153"/>
                    </a:lnTo>
                    <a:lnTo>
                      <a:pt x="240" y="170"/>
                    </a:lnTo>
                    <a:lnTo>
                      <a:pt x="258" y="185"/>
                    </a:lnTo>
                    <a:lnTo>
                      <a:pt x="297" y="192"/>
                    </a:lnTo>
                    <a:lnTo>
                      <a:pt x="304" y="193"/>
                    </a:lnTo>
                    <a:lnTo>
                      <a:pt x="309" y="193"/>
                    </a:lnTo>
                    <a:lnTo>
                      <a:pt x="312" y="193"/>
                    </a:lnTo>
                    <a:lnTo>
                      <a:pt x="317" y="195"/>
                    </a:lnTo>
                    <a:lnTo>
                      <a:pt x="322" y="198"/>
                    </a:lnTo>
                    <a:lnTo>
                      <a:pt x="327" y="202"/>
                    </a:lnTo>
                    <a:lnTo>
                      <a:pt x="352" y="230"/>
                    </a:lnTo>
                    <a:lnTo>
                      <a:pt x="369" y="250"/>
                    </a:lnTo>
                    <a:lnTo>
                      <a:pt x="401" y="259"/>
                    </a:lnTo>
                    <a:lnTo>
                      <a:pt x="403" y="267"/>
                    </a:lnTo>
                    <a:lnTo>
                      <a:pt x="384" y="271"/>
                    </a:lnTo>
                    <a:lnTo>
                      <a:pt x="369" y="277"/>
                    </a:lnTo>
                    <a:lnTo>
                      <a:pt x="342" y="287"/>
                    </a:lnTo>
                    <a:lnTo>
                      <a:pt x="294" y="307"/>
                    </a:lnTo>
                    <a:lnTo>
                      <a:pt x="268" y="316"/>
                    </a:lnTo>
                    <a:lnTo>
                      <a:pt x="255" y="323"/>
                    </a:lnTo>
                    <a:lnTo>
                      <a:pt x="252" y="324"/>
                    </a:lnTo>
                    <a:lnTo>
                      <a:pt x="247" y="328"/>
                    </a:lnTo>
                    <a:lnTo>
                      <a:pt x="236" y="333"/>
                    </a:lnTo>
                    <a:lnTo>
                      <a:pt x="225" y="336"/>
                    </a:lnTo>
                    <a:lnTo>
                      <a:pt x="213" y="341"/>
                    </a:lnTo>
                    <a:lnTo>
                      <a:pt x="201" y="344"/>
                    </a:lnTo>
                    <a:lnTo>
                      <a:pt x="188" y="346"/>
                    </a:lnTo>
                    <a:lnTo>
                      <a:pt x="171" y="348"/>
                    </a:lnTo>
                    <a:lnTo>
                      <a:pt x="159" y="349"/>
                    </a:lnTo>
                    <a:lnTo>
                      <a:pt x="146" y="351"/>
                    </a:lnTo>
                    <a:lnTo>
                      <a:pt x="137" y="353"/>
                    </a:lnTo>
                    <a:lnTo>
                      <a:pt x="119" y="358"/>
                    </a:lnTo>
                    <a:lnTo>
                      <a:pt x="102" y="363"/>
                    </a:lnTo>
                    <a:lnTo>
                      <a:pt x="89" y="370"/>
                    </a:lnTo>
                    <a:lnTo>
                      <a:pt x="87" y="333"/>
                    </a:lnTo>
                    <a:lnTo>
                      <a:pt x="84" y="314"/>
                    </a:lnTo>
                    <a:lnTo>
                      <a:pt x="79" y="304"/>
                    </a:lnTo>
                    <a:lnTo>
                      <a:pt x="32" y="316"/>
                    </a:lnTo>
                    <a:lnTo>
                      <a:pt x="22" y="314"/>
                    </a:lnTo>
                    <a:lnTo>
                      <a:pt x="0" y="311"/>
                    </a:lnTo>
                    <a:lnTo>
                      <a:pt x="35" y="244"/>
                    </a:lnTo>
                    <a:lnTo>
                      <a:pt x="32" y="239"/>
                    </a:lnTo>
                    <a:lnTo>
                      <a:pt x="32" y="235"/>
                    </a:lnTo>
                    <a:lnTo>
                      <a:pt x="30" y="229"/>
                    </a:lnTo>
                    <a:lnTo>
                      <a:pt x="27" y="225"/>
                    </a:lnTo>
                    <a:lnTo>
                      <a:pt x="25" y="218"/>
                    </a:lnTo>
                    <a:lnTo>
                      <a:pt x="22" y="210"/>
                    </a:lnTo>
                    <a:lnTo>
                      <a:pt x="18" y="198"/>
                    </a:lnTo>
                    <a:lnTo>
                      <a:pt x="15" y="182"/>
                    </a:lnTo>
                    <a:lnTo>
                      <a:pt x="13" y="175"/>
                    </a:lnTo>
                    <a:lnTo>
                      <a:pt x="13" y="168"/>
                    </a:lnTo>
                    <a:lnTo>
                      <a:pt x="15" y="165"/>
                    </a:lnTo>
                    <a:lnTo>
                      <a:pt x="17" y="160"/>
                    </a:lnTo>
                    <a:lnTo>
                      <a:pt x="18" y="151"/>
                    </a:lnTo>
                    <a:lnTo>
                      <a:pt x="22" y="146"/>
                    </a:lnTo>
                    <a:lnTo>
                      <a:pt x="23" y="141"/>
                    </a:lnTo>
                    <a:lnTo>
                      <a:pt x="23" y="135"/>
                    </a:lnTo>
                    <a:lnTo>
                      <a:pt x="22" y="130"/>
                    </a:lnTo>
                    <a:lnTo>
                      <a:pt x="22" y="119"/>
                    </a:lnTo>
                    <a:lnTo>
                      <a:pt x="25" y="111"/>
                    </a:lnTo>
                    <a:lnTo>
                      <a:pt x="27" y="106"/>
                    </a:lnTo>
                    <a:lnTo>
                      <a:pt x="28" y="99"/>
                    </a:lnTo>
                    <a:lnTo>
                      <a:pt x="28" y="91"/>
                    </a:lnTo>
                    <a:lnTo>
                      <a:pt x="28" y="79"/>
                    </a:lnTo>
                    <a:lnTo>
                      <a:pt x="28" y="66"/>
                    </a:lnTo>
                    <a:lnTo>
                      <a:pt x="30" y="59"/>
                    </a:lnTo>
                    <a:lnTo>
                      <a:pt x="30" y="51"/>
                    </a:lnTo>
                    <a:lnTo>
                      <a:pt x="32" y="44"/>
                    </a:lnTo>
                    <a:lnTo>
                      <a:pt x="25" y="42"/>
                    </a:lnTo>
                    <a:lnTo>
                      <a:pt x="25" y="34"/>
                    </a:lnTo>
                    <a:lnTo>
                      <a:pt x="25" y="22"/>
                    </a:lnTo>
                    <a:lnTo>
                      <a:pt x="27" y="10"/>
                    </a:lnTo>
                    <a:lnTo>
                      <a:pt x="30" y="5"/>
                    </a:lnTo>
                    <a:lnTo>
                      <a:pt x="33" y="4"/>
                    </a:lnTo>
                    <a:lnTo>
                      <a:pt x="38" y="0"/>
                    </a:lnTo>
                    <a:lnTo>
                      <a:pt x="45" y="2"/>
                    </a:lnTo>
                    <a:lnTo>
                      <a:pt x="50" y="2"/>
                    </a:lnTo>
                    <a:lnTo>
                      <a:pt x="59" y="2"/>
                    </a:lnTo>
                    <a:lnTo>
                      <a:pt x="64" y="4"/>
                    </a:lnTo>
                    <a:lnTo>
                      <a:pt x="72" y="4"/>
                    </a:lnTo>
                    <a:lnTo>
                      <a:pt x="82" y="5"/>
                    </a:lnTo>
                    <a:lnTo>
                      <a:pt x="89" y="7"/>
                    </a:lnTo>
                    <a:lnTo>
                      <a:pt x="102" y="9"/>
                    </a:lnTo>
                    <a:lnTo>
                      <a:pt x="107" y="7"/>
                    </a:lnTo>
                    <a:close/>
                  </a:path>
                </a:pathLst>
              </a:custGeom>
              <a:solidFill>
                <a:srgbClr val="F5DEB3"/>
              </a:solidFill>
              <a:ln w="0">
                <a:solidFill>
                  <a:srgbClr val="F5DEB3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296" name="Freeform 88"/>
              <p:cNvSpPr>
                <a:spLocks/>
              </p:cNvSpPr>
              <p:nvPr/>
            </p:nvSpPr>
            <p:spPr bwMode="auto">
              <a:xfrm>
                <a:off x="1101" y="1929"/>
                <a:ext cx="403" cy="370"/>
              </a:xfrm>
              <a:custGeom>
                <a:avLst/>
                <a:gdLst/>
                <a:ahLst/>
                <a:cxnLst>
                  <a:cxn ang="0">
                    <a:pos x="116" y="14"/>
                  </a:cxn>
                  <a:cxn ang="0">
                    <a:pos x="127" y="25"/>
                  </a:cxn>
                  <a:cxn ang="0">
                    <a:pos x="129" y="46"/>
                  </a:cxn>
                  <a:cxn ang="0">
                    <a:pos x="136" y="66"/>
                  </a:cxn>
                  <a:cxn ang="0">
                    <a:pos x="144" y="94"/>
                  </a:cxn>
                  <a:cxn ang="0">
                    <a:pos x="161" y="114"/>
                  </a:cxn>
                  <a:cxn ang="0">
                    <a:pos x="213" y="153"/>
                  </a:cxn>
                  <a:cxn ang="0">
                    <a:pos x="258" y="185"/>
                  </a:cxn>
                  <a:cxn ang="0">
                    <a:pos x="304" y="193"/>
                  </a:cxn>
                  <a:cxn ang="0">
                    <a:pos x="312" y="193"/>
                  </a:cxn>
                  <a:cxn ang="0">
                    <a:pos x="322" y="198"/>
                  </a:cxn>
                  <a:cxn ang="0">
                    <a:pos x="352" y="230"/>
                  </a:cxn>
                  <a:cxn ang="0">
                    <a:pos x="401" y="259"/>
                  </a:cxn>
                  <a:cxn ang="0">
                    <a:pos x="384" y="271"/>
                  </a:cxn>
                  <a:cxn ang="0">
                    <a:pos x="342" y="287"/>
                  </a:cxn>
                  <a:cxn ang="0">
                    <a:pos x="268" y="316"/>
                  </a:cxn>
                  <a:cxn ang="0">
                    <a:pos x="252" y="324"/>
                  </a:cxn>
                  <a:cxn ang="0">
                    <a:pos x="236" y="333"/>
                  </a:cxn>
                  <a:cxn ang="0">
                    <a:pos x="213" y="341"/>
                  </a:cxn>
                  <a:cxn ang="0">
                    <a:pos x="188" y="346"/>
                  </a:cxn>
                  <a:cxn ang="0">
                    <a:pos x="159" y="349"/>
                  </a:cxn>
                  <a:cxn ang="0">
                    <a:pos x="137" y="353"/>
                  </a:cxn>
                  <a:cxn ang="0">
                    <a:pos x="102" y="363"/>
                  </a:cxn>
                  <a:cxn ang="0">
                    <a:pos x="87" y="333"/>
                  </a:cxn>
                  <a:cxn ang="0">
                    <a:pos x="79" y="304"/>
                  </a:cxn>
                  <a:cxn ang="0">
                    <a:pos x="22" y="314"/>
                  </a:cxn>
                  <a:cxn ang="0">
                    <a:pos x="35" y="244"/>
                  </a:cxn>
                  <a:cxn ang="0">
                    <a:pos x="32" y="235"/>
                  </a:cxn>
                  <a:cxn ang="0">
                    <a:pos x="27" y="225"/>
                  </a:cxn>
                  <a:cxn ang="0">
                    <a:pos x="22" y="210"/>
                  </a:cxn>
                  <a:cxn ang="0">
                    <a:pos x="15" y="182"/>
                  </a:cxn>
                  <a:cxn ang="0">
                    <a:pos x="13" y="168"/>
                  </a:cxn>
                  <a:cxn ang="0">
                    <a:pos x="17" y="160"/>
                  </a:cxn>
                  <a:cxn ang="0">
                    <a:pos x="22" y="146"/>
                  </a:cxn>
                  <a:cxn ang="0">
                    <a:pos x="23" y="135"/>
                  </a:cxn>
                  <a:cxn ang="0">
                    <a:pos x="22" y="119"/>
                  </a:cxn>
                  <a:cxn ang="0">
                    <a:pos x="27" y="106"/>
                  </a:cxn>
                  <a:cxn ang="0">
                    <a:pos x="28" y="91"/>
                  </a:cxn>
                  <a:cxn ang="0">
                    <a:pos x="28" y="66"/>
                  </a:cxn>
                  <a:cxn ang="0">
                    <a:pos x="30" y="51"/>
                  </a:cxn>
                  <a:cxn ang="0">
                    <a:pos x="25" y="42"/>
                  </a:cxn>
                  <a:cxn ang="0">
                    <a:pos x="25" y="22"/>
                  </a:cxn>
                  <a:cxn ang="0">
                    <a:pos x="30" y="5"/>
                  </a:cxn>
                  <a:cxn ang="0">
                    <a:pos x="38" y="0"/>
                  </a:cxn>
                  <a:cxn ang="0">
                    <a:pos x="50" y="2"/>
                  </a:cxn>
                  <a:cxn ang="0">
                    <a:pos x="64" y="4"/>
                  </a:cxn>
                  <a:cxn ang="0">
                    <a:pos x="82" y="5"/>
                  </a:cxn>
                  <a:cxn ang="0">
                    <a:pos x="102" y="9"/>
                  </a:cxn>
                </a:cxnLst>
                <a:rect l="0" t="0" r="r" b="b"/>
                <a:pathLst>
                  <a:path w="403" h="370">
                    <a:moveTo>
                      <a:pt x="107" y="7"/>
                    </a:moveTo>
                    <a:lnTo>
                      <a:pt x="116" y="14"/>
                    </a:lnTo>
                    <a:lnTo>
                      <a:pt x="122" y="19"/>
                    </a:lnTo>
                    <a:lnTo>
                      <a:pt x="127" y="25"/>
                    </a:lnTo>
                    <a:lnTo>
                      <a:pt x="129" y="36"/>
                    </a:lnTo>
                    <a:lnTo>
                      <a:pt x="129" y="46"/>
                    </a:lnTo>
                    <a:lnTo>
                      <a:pt x="131" y="57"/>
                    </a:lnTo>
                    <a:lnTo>
                      <a:pt x="136" y="66"/>
                    </a:lnTo>
                    <a:lnTo>
                      <a:pt x="139" y="74"/>
                    </a:lnTo>
                    <a:lnTo>
                      <a:pt x="144" y="94"/>
                    </a:lnTo>
                    <a:lnTo>
                      <a:pt x="151" y="106"/>
                    </a:lnTo>
                    <a:lnTo>
                      <a:pt x="161" y="114"/>
                    </a:lnTo>
                    <a:lnTo>
                      <a:pt x="191" y="140"/>
                    </a:lnTo>
                    <a:lnTo>
                      <a:pt x="213" y="153"/>
                    </a:lnTo>
                    <a:lnTo>
                      <a:pt x="240" y="170"/>
                    </a:lnTo>
                    <a:lnTo>
                      <a:pt x="258" y="185"/>
                    </a:lnTo>
                    <a:lnTo>
                      <a:pt x="297" y="192"/>
                    </a:lnTo>
                    <a:lnTo>
                      <a:pt x="304" y="193"/>
                    </a:lnTo>
                    <a:lnTo>
                      <a:pt x="309" y="193"/>
                    </a:lnTo>
                    <a:lnTo>
                      <a:pt x="312" y="193"/>
                    </a:lnTo>
                    <a:lnTo>
                      <a:pt x="317" y="195"/>
                    </a:lnTo>
                    <a:lnTo>
                      <a:pt x="322" y="198"/>
                    </a:lnTo>
                    <a:lnTo>
                      <a:pt x="327" y="202"/>
                    </a:lnTo>
                    <a:lnTo>
                      <a:pt x="352" y="230"/>
                    </a:lnTo>
                    <a:lnTo>
                      <a:pt x="369" y="250"/>
                    </a:lnTo>
                    <a:lnTo>
                      <a:pt x="401" y="259"/>
                    </a:lnTo>
                    <a:lnTo>
                      <a:pt x="403" y="267"/>
                    </a:lnTo>
                    <a:lnTo>
                      <a:pt x="384" y="271"/>
                    </a:lnTo>
                    <a:lnTo>
                      <a:pt x="369" y="277"/>
                    </a:lnTo>
                    <a:lnTo>
                      <a:pt x="342" y="287"/>
                    </a:lnTo>
                    <a:lnTo>
                      <a:pt x="294" y="307"/>
                    </a:lnTo>
                    <a:lnTo>
                      <a:pt x="268" y="316"/>
                    </a:lnTo>
                    <a:lnTo>
                      <a:pt x="255" y="323"/>
                    </a:lnTo>
                    <a:lnTo>
                      <a:pt x="252" y="324"/>
                    </a:lnTo>
                    <a:lnTo>
                      <a:pt x="247" y="328"/>
                    </a:lnTo>
                    <a:lnTo>
                      <a:pt x="236" y="333"/>
                    </a:lnTo>
                    <a:lnTo>
                      <a:pt x="225" y="336"/>
                    </a:lnTo>
                    <a:lnTo>
                      <a:pt x="213" y="341"/>
                    </a:lnTo>
                    <a:lnTo>
                      <a:pt x="201" y="344"/>
                    </a:lnTo>
                    <a:lnTo>
                      <a:pt x="188" y="346"/>
                    </a:lnTo>
                    <a:lnTo>
                      <a:pt x="171" y="348"/>
                    </a:lnTo>
                    <a:lnTo>
                      <a:pt x="159" y="349"/>
                    </a:lnTo>
                    <a:lnTo>
                      <a:pt x="146" y="351"/>
                    </a:lnTo>
                    <a:lnTo>
                      <a:pt x="137" y="353"/>
                    </a:lnTo>
                    <a:lnTo>
                      <a:pt x="119" y="358"/>
                    </a:lnTo>
                    <a:lnTo>
                      <a:pt x="102" y="363"/>
                    </a:lnTo>
                    <a:lnTo>
                      <a:pt x="89" y="370"/>
                    </a:lnTo>
                    <a:lnTo>
                      <a:pt x="87" y="333"/>
                    </a:lnTo>
                    <a:lnTo>
                      <a:pt x="84" y="314"/>
                    </a:lnTo>
                    <a:lnTo>
                      <a:pt x="79" y="304"/>
                    </a:lnTo>
                    <a:lnTo>
                      <a:pt x="32" y="316"/>
                    </a:lnTo>
                    <a:lnTo>
                      <a:pt x="22" y="314"/>
                    </a:lnTo>
                    <a:lnTo>
                      <a:pt x="0" y="311"/>
                    </a:lnTo>
                    <a:lnTo>
                      <a:pt x="35" y="244"/>
                    </a:lnTo>
                    <a:lnTo>
                      <a:pt x="32" y="239"/>
                    </a:lnTo>
                    <a:lnTo>
                      <a:pt x="32" y="235"/>
                    </a:lnTo>
                    <a:lnTo>
                      <a:pt x="30" y="229"/>
                    </a:lnTo>
                    <a:lnTo>
                      <a:pt x="27" y="225"/>
                    </a:lnTo>
                    <a:lnTo>
                      <a:pt x="25" y="218"/>
                    </a:lnTo>
                    <a:lnTo>
                      <a:pt x="22" y="210"/>
                    </a:lnTo>
                    <a:lnTo>
                      <a:pt x="18" y="198"/>
                    </a:lnTo>
                    <a:lnTo>
                      <a:pt x="15" y="182"/>
                    </a:lnTo>
                    <a:lnTo>
                      <a:pt x="13" y="175"/>
                    </a:lnTo>
                    <a:lnTo>
                      <a:pt x="13" y="168"/>
                    </a:lnTo>
                    <a:lnTo>
                      <a:pt x="15" y="165"/>
                    </a:lnTo>
                    <a:lnTo>
                      <a:pt x="17" y="160"/>
                    </a:lnTo>
                    <a:lnTo>
                      <a:pt x="18" y="151"/>
                    </a:lnTo>
                    <a:lnTo>
                      <a:pt x="22" y="146"/>
                    </a:lnTo>
                    <a:lnTo>
                      <a:pt x="23" y="141"/>
                    </a:lnTo>
                    <a:lnTo>
                      <a:pt x="23" y="135"/>
                    </a:lnTo>
                    <a:lnTo>
                      <a:pt x="22" y="130"/>
                    </a:lnTo>
                    <a:lnTo>
                      <a:pt x="22" y="119"/>
                    </a:lnTo>
                    <a:lnTo>
                      <a:pt x="25" y="111"/>
                    </a:lnTo>
                    <a:lnTo>
                      <a:pt x="27" y="106"/>
                    </a:lnTo>
                    <a:lnTo>
                      <a:pt x="28" y="99"/>
                    </a:lnTo>
                    <a:lnTo>
                      <a:pt x="28" y="91"/>
                    </a:lnTo>
                    <a:lnTo>
                      <a:pt x="28" y="79"/>
                    </a:lnTo>
                    <a:lnTo>
                      <a:pt x="28" y="66"/>
                    </a:lnTo>
                    <a:lnTo>
                      <a:pt x="30" y="59"/>
                    </a:lnTo>
                    <a:lnTo>
                      <a:pt x="30" y="51"/>
                    </a:lnTo>
                    <a:lnTo>
                      <a:pt x="32" y="44"/>
                    </a:lnTo>
                    <a:lnTo>
                      <a:pt x="25" y="42"/>
                    </a:lnTo>
                    <a:lnTo>
                      <a:pt x="25" y="34"/>
                    </a:lnTo>
                    <a:lnTo>
                      <a:pt x="25" y="22"/>
                    </a:lnTo>
                    <a:lnTo>
                      <a:pt x="27" y="10"/>
                    </a:lnTo>
                    <a:lnTo>
                      <a:pt x="30" y="5"/>
                    </a:lnTo>
                    <a:lnTo>
                      <a:pt x="33" y="4"/>
                    </a:lnTo>
                    <a:lnTo>
                      <a:pt x="38" y="0"/>
                    </a:lnTo>
                    <a:lnTo>
                      <a:pt x="45" y="2"/>
                    </a:lnTo>
                    <a:lnTo>
                      <a:pt x="50" y="2"/>
                    </a:lnTo>
                    <a:lnTo>
                      <a:pt x="59" y="2"/>
                    </a:lnTo>
                    <a:lnTo>
                      <a:pt x="64" y="4"/>
                    </a:lnTo>
                    <a:lnTo>
                      <a:pt x="72" y="4"/>
                    </a:lnTo>
                    <a:lnTo>
                      <a:pt x="82" y="5"/>
                    </a:lnTo>
                    <a:lnTo>
                      <a:pt x="89" y="7"/>
                    </a:lnTo>
                    <a:lnTo>
                      <a:pt x="102" y="9"/>
                    </a:lnTo>
                    <a:lnTo>
                      <a:pt x="107" y="7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297" name="Freeform 89"/>
              <p:cNvSpPr>
                <a:spLocks/>
              </p:cNvSpPr>
              <p:nvPr/>
            </p:nvSpPr>
            <p:spPr bwMode="auto">
              <a:xfrm>
                <a:off x="1369" y="2124"/>
                <a:ext cx="836" cy="248"/>
              </a:xfrm>
              <a:custGeom>
                <a:avLst/>
                <a:gdLst/>
                <a:ahLst/>
                <a:cxnLst>
                  <a:cxn ang="0">
                    <a:pos x="633" y="227"/>
                  </a:cxn>
                  <a:cxn ang="0">
                    <a:pos x="627" y="242"/>
                  </a:cxn>
                  <a:cxn ang="0">
                    <a:pos x="613" y="248"/>
                  </a:cxn>
                  <a:cxn ang="0">
                    <a:pos x="586" y="238"/>
                  </a:cxn>
                  <a:cxn ang="0">
                    <a:pos x="571" y="225"/>
                  </a:cxn>
                  <a:cxn ang="0">
                    <a:pos x="544" y="205"/>
                  </a:cxn>
                  <a:cxn ang="0">
                    <a:pos x="517" y="193"/>
                  </a:cxn>
                  <a:cxn ang="0">
                    <a:pos x="497" y="185"/>
                  </a:cxn>
                  <a:cxn ang="0">
                    <a:pos x="487" y="170"/>
                  </a:cxn>
                  <a:cxn ang="0">
                    <a:pos x="474" y="161"/>
                  </a:cxn>
                  <a:cxn ang="0">
                    <a:pos x="444" y="146"/>
                  </a:cxn>
                  <a:cxn ang="0">
                    <a:pos x="430" y="149"/>
                  </a:cxn>
                  <a:cxn ang="0">
                    <a:pos x="415" y="148"/>
                  </a:cxn>
                  <a:cxn ang="0">
                    <a:pos x="397" y="148"/>
                  </a:cxn>
                  <a:cxn ang="0">
                    <a:pos x="378" y="153"/>
                  </a:cxn>
                  <a:cxn ang="0">
                    <a:pos x="316" y="156"/>
                  </a:cxn>
                  <a:cxn ang="0">
                    <a:pos x="301" y="156"/>
                  </a:cxn>
                  <a:cxn ang="0">
                    <a:pos x="284" y="159"/>
                  </a:cxn>
                  <a:cxn ang="0">
                    <a:pos x="266" y="163"/>
                  </a:cxn>
                  <a:cxn ang="0">
                    <a:pos x="261" y="171"/>
                  </a:cxn>
                  <a:cxn ang="0">
                    <a:pos x="256" y="188"/>
                  </a:cxn>
                  <a:cxn ang="0">
                    <a:pos x="229" y="230"/>
                  </a:cxn>
                  <a:cxn ang="0">
                    <a:pos x="167" y="213"/>
                  </a:cxn>
                  <a:cxn ang="0">
                    <a:pos x="141" y="223"/>
                  </a:cxn>
                  <a:cxn ang="0">
                    <a:pos x="91" y="211"/>
                  </a:cxn>
                  <a:cxn ang="0">
                    <a:pos x="69" y="171"/>
                  </a:cxn>
                  <a:cxn ang="0">
                    <a:pos x="47" y="159"/>
                  </a:cxn>
                  <a:cxn ang="0">
                    <a:pos x="2" y="178"/>
                  </a:cxn>
                  <a:cxn ang="0">
                    <a:pos x="74" y="92"/>
                  </a:cxn>
                  <a:cxn ang="0">
                    <a:pos x="135" y="72"/>
                  </a:cxn>
                  <a:cxn ang="0">
                    <a:pos x="237" y="84"/>
                  </a:cxn>
                  <a:cxn ang="0">
                    <a:pos x="433" y="77"/>
                  </a:cxn>
                  <a:cxn ang="0">
                    <a:pos x="524" y="72"/>
                  </a:cxn>
                  <a:cxn ang="0">
                    <a:pos x="603" y="60"/>
                  </a:cxn>
                  <a:cxn ang="0">
                    <a:pos x="680" y="32"/>
                  </a:cxn>
                  <a:cxn ang="0">
                    <a:pos x="734" y="17"/>
                  </a:cxn>
                  <a:cxn ang="0">
                    <a:pos x="776" y="5"/>
                  </a:cxn>
                  <a:cxn ang="0">
                    <a:pos x="815" y="29"/>
                  </a:cxn>
                  <a:cxn ang="0">
                    <a:pos x="836" y="79"/>
                  </a:cxn>
                  <a:cxn ang="0">
                    <a:pos x="831" y="102"/>
                  </a:cxn>
                  <a:cxn ang="0">
                    <a:pos x="823" y="131"/>
                  </a:cxn>
                  <a:cxn ang="0">
                    <a:pos x="798" y="144"/>
                  </a:cxn>
                  <a:cxn ang="0">
                    <a:pos x="778" y="148"/>
                  </a:cxn>
                  <a:cxn ang="0">
                    <a:pos x="746" y="138"/>
                  </a:cxn>
                  <a:cxn ang="0">
                    <a:pos x="707" y="154"/>
                  </a:cxn>
                  <a:cxn ang="0">
                    <a:pos x="679" y="170"/>
                  </a:cxn>
                  <a:cxn ang="0">
                    <a:pos x="647" y="180"/>
                  </a:cxn>
                  <a:cxn ang="0">
                    <a:pos x="637" y="198"/>
                  </a:cxn>
                </a:cxnLst>
                <a:rect l="0" t="0" r="r" b="b"/>
                <a:pathLst>
                  <a:path w="836" h="248">
                    <a:moveTo>
                      <a:pt x="637" y="206"/>
                    </a:moveTo>
                    <a:lnTo>
                      <a:pt x="635" y="218"/>
                    </a:lnTo>
                    <a:lnTo>
                      <a:pt x="633" y="227"/>
                    </a:lnTo>
                    <a:lnTo>
                      <a:pt x="630" y="233"/>
                    </a:lnTo>
                    <a:lnTo>
                      <a:pt x="627" y="238"/>
                    </a:lnTo>
                    <a:lnTo>
                      <a:pt x="627" y="242"/>
                    </a:lnTo>
                    <a:lnTo>
                      <a:pt x="623" y="245"/>
                    </a:lnTo>
                    <a:lnTo>
                      <a:pt x="616" y="248"/>
                    </a:lnTo>
                    <a:lnTo>
                      <a:pt x="613" y="248"/>
                    </a:lnTo>
                    <a:lnTo>
                      <a:pt x="605" y="248"/>
                    </a:lnTo>
                    <a:lnTo>
                      <a:pt x="598" y="247"/>
                    </a:lnTo>
                    <a:lnTo>
                      <a:pt x="586" y="238"/>
                    </a:lnTo>
                    <a:lnTo>
                      <a:pt x="581" y="233"/>
                    </a:lnTo>
                    <a:lnTo>
                      <a:pt x="578" y="232"/>
                    </a:lnTo>
                    <a:lnTo>
                      <a:pt x="571" y="225"/>
                    </a:lnTo>
                    <a:lnTo>
                      <a:pt x="564" y="220"/>
                    </a:lnTo>
                    <a:lnTo>
                      <a:pt x="554" y="213"/>
                    </a:lnTo>
                    <a:lnTo>
                      <a:pt x="544" y="205"/>
                    </a:lnTo>
                    <a:lnTo>
                      <a:pt x="534" y="200"/>
                    </a:lnTo>
                    <a:lnTo>
                      <a:pt x="522" y="196"/>
                    </a:lnTo>
                    <a:lnTo>
                      <a:pt x="517" y="193"/>
                    </a:lnTo>
                    <a:lnTo>
                      <a:pt x="509" y="190"/>
                    </a:lnTo>
                    <a:lnTo>
                      <a:pt x="504" y="186"/>
                    </a:lnTo>
                    <a:lnTo>
                      <a:pt x="497" y="185"/>
                    </a:lnTo>
                    <a:lnTo>
                      <a:pt x="492" y="185"/>
                    </a:lnTo>
                    <a:lnTo>
                      <a:pt x="489" y="176"/>
                    </a:lnTo>
                    <a:lnTo>
                      <a:pt x="487" y="170"/>
                    </a:lnTo>
                    <a:lnTo>
                      <a:pt x="486" y="168"/>
                    </a:lnTo>
                    <a:lnTo>
                      <a:pt x="480" y="163"/>
                    </a:lnTo>
                    <a:lnTo>
                      <a:pt x="474" y="161"/>
                    </a:lnTo>
                    <a:lnTo>
                      <a:pt x="464" y="153"/>
                    </a:lnTo>
                    <a:lnTo>
                      <a:pt x="452" y="151"/>
                    </a:lnTo>
                    <a:lnTo>
                      <a:pt x="444" y="146"/>
                    </a:lnTo>
                    <a:lnTo>
                      <a:pt x="435" y="139"/>
                    </a:lnTo>
                    <a:lnTo>
                      <a:pt x="433" y="144"/>
                    </a:lnTo>
                    <a:lnTo>
                      <a:pt x="430" y="149"/>
                    </a:lnTo>
                    <a:lnTo>
                      <a:pt x="425" y="149"/>
                    </a:lnTo>
                    <a:lnTo>
                      <a:pt x="418" y="148"/>
                    </a:lnTo>
                    <a:lnTo>
                      <a:pt x="415" y="148"/>
                    </a:lnTo>
                    <a:lnTo>
                      <a:pt x="408" y="146"/>
                    </a:lnTo>
                    <a:lnTo>
                      <a:pt x="402" y="146"/>
                    </a:lnTo>
                    <a:lnTo>
                      <a:pt x="397" y="148"/>
                    </a:lnTo>
                    <a:lnTo>
                      <a:pt x="390" y="151"/>
                    </a:lnTo>
                    <a:lnTo>
                      <a:pt x="385" y="153"/>
                    </a:lnTo>
                    <a:lnTo>
                      <a:pt x="378" y="153"/>
                    </a:lnTo>
                    <a:lnTo>
                      <a:pt x="360" y="153"/>
                    </a:lnTo>
                    <a:lnTo>
                      <a:pt x="328" y="153"/>
                    </a:lnTo>
                    <a:lnTo>
                      <a:pt x="316" y="156"/>
                    </a:lnTo>
                    <a:lnTo>
                      <a:pt x="311" y="158"/>
                    </a:lnTo>
                    <a:lnTo>
                      <a:pt x="308" y="156"/>
                    </a:lnTo>
                    <a:lnTo>
                      <a:pt x="301" y="156"/>
                    </a:lnTo>
                    <a:lnTo>
                      <a:pt x="296" y="156"/>
                    </a:lnTo>
                    <a:lnTo>
                      <a:pt x="291" y="158"/>
                    </a:lnTo>
                    <a:lnTo>
                      <a:pt x="284" y="159"/>
                    </a:lnTo>
                    <a:lnTo>
                      <a:pt x="281" y="159"/>
                    </a:lnTo>
                    <a:lnTo>
                      <a:pt x="274" y="161"/>
                    </a:lnTo>
                    <a:lnTo>
                      <a:pt x="266" y="163"/>
                    </a:lnTo>
                    <a:lnTo>
                      <a:pt x="264" y="164"/>
                    </a:lnTo>
                    <a:lnTo>
                      <a:pt x="262" y="168"/>
                    </a:lnTo>
                    <a:lnTo>
                      <a:pt x="261" y="171"/>
                    </a:lnTo>
                    <a:lnTo>
                      <a:pt x="259" y="178"/>
                    </a:lnTo>
                    <a:lnTo>
                      <a:pt x="259" y="186"/>
                    </a:lnTo>
                    <a:lnTo>
                      <a:pt x="256" y="188"/>
                    </a:lnTo>
                    <a:lnTo>
                      <a:pt x="247" y="190"/>
                    </a:lnTo>
                    <a:lnTo>
                      <a:pt x="256" y="218"/>
                    </a:lnTo>
                    <a:lnTo>
                      <a:pt x="229" y="230"/>
                    </a:lnTo>
                    <a:lnTo>
                      <a:pt x="215" y="196"/>
                    </a:lnTo>
                    <a:lnTo>
                      <a:pt x="177" y="203"/>
                    </a:lnTo>
                    <a:lnTo>
                      <a:pt x="167" y="213"/>
                    </a:lnTo>
                    <a:lnTo>
                      <a:pt x="155" y="222"/>
                    </a:lnTo>
                    <a:lnTo>
                      <a:pt x="145" y="225"/>
                    </a:lnTo>
                    <a:lnTo>
                      <a:pt x="141" y="223"/>
                    </a:lnTo>
                    <a:lnTo>
                      <a:pt x="135" y="220"/>
                    </a:lnTo>
                    <a:lnTo>
                      <a:pt x="108" y="208"/>
                    </a:lnTo>
                    <a:lnTo>
                      <a:pt x="91" y="211"/>
                    </a:lnTo>
                    <a:lnTo>
                      <a:pt x="81" y="195"/>
                    </a:lnTo>
                    <a:lnTo>
                      <a:pt x="74" y="183"/>
                    </a:lnTo>
                    <a:lnTo>
                      <a:pt x="69" y="171"/>
                    </a:lnTo>
                    <a:lnTo>
                      <a:pt x="62" y="163"/>
                    </a:lnTo>
                    <a:lnTo>
                      <a:pt x="57" y="158"/>
                    </a:lnTo>
                    <a:lnTo>
                      <a:pt x="47" y="159"/>
                    </a:lnTo>
                    <a:lnTo>
                      <a:pt x="37" y="163"/>
                    </a:lnTo>
                    <a:lnTo>
                      <a:pt x="26" y="166"/>
                    </a:lnTo>
                    <a:lnTo>
                      <a:pt x="2" y="178"/>
                    </a:lnTo>
                    <a:lnTo>
                      <a:pt x="0" y="121"/>
                    </a:lnTo>
                    <a:lnTo>
                      <a:pt x="26" y="112"/>
                    </a:lnTo>
                    <a:lnTo>
                      <a:pt x="74" y="92"/>
                    </a:lnTo>
                    <a:lnTo>
                      <a:pt x="101" y="82"/>
                    </a:lnTo>
                    <a:lnTo>
                      <a:pt x="116" y="76"/>
                    </a:lnTo>
                    <a:lnTo>
                      <a:pt x="135" y="72"/>
                    </a:lnTo>
                    <a:lnTo>
                      <a:pt x="143" y="70"/>
                    </a:lnTo>
                    <a:lnTo>
                      <a:pt x="182" y="74"/>
                    </a:lnTo>
                    <a:lnTo>
                      <a:pt x="237" y="84"/>
                    </a:lnTo>
                    <a:lnTo>
                      <a:pt x="287" y="84"/>
                    </a:lnTo>
                    <a:lnTo>
                      <a:pt x="345" y="81"/>
                    </a:lnTo>
                    <a:lnTo>
                      <a:pt x="433" y="77"/>
                    </a:lnTo>
                    <a:lnTo>
                      <a:pt x="477" y="76"/>
                    </a:lnTo>
                    <a:lnTo>
                      <a:pt x="492" y="74"/>
                    </a:lnTo>
                    <a:lnTo>
                      <a:pt x="524" y="72"/>
                    </a:lnTo>
                    <a:lnTo>
                      <a:pt x="556" y="69"/>
                    </a:lnTo>
                    <a:lnTo>
                      <a:pt x="581" y="62"/>
                    </a:lnTo>
                    <a:lnTo>
                      <a:pt x="603" y="60"/>
                    </a:lnTo>
                    <a:lnTo>
                      <a:pt x="628" y="54"/>
                    </a:lnTo>
                    <a:lnTo>
                      <a:pt x="653" y="49"/>
                    </a:lnTo>
                    <a:lnTo>
                      <a:pt x="680" y="32"/>
                    </a:lnTo>
                    <a:lnTo>
                      <a:pt x="710" y="30"/>
                    </a:lnTo>
                    <a:lnTo>
                      <a:pt x="724" y="23"/>
                    </a:lnTo>
                    <a:lnTo>
                      <a:pt x="734" y="17"/>
                    </a:lnTo>
                    <a:lnTo>
                      <a:pt x="742" y="12"/>
                    </a:lnTo>
                    <a:lnTo>
                      <a:pt x="757" y="8"/>
                    </a:lnTo>
                    <a:lnTo>
                      <a:pt x="776" y="5"/>
                    </a:lnTo>
                    <a:lnTo>
                      <a:pt x="786" y="2"/>
                    </a:lnTo>
                    <a:lnTo>
                      <a:pt x="796" y="0"/>
                    </a:lnTo>
                    <a:lnTo>
                      <a:pt x="815" y="29"/>
                    </a:lnTo>
                    <a:lnTo>
                      <a:pt x="835" y="64"/>
                    </a:lnTo>
                    <a:lnTo>
                      <a:pt x="836" y="72"/>
                    </a:lnTo>
                    <a:lnTo>
                      <a:pt x="836" y="79"/>
                    </a:lnTo>
                    <a:lnTo>
                      <a:pt x="826" y="79"/>
                    </a:lnTo>
                    <a:lnTo>
                      <a:pt x="830" y="91"/>
                    </a:lnTo>
                    <a:lnTo>
                      <a:pt x="831" y="102"/>
                    </a:lnTo>
                    <a:lnTo>
                      <a:pt x="833" y="111"/>
                    </a:lnTo>
                    <a:lnTo>
                      <a:pt x="828" y="124"/>
                    </a:lnTo>
                    <a:lnTo>
                      <a:pt x="823" y="131"/>
                    </a:lnTo>
                    <a:lnTo>
                      <a:pt x="816" y="136"/>
                    </a:lnTo>
                    <a:lnTo>
                      <a:pt x="806" y="141"/>
                    </a:lnTo>
                    <a:lnTo>
                      <a:pt x="798" y="144"/>
                    </a:lnTo>
                    <a:lnTo>
                      <a:pt x="789" y="146"/>
                    </a:lnTo>
                    <a:lnTo>
                      <a:pt x="786" y="148"/>
                    </a:lnTo>
                    <a:lnTo>
                      <a:pt x="778" y="148"/>
                    </a:lnTo>
                    <a:lnTo>
                      <a:pt x="768" y="144"/>
                    </a:lnTo>
                    <a:lnTo>
                      <a:pt x="757" y="139"/>
                    </a:lnTo>
                    <a:lnTo>
                      <a:pt x="746" y="138"/>
                    </a:lnTo>
                    <a:lnTo>
                      <a:pt x="734" y="144"/>
                    </a:lnTo>
                    <a:lnTo>
                      <a:pt x="719" y="149"/>
                    </a:lnTo>
                    <a:lnTo>
                      <a:pt x="707" y="154"/>
                    </a:lnTo>
                    <a:lnTo>
                      <a:pt x="695" y="161"/>
                    </a:lnTo>
                    <a:lnTo>
                      <a:pt x="687" y="166"/>
                    </a:lnTo>
                    <a:lnTo>
                      <a:pt x="679" y="170"/>
                    </a:lnTo>
                    <a:lnTo>
                      <a:pt x="663" y="170"/>
                    </a:lnTo>
                    <a:lnTo>
                      <a:pt x="653" y="171"/>
                    </a:lnTo>
                    <a:lnTo>
                      <a:pt x="647" y="180"/>
                    </a:lnTo>
                    <a:lnTo>
                      <a:pt x="640" y="186"/>
                    </a:lnTo>
                    <a:lnTo>
                      <a:pt x="638" y="193"/>
                    </a:lnTo>
                    <a:lnTo>
                      <a:pt x="637" y="198"/>
                    </a:lnTo>
                    <a:lnTo>
                      <a:pt x="637" y="206"/>
                    </a:lnTo>
                    <a:close/>
                  </a:path>
                </a:pathLst>
              </a:custGeom>
              <a:solidFill>
                <a:srgbClr val="3C8A3B"/>
              </a:solidFill>
              <a:ln w="0">
                <a:solidFill>
                  <a:srgbClr val="3C8A3B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298" name="Freeform 90"/>
              <p:cNvSpPr>
                <a:spLocks/>
              </p:cNvSpPr>
              <p:nvPr/>
            </p:nvSpPr>
            <p:spPr bwMode="auto">
              <a:xfrm>
                <a:off x="1369" y="2124"/>
                <a:ext cx="836" cy="248"/>
              </a:xfrm>
              <a:custGeom>
                <a:avLst/>
                <a:gdLst/>
                <a:ahLst/>
                <a:cxnLst>
                  <a:cxn ang="0">
                    <a:pos x="633" y="227"/>
                  </a:cxn>
                  <a:cxn ang="0">
                    <a:pos x="627" y="242"/>
                  </a:cxn>
                  <a:cxn ang="0">
                    <a:pos x="613" y="248"/>
                  </a:cxn>
                  <a:cxn ang="0">
                    <a:pos x="586" y="238"/>
                  </a:cxn>
                  <a:cxn ang="0">
                    <a:pos x="571" y="225"/>
                  </a:cxn>
                  <a:cxn ang="0">
                    <a:pos x="544" y="205"/>
                  </a:cxn>
                  <a:cxn ang="0">
                    <a:pos x="517" y="193"/>
                  </a:cxn>
                  <a:cxn ang="0">
                    <a:pos x="497" y="185"/>
                  </a:cxn>
                  <a:cxn ang="0">
                    <a:pos x="487" y="170"/>
                  </a:cxn>
                  <a:cxn ang="0">
                    <a:pos x="474" y="161"/>
                  </a:cxn>
                  <a:cxn ang="0">
                    <a:pos x="444" y="146"/>
                  </a:cxn>
                  <a:cxn ang="0">
                    <a:pos x="430" y="149"/>
                  </a:cxn>
                  <a:cxn ang="0">
                    <a:pos x="415" y="148"/>
                  </a:cxn>
                  <a:cxn ang="0">
                    <a:pos x="397" y="148"/>
                  </a:cxn>
                  <a:cxn ang="0">
                    <a:pos x="378" y="153"/>
                  </a:cxn>
                  <a:cxn ang="0">
                    <a:pos x="316" y="156"/>
                  </a:cxn>
                  <a:cxn ang="0">
                    <a:pos x="301" y="156"/>
                  </a:cxn>
                  <a:cxn ang="0">
                    <a:pos x="284" y="159"/>
                  </a:cxn>
                  <a:cxn ang="0">
                    <a:pos x="266" y="163"/>
                  </a:cxn>
                  <a:cxn ang="0">
                    <a:pos x="261" y="171"/>
                  </a:cxn>
                  <a:cxn ang="0">
                    <a:pos x="256" y="188"/>
                  </a:cxn>
                  <a:cxn ang="0">
                    <a:pos x="229" y="230"/>
                  </a:cxn>
                  <a:cxn ang="0">
                    <a:pos x="167" y="213"/>
                  </a:cxn>
                  <a:cxn ang="0">
                    <a:pos x="141" y="223"/>
                  </a:cxn>
                  <a:cxn ang="0">
                    <a:pos x="91" y="211"/>
                  </a:cxn>
                  <a:cxn ang="0">
                    <a:pos x="69" y="171"/>
                  </a:cxn>
                  <a:cxn ang="0">
                    <a:pos x="47" y="159"/>
                  </a:cxn>
                  <a:cxn ang="0">
                    <a:pos x="2" y="178"/>
                  </a:cxn>
                  <a:cxn ang="0">
                    <a:pos x="74" y="92"/>
                  </a:cxn>
                  <a:cxn ang="0">
                    <a:pos x="135" y="72"/>
                  </a:cxn>
                  <a:cxn ang="0">
                    <a:pos x="237" y="84"/>
                  </a:cxn>
                  <a:cxn ang="0">
                    <a:pos x="433" y="77"/>
                  </a:cxn>
                  <a:cxn ang="0">
                    <a:pos x="524" y="72"/>
                  </a:cxn>
                  <a:cxn ang="0">
                    <a:pos x="603" y="60"/>
                  </a:cxn>
                  <a:cxn ang="0">
                    <a:pos x="680" y="32"/>
                  </a:cxn>
                  <a:cxn ang="0">
                    <a:pos x="734" y="17"/>
                  </a:cxn>
                  <a:cxn ang="0">
                    <a:pos x="776" y="5"/>
                  </a:cxn>
                  <a:cxn ang="0">
                    <a:pos x="815" y="29"/>
                  </a:cxn>
                  <a:cxn ang="0">
                    <a:pos x="836" y="79"/>
                  </a:cxn>
                  <a:cxn ang="0">
                    <a:pos x="831" y="102"/>
                  </a:cxn>
                  <a:cxn ang="0">
                    <a:pos x="823" y="131"/>
                  </a:cxn>
                  <a:cxn ang="0">
                    <a:pos x="798" y="144"/>
                  </a:cxn>
                  <a:cxn ang="0">
                    <a:pos x="778" y="148"/>
                  </a:cxn>
                  <a:cxn ang="0">
                    <a:pos x="746" y="138"/>
                  </a:cxn>
                  <a:cxn ang="0">
                    <a:pos x="707" y="154"/>
                  </a:cxn>
                  <a:cxn ang="0">
                    <a:pos x="679" y="170"/>
                  </a:cxn>
                  <a:cxn ang="0">
                    <a:pos x="647" y="180"/>
                  </a:cxn>
                  <a:cxn ang="0">
                    <a:pos x="637" y="198"/>
                  </a:cxn>
                </a:cxnLst>
                <a:rect l="0" t="0" r="r" b="b"/>
                <a:pathLst>
                  <a:path w="836" h="248">
                    <a:moveTo>
                      <a:pt x="637" y="206"/>
                    </a:moveTo>
                    <a:lnTo>
                      <a:pt x="635" y="218"/>
                    </a:lnTo>
                    <a:lnTo>
                      <a:pt x="633" y="227"/>
                    </a:lnTo>
                    <a:lnTo>
                      <a:pt x="630" y="233"/>
                    </a:lnTo>
                    <a:lnTo>
                      <a:pt x="627" y="238"/>
                    </a:lnTo>
                    <a:lnTo>
                      <a:pt x="627" y="242"/>
                    </a:lnTo>
                    <a:lnTo>
                      <a:pt x="623" y="245"/>
                    </a:lnTo>
                    <a:lnTo>
                      <a:pt x="616" y="248"/>
                    </a:lnTo>
                    <a:lnTo>
                      <a:pt x="613" y="248"/>
                    </a:lnTo>
                    <a:lnTo>
                      <a:pt x="605" y="248"/>
                    </a:lnTo>
                    <a:lnTo>
                      <a:pt x="598" y="247"/>
                    </a:lnTo>
                    <a:lnTo>
                      <a:pt x="586" y="238"/>
                    </a:lnTo>
                    <a:lnTo>
                      <a:pt x="581" y="233"/>
                    </a:lnTo>
                    <a:lnTo>
                      <a:pt x="578" y="232"/>
                    </a:lnTo>
                    <a:lnTo>
                      <a:pt x="571" y="225"/>
                    </a:lnTo>
                    <a:lnTo>
                      <a:pt x="564" y="220"/>
                    </a:lnTo>
                    <a:lnTo>
                      <a:pt x="554" y="213"/>
                    </a:lnTo>
                    <a:lnTo>
                      <a:pt x="544" y="205"/>
                    </a:lnTo>
                    <a:lnTo>
                      <a:pt x="534" y="200"/>
                    </a:lnTo>
                    <a:lnTo>
                      <a:pt x="522" y="196"/>
                    </a:lnTo>
                    <a:lnTo>
                      <a:pt x="517" y="193"/>
                    </a:lnTo>
                    <a:lnTo>
                      <a:pt x="509" y="190"/>
                    </a:lnTo>
                    <a:lnTo>
                      <a:pt x="504" y="186"/>
                    </a:lnTo>
                    <a:lnTo>
                      <a:pt x="497" y="185"/>
                    </a:lnTo>
                    <a:lnTo>
                      <a:pt x="492" y="185"/>
                    </a:lnTo>
                    <a:lnTo>
                      <a:pt x="489" y="176"/>
                    </a:lnTo>
                    <a:lnTo>
                      <a:pt x="487" y="170"/>
                    </a:lnTo>
                    <a:lnTo>
                      <a:pt x="486" y="168"/>
                    </a:lnTo>
                    <a:lnTo>
                      <a:pt x="480" y="163"/>
                    </a:lnTo>
                    <a:lnTo>
                      <a:pt x="474" y="161"/>
                    </a:lnTo>
                    <a:lnTo>
                      <a:pt x="464" y="153"/>
                    </a:lnTo>
                    <a:lnTo>
                      <a:pt x="452" y="151"/>
                    </a:lnTo>
                    <a:lnTo>
                      <a:pt x="444" y="146"/>
                    </a:lnTo>
                    <a:lnTo>
                      <a:pt x="435" y="139"/>
                    </a:lnTo>
                    <a:lnTo>
                      <a:pt x="433" y="144"/>
                    </a:lnTo>
                    <a:lnTo>
                      <a:pt x="430" y="149"/>
                    </a:lnTo>
                    <a:lnTo>
                      <a:pt x="425" y="149"/>
                    </a:lnTo>
                    <a:lnTo>
                      <a:pt x="418" y="148"/>
                    </a:lnTo>
                    <a:lnTo>
                      <a:pt x="415" y="148"/>
                    </a:lnTo>
                    <a:lnTo>
                      <a:pt x="408" y="146"/>
                    </a:lnTo>
                    <a:lnTo>
                      <a:pt x="402" y="146"/>
                    </a:lnTo>
                    <a:lnTo>
                      <a:pt x="397" y="148"/>
                    </a:lnTo>
                    <a:lnTo>
                      <a:pt x="390" y="151"/>
                    </a:lnTo>
                    <a:lnTo>
                      <a:pt x="385" y="153"/>
                    </a:lnTo>
                    <a:lnTo>
                      <a:pt x="378" y="153"/>
                    </a:lnTo>
                    <a:lnTo>
                      <a:pt x="360" y="153"/>
                    </a:lnTo>
                    <a:lnTo>
                      <a:pt x="328" y="153"/>
                    </a:lnTo>
                    <a:lnTo>
                      <a:pt x="316" y="156"/>
                    </a:lnTo>
                    <a:lnTo>
                      <a:pt x="311" y="158"/>
                    </a:lnTo>
                    <a:lnTo>
                      <a:pt x="308" y="156"/>
                    </a:lnTo>
                    <a:lnTo>
                      <a:pt x="301" y="156"/>
                    </a:lnTo>
                    <a:lnTo>
                      <a:pt x="296" y="156"/>
                    </a:lnTo>
                    <a:lnTo>
                      <a:pt x="291" y="158"/>
                    </a:lnTo>
                    <a:lnTo>
                      <a:pt x="284" y="159"/>
                    </a:lnTo>
                    <a:lnTo>
                      <a:pt x="281" y="159"/>
                    </a:lnTo>
                    <a:lnTo>
                      <a:pt x="274" y="161"/>
                    </a:lnTo>
                    <a:lnTo>
                      <a:pt x="266" y="163"/>
                    </a:lnTo>
                    <a:lnTo>
                      <a:pt x="264" y="164"/>
                    </a:lnTo>
                    <a:lnTo>
                      <a:pt x="262" y="168"/>
                    </a:lnTo>
                    <a:lnTo>
                      <a:pt x="261" y="171"/>
                    </a:lnTo>
                    <a:lnTo>
                      <a:pt x="259" y="178"/>
                    </a:lnTo>
                    <a:lnTo>
                      <a:pt x="259" y="186"/>
                    </a:lnTo>
                    <a:lnTo>
                      <a:pt x="256" y="188"/>
                    </a:lnTo>
                    <a:lnTo>
                      <a:pt x="247" y="190"/>
                    </a:lnTo>
                    <a:lnTo>
                      <a:pt x="256" y="218"/>
                    </a:lnTo>
                    <a:lnTo>
                      <a:pt x="229" y="230"/>
                    </a:lnTo>
                    <a:lnTo>
                      <a:pt x="215" y="196"/>
                    </a:lnTo>
                    <a:lnTo>
                      <a:pt x="177" y="203"/>
                    </a:lnTo>
                    <a:lnTo>
                      <a:pt x="167" y="213"/>
                    </a:lnTo>
                    <a:lnTo>
                      <a:pt x="155" y="222"/>
                    </a:lnTo>
                    <a:lnTo>
                      <a:pt x="145" y="225"/>
                    </a:lnTo>
                    <a:lnTo>
                      <a:pt x="141" y="223"/>
                    </a:lnTo>
                    <a:lnTo>
                      <a:pt x="135" y="220"/>
                    </a:lnTo>
                    <a:lnTo>
                      <a:pt x="108" y="208"/>
                    </a:lnTo>
                    <a:lnTo>
                      <a:pt x="91" y="211"/>
                    </a:lnTo>
                    <a:lnTo>
                      <a:pt x="81" y="195"/>
                    </a:lnTo>
                    <a:lnTo>
                      <a:pt x="74" y="183"/>
                    </a:lnTo>
                    <a:lnTo>
                      <a:pt x="69" y="171"/>
                    </a:lnTo>
                    <a:lnTo>
                      <a:pt x="62" y="163"/>
                    </a:lnTo>
                    <a:lnTo>
                      <a:pt x="57" y="158"/>
                    </a:lnTo>
                    <a:lnTo>
                      <a:pt x="47" y="159"/>
                    </a:lnTo>
                    <a:lnTo>
                      <a:pt x="37" y="163"/>
                    </a:lnTo>
                    <a:lnTo>
                      <a:pt x="26" y="166"/>
                    </a:lnTo>
                    <a:lnTo>
                      <a:pt x="2" y="178"/>
                    </a:lnTo>
                    <a:lnTo>
                      <a:pt x="0" y="121"/>
                    </a:lnTo>
                    <a:lnTo>
                      <a:pt x="26" y="112"/>
                    </a:lnTo>
                    <a:lnTo>
                      <a:pt x="74" y="92"/>
                    </a:lnTo>
                    <a:lnTo>
                      <a:pt x="101" y="82"/>
                    </a:lnTo>
                    <a:lnTo>
                      <a:pt x="116" y="76"/>
                    </a:lnTo>
                    <a:lnTo>
                      <a:pt x="135" y="72"/>
                    </a:lnTo>
                    <a:lnTo>
                      <a:pt x="143" y="70"/>
                    </a:lnTo>
                    <a:lnTo>
                      <a:pt x="182" y="74"/>
                    </a:lnTo>
                    <a:lnTo>
                      <a:pt x="237" y="84"/>
                    </a:lnTo>
                    <a:lnTo>
                      <a:pt x="287" y="84"/>
                    </a:lnTo>
                    <a:lnTo>
                      <a:pt x="345" y="81"/>
                    </a:lnTo>
                    <a:lnTo>
                      <a:pt x="433" y="77"/>
                    </a:lnTo>
                    <a:lnTo>
                      <a:pt x="477" y="76"/>
                    </a:lnTo>
                    <a:lnTo>
                      <a:pt x="492" y="74"/>
                    </a:lnTo>
                    <a:lnTo>
                      <a:pt x="524" y="72"/>
                    </a:lnTo>
                    <a:lnTo>
                      <a:pt x="556" y="69"/>
                    </a:lnTo>
                    <a:lnTo>
                      <a:pt x="581" y="62"/>
                    </a:lnTo>
                    <a:lnTo>
                      <a:pt x="603" y="60"/>
                    </a:lnTo>
                    <a:lnTo>
                      <a:pt x="628" y="54"/>
                    </a:lnTo>
                    <a:lnTo>
                      <a:pt x="653" y="49"/>
                    </a:lnTo>
                    <a:lnTo>
                      <a:pt x="680" y="32"/>
                    </a:lnTo>
                    <a:lnTo>
                      <a:pt x="710" y="30"/>
                    </a:lnTo>
                    <a:lnTo>
                      <a:pt x="724" y="23"/>
                    </a:lnTo>
                    <a:lnTo>
                      <a:pt x="734" y="17"/>
                    </a:lnTo>
                    <a:lnTo>
                      <a:pt x="742" y="12"/>
                    </a:lnTo>
                    <a:lnTo>
                      <a:pt x="757" y="8"/>
                    </a:lnTo>
                    <a:lnTo>
                      <a:pt x="776" y="5"/>
                    </a:lnTo>
                    <a:lnTo>
                      <a:pt x="786" y="2"/>
                    </a:lnTo>
                    <a:lnTo>
                      <a:pt x="796" y="0"/>
                    </a:lnTo>
                    <a:lnTo>
                      <a:pt x="815" y="29"/>
                    </a:lnTo>
                    <a:lnTo>
                      <a:pt x="835" y="64"/>
                    </a:lnTo>
                    <a:lnTo>
                      <a:pt x="836" y="72"/>
                    </a:lnTo>
                    <a:lnTo>
                      <a:pt x="836" y="79"/>
                    </a:lnTo>
                    <a:lnTo>
                      <a:pt x="826" y="79"/>
                    </a:lnTo>
                    <a:lnTo>
                      <a:pt x="830" y="91"/>
                    </a:lnTo>
                    <a:lnTo>
                      <a:pt x="831" y="102"/>
                    </a:lnTo>
                    <a:lnTo>
                      <a:pt x="833" y="111"/>
                    </a:lnTo>
                    <a:lnTo>
                      <a:pt x="828" y="124"/>
                    </a:lnTo>
                    <a:lnTo>
                      <a:pt x="823" y="131"/>
                    </a:lnTo>
                    <a:lnTo>
                      <a:pt x="816" y="136"/>
                    </a:lnTo>
                    <a:lnTo>
                      <a:pt x="806" y="141"/>
                    </a:lnTo>
                    <a:lnTo>
                      <a:pt x="798" y="144"/>
                    </a:lnTo>
                    <a:lnTo>
                      <a:pt x="789" y="146"/>
                    </a:lnTo>
                    <a:lnTo>
                      <a:pt x="786" y="148"/>
                    </a:lnTo>
                    <a:lnTo>
                      <a:pt x="778" y="148"/>
                    </a:lnTo>
                    <a:lnTo>
                      <a:pt x="768" y="144"/>
                    </a:lnTo>
                    <a:lnTo>
                      <a:pt x="757" y="139"/>
                    </a:lnTo>
                    <a:lnTo>
                      <a:pt x="746" y="138"/>
                    </a:lnTo>
                    <a:lnTo>
                      <a:pt x="734" y="144"/>
                    </a:lnTo>
                    <a:lnTo>
                      <a:pt x="719" y="149"/>
                    </a:lnTo>
                    <a:lnTo>
                      <a:pt x="707" y="154"/>
                    </a:lnTo>
                    <a:lnTo>
                      <a:pt x="695" y="161"/>
                    </a:lnTo>
                    <a:lnTo>
                      <a:pt x="687" y="166"/>
                    </a:lnTo>
                    <a:lnTo>
                      <a:pt x="679" y="170"/>
                    </a:lnTo>
                    <a:lnTo>
                      <a:pt x="663" y="170"/>
                    </a:lnTo>
                    <a:lnTo>
                      <a:pt x="653" y="171"/>
                    </a:lnTo>
                    <a:lnTo>
                      <a:pt x="647" y="180"/>
                    </a:lnTo>
                    <a:lnTo>
                      <a:pt x="640" y="186"/>
                    </a:lnTo>
                    <a:lnTo>
                      <a:pt x="638" y="193"/>
                    </a:lnTo>
                    <a:lnTo>
                      <a:pt x="637" y="198"/>
                    </a:lnTo>
                    <a:lnTo>
                      <a:pt x="637" y="206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299" name="Freeform 91"/>
              <p:cNvSpPr>
                <a:spLocks/>
              </p:cNvSpPr>
              <p:nvPr/>
            </p:nvSpPr>
            <p:spPr bwMode="auto">
              <a:xfrm>
                <a:off x="1685" y="2263"/>
                <a:ext cx="264" cy="168"/>
              </a:xfrm>
              <a:custGeom>
                <a:avLst/>
                <a:gdLst/>
                <a:ahLst/>
                <a:cxnLst>
                  <a:cxn ang="0">
                    <a:pos x="143" y="59"/>
                  </a:cxn>
                  <a:cxn ang="0">
                    <a:pos x="148" y="66"/>
                  </a:cxn>
                  <a:cxn ang="0">
                    <a:pos x="156" y="74"/>
                  </a:cxn>
                  <a:cxn ang="0">
                    <a:pos x="164" y="88"/>
                  </a:cxn>
                  <a:cxn ang="0">
                    <a:pos x="173" y="89"/>
                  </a:cxn>
                  <a:cxn ang="0">
                    <a:pos x="186" y="91"/>
                  </a:cxn>
                  <a:cxn ang="0">
                    <a:pos x="195" y="93"/>
                  </a:cxn>
                  <a:cxn ang="0">
                    <a:pos x="203" y="98"/>
                  </a:cxn>
                  <a:cxn ang="0">
                    <a:pos x="210" y="106"/>
                  </a:cxn>
                  <a:cxn ang="0">
                    <a:pos x="220" y="116"/>
                  </a:cxn>
                  <a:cxn ang="0">
                    <a:pos x="228" y="119"/>
                  </a:cxn>
                  <a:cxn ang="0">
                    <a:pos x="243" y="119"/>
                  </a:cxn>
                  <a:cxn ang="0">
                    <a:pos x="253" y="126"/>
                  </a:cxn>
                  <a:cxn ang="0">
                    <a:pos x="264" y="130"/>
                  </a:cxn>
                  <a:cxn ang="0">
                    <a:pos x="264" y="138"/>
                  </a:cxn>
                  <a:cxn ang="0">
                    <a:pos x="255" y="145"/>
                  </a:cxn>
                  <a:cxn ang="0">
                    <a:pos x="242" y="150"/>
                  </a:cxn>
                  <a:cxn ang="0">
                    <a:pos x="232" y="151"/>
                  </a:cxn>
                  <a:cxn ang="0">
                    <a:pos x="225" y="150"/>
                  </a:cxn>
                  <a:cxn ang="0">
                    <a:pos x="215" y="153"/>
                  </a:cxn>
                  <a:cxn ang="0">
                    <a:pos x="206" y="153"/>
                  </a:cxn>
                  <a:cxn ang="0">
                    <a:pos x="198" y="168"/>
                  </a:cxn>
                  <a:cxn ang="0">
                    <a:pos x="193" y="160"/>
                  </a:cxn>
                  <a:cxn ang="0">
                    <a:pos x="188" y="150"/>
                  </a:cxn>
                  <a:cxn ang="0">
                    <a:pos x="180" y="145"/>
                  </a:cxn>
                  <a:cxn ang="0">
                    <a:pos x="173" y="141"/>
                  </a:cxn>
                  <a:cxn ang="0">
                    <a:pos x="164" y="136"/>
                  </a:cxn>
                  <a:cxn ang="0">
                    <a:pos x="161" y="131"/>
                  </a:cxn>
                  <a:cxn ang="0">
                    <a:pos x="151" y="128"/>
                  </a:cxn>
                  <a:cxn ang="0">
                    <a:pos x="146" y="118"/>
                  </a:cxn>
                  <a:cxn ang="0">
                    <a:pos x="148" y="109"/>
                  </a:cxn>
                  <a:cxn ang="0">
                    <a:pos x="146" y="103"/>
                  </a:cxn>
                  <a:cxn ang="0">
                    <a:pos x="134" y="101"/>
                  </a:cxn>
                  <a:cxn ang="0">
                    <a:pos x="124" y="103"/>
                  </a:cxn>
                  <a:cxn ang="0">
                    <a:pos x="116" y="101"/>
                  </a:cxn>
                  <a:cxn ang="0">
                    <a:pos x="109" y="99"/>
                  </a:cxn>
                  <a:cxn ang="0">
                    <a:pos x="101" y="96"/>
                  </a:cxn>
                  <a:cxn ang="0">
                    <a:pos x="91" y="94"/>
                  </a:cxn>
                  <a:cxn ang="0">
                    <a:pos x="82" y="91"/>
                  </a:cxn>
                  <a:cxn ang="0">
                    <a:pos x="69" y="88"/>
                  </a:cxn>
                  <a:cxn ang="0">
                    <a:pos x="65" y="83"/>
                  </a:cxn>
                  <a:cxn ang="0">
                    <a:pos x="54" y="76"/>
                  </a:cxn>
                  <a:cxn ang="0">
                    <a:pos x="42" y="67"/>
                  </a:cxn>
                  <a:cxn ang="0">
                    <a:pos x="32" y="64"/>
                  </a:cxn>
                  <a:cxn ang="0">
                    <a:pos x="25" y="57"/>
                  </a:cxn>
                  <a:cxn ang="0">
                    <a:pos x="17" y="46"/>
                  </a:cxn>
                  <a:cxn ang="0">
                    <a:pos x="10" y="32"/>
                  </a:cxn>
                  <a:cxn ang="0">
                    <a:pos x="0" y="17"/>
                  </a:cxn>
                  <a:cxn ang="0">
                    <a:pos x="44" y="14"/>
                  </a:cxn>
                  <a:cxn ang="0">
                    <a:pos x="69" y="14"/>
                  </a:cxn>
                  <a:cxn ang="0">
                    <a:pos x="81" y="9"/>
                  </a:cxn>
                  <a:cxn ang="0">
                    <a:pos x="92" y="7"/>
                  </a:cxn>
                  <a:cxn ang="0">
                    <a:pos x="102" y="9"/>
                  </a:cxn>
                  <a:cxn ang="0">
                    <a:pos x="114" y="10"/>
                  </a:cxn>
                  <a:cxn ang="0">
                    <a:pos x="119" y="0"/>
                  </a:cxn>
                  <a:cxn ang="0">
                    <a:pos x="136" y="12"/>
                  </a:cxn>
                  <a:cxn ang="0">
                    <a:pos x="158" y="22"/>
                  </a:cxn>
                  <a:cxn ang="0">
                    <a:pos x="170" y="29"/>
                  </a:cxn>
                  <a:cxn ang="0">
                    <a:pos x="173" y="37"/>
                  </a:cxn>
                  <a:cxn ang="0">
                    <a:pos x="166" y="46"/>
                  </a:cxn>
                  <a:cxn ang="0">
                    <a:pos x="153" y="49"/>
                  </a:cxn>
                  <a:cxn ang="0">
                    <a:pos x="139" y="54"/>
                  </a:cxn>
                </a:cxnLst>
                <a:rect l="0" t="0" r="r" b="b"/>
                <a:pathLst>
                  <a:path w="264" h="168">
                    <a:moveTo>
                      <a:pt x="139" y="54"/>
                    </a:moveTo>
                    <a:lnTo>
                      <a:pt x="143" y="59"/>
                    </a:lnTo>
                    <a:lnTo>
                      <a:pt x="144" y="62"/>
                    </a:lnTo>
                    <a:lnTo>
                      <a:pt x="148" y="66"/>
                    </a:lnTo>
                    <a:lnTo>
                      <a:pt x="149" y="71"/>
                    </a:lnTo>
                    <a:lnTo>
                      <a:pt x="156" y="74"/>
                    </a:lnTo>
                    <a:lnTo>
                      <a:pt x="163" y="81"/>
                    </a:lnTo>
                    <a:lnTo>
                      <a:pt x="164" y="88"/>
                    </a:lnTo>
                    <a:lnTo>
                      <a:pt x="170" y="88"/>
                    </a:lnTo>
                    <a:lnTo>
                      <a:pt x="173" y="89"/>
                    </a:lnTo>
                    <a:lnTo>
                      <a:pt x="178" y="89"/>
                    </a:lnTo>
                    <a:lnTo>
                      <a:pt x="186" y="91"/>
                    </a:lnTo>
                    <a:lnTo>
                      <a:pt x="190" y="91"/>
                    </a:lnTo>
                    <a:lnTo>
                      <a:pt x="195" y="93"/>
                    </a:lnTo>
                    <a:lnTo>
                      <a:pt x="200" y="94"/>
                    </a:lnTo>
                    <a:lnTo>
                      <a:pt x="203" y="98"/>
                    </a:lnTo>
                    <a:lnTo>
                      <a:pt x="205" y="101"/>
                    </a:lnTo>
                    <a:lnTo>
                      <a:pt x="210" y="106"/>
                    </a:lnTo>
                    <a:lnTo>
                      <a:pt x="215" y="113"/>
                    </a:lnTo>
                    <a:lnTo>
                      <a:pt x="220" y="116"/>
                    </a:lnTo>
                    <a:lnTo>
                      <a:pt x="222" y="118"/>
                    </a:lnTo>
                    <a:lnTo>
                      <a:pt x="228" y="119"/>
                    </a:lnTo>
                    <a:lnTo>
                      <a:pt x="235" y="119"/>
                    </a:lnTo>
                    <a:lnTo>
                      <a:pt x="243" y="119"/>
                    </a:lnTo>
                    <a:lnTo>
                      <a:pt x="248" y="123"/>
                    </a:lnTo>
                    <a:lnTo>
                      <a:pt x="253" y="126"/>
                    </a:lnTo>
                    <a:lnTo>
                      <a:pt x="258" y="128"/>
                    </a:lnTo>
                    <a:lnTo>
                      <a:pt x="264" y="130"/>
                    </a:lnTo>
                    <a:lnTo>
                      <a:pt x="264" y="135"/>
                    </a:lnTo>
                    <a:lnTo>
                      <a:pt x="264" y="138"/>
                    </a:lnTo>
                    <a:lnTo>
                      <a:pt x="260" y="141"/>
                    </a:lnTo>
                    <a:lnTo>
                      <a:pt x="255" y="145"/>
                    </a:lnTo>
                    <a:lnTo>
                      <a:pt x="250" y="148"/>
                    </a:lnTo>
                    <a:lnTo>
                      <a:pt x="242" y="150"/>
                    </a:lnTo>
                    <a:lnTo>
                      <a:pt x="238" y="151"/>
                    </a:lnTo>
                    <a:lnTo>
                      <a:pt x="232" y="151"/>
                    </a:lnTo>
                    <a:lnTo>
                      <a:pt x="230" y="151"/>
                    </a:lnTo>
                    <a:lnTo>
                      <a:pt x="225" y="150"/>
                    </a:lnTo>
                    <a:lnTo>
                      <a:pt x="220" y="153"/>
                    </a:lnTo>
                    <a:lnTo>
                      <a:pt x="215" y="153"/>
                    </a:lnTo>
                    <a:lnTo>
                      <a:pt x="211" y="153"/>
                    </a:lnTo>
                    <a:lnTo>
                      <a:pt x="206" y="153"/>
                    </a:lnTo>
                    <a:lnTo>
                      <a:pt x="203" y="156"/>
                    </a:lnTo>
                    <a:lnTo>
                      <a:pt x="198" y="168"/>
                    </a:lnTo>
                    <a:lnTo>
                      <a:pt x="193" y="166"/>
                    </a:lnTo>
                    <a:lnTo>
                      <a:pt x="193" y="160"/>
                    </a:lnTo>
                    <a:lnTo>
                      <a:pt x="190" y="151"/>
                    </a:lnTo>
                    <a:lnTo>
                      <a:pt x="188" y="150"/>
                    </a:lnTo>
                    <a:lnTo>
                      <a:pt x="185" y="148"/>
                    </a:lnTo>
                    <a:lnTo>
                      <a:pt x="180" y="145"/>
                    </a:lnTo>
                    <a:lnTo>
                      <a:pt x="176" y="143"/>
                    </a:lnTo>
                    <a:lnTo>
                      <a:pt x="173" y="141"/>
                    </a:lnTo>
                    <a:lnTo>
                      <a:pt x="168" y="140"/>
                    </a:lnTo>
                    <a:lnTo>
                      <a:pt x="164" y="136"/>
                    </a:lnTo>
                    <a:lnTo>
                      <a:pt x="163" y="135"/>
                    </a:lnTo>
                    <a:lnTo>
                      <a:pt x="161" y="131"/>
                    </a:lnTo>
                    <a:lnTo>
                      <a:pt x="158" y="130"/>
                    </a:lnTo>
                    <a:lnTo>
                      <a:pt x="151" y="128"/>
                    </a:lnTo>
                    <a:lnTo>
                      <a:pt x="146" y="126"/>
                    </a:lnTo>
                    <a:lnTo>
                      <a:pt x="146" y="118"/>
                    </a:lnTo>
                    <a:lnTo>
                      <a:pt x="148" y="114"/>
                    </a:lnTo>
                    <a:lnTo>
                      <a:pt x="148" y="109"/>
                    </a:lnTo>
                    <a:lnTo>
                      <a:pt x="148" y="106"/>
                    </a:lnTo>
                    <a:lnTo>
                      <a:pt x="146" y="103"/>
                    </a:lnTo>
                    <a:lnTo>
                      <a:pt x="139" y="101"/>
                    </a:lnTo>
                    <a:lnTo>
                      <a:pt x="134" y="101"/>
                    </a:lnTo>
                    <a:lnTo>
                      <a:pt x="129" y="101"/>
                    </a:lnTo>
                    <a:lnTo>
                      <a:pt x="124" y="103"/>
                    </a:lnTo>
                    <a:lnTo>
                      <a:pt x="121" y="103"/>
                    </a:lnTo>
                    <a:lnTo>
                      <a:pt x="116" y="101"/>
                    </a:lnTo>
                    <a:lnTo>
                      <a:pt x="112" y="101"/>
                    </a:lnTo>
                    <a:lnTo>
                      <a:pt x="109" y="99"/>
                    </a:lnTo>
                    <a:lnTo>
                      <a:pt x="106" y="98"/>
                    </a:lnTo>
                    <a:lnTo>
                      <a:pt x="101" y="96"/>
                    </a:lnTo>
                    <a:lnTo>
                      <a:pt x="96" y="94"/>
                    </a:lnTo>
                    <a:lnTo>
                      <a:pt x="91" y="94"/>
                    </a:lnTo>
                    <a:lnTo>
                      <a:pt x="86" y="93"/>
                    </a:lnTo>
                    <a:lnTo>
                      <a:pt x="82" y="91"/>
                    </a:lnTo>
                    <a:lnTo>
                      <a:pt x="77" y="89"/>
                    </a:lnTo>
                    <a:lnTo>
                      <a:pt x="69" y="88"/>
                    </a:lnTo>
                    <a:lnTo>
                      <a:pt x="69" y="86"/>
                    </a:lnTo>
                    <a:lnTo>
                      <a:pt x="65" y="83"/>
                    </a:lnTo>
                    <a:lnTo>
                      <a:pt x="60" y="81"/>
                    </a:lnTo>
                    <a:lnTo>
                      <a:pt x="54" y="76"/>
                    </a:lnTo>
                    <a:lnTo>
                      <a:pt x="49" y="71"/>
                    </a:lnTo>
                    <a:lnTo>
                      <a:pt x="42" y="67"/>
                    </a:lnTo>
                    <a:lnTo>
                      <a:pt x="37" y="66"/>
                    </a:lnTo>
                    <a:lnTo>
                      <a:pt x="32" y="64"/>
                    </a:lnTo>
                    <a:lnTo>
                      <a:pt x="29" y="61"/>
                    </a:lnTo>
                    <a:lnTo>
                      <a:pt x="25" y="57"/>
                    </a:lnTo>
                    <a:lnTo>
                      <a:pt x="20" y="52"/>
                    </a:lnTo>
                    <a:lnTo>
                      <a:pt x="17" y="46"/>
                    </a:lnTo>
                    <a:lnTo>
                      <a:pt x="13" y="39"/>
                    </a:lnTo>
                    <a:lnTo>
                      <a:pt x="10" y="32"/>
                    </a:lnTo>
                    <a:lnTo>
                      <a:pt x="7" y="25"/>
                    </a:lnTo>
                    <a:lnTo>
                      <a:pt x="0" y="17"/>
                    </a:lnTo>
                    <a:lnTo>
                      <a:pt x="12" y="14"/>
                    </a:lnTo>
                    <a:lnTo>
                      <a:pt x="44" y="14"/>
                    </a:lnTo>
                    <a:lnTo>
                      <a:pt x="62" y="14"/>
                    </a:lnTo>
                    <a:lnTo>
                      <a:pt x="69" y="14"/>
                    </a:lnTo>
                    <a:lnTo>
                      <a:pt x="74" y="12"/>
                    </a:lnTo>
                    <a:lnTo>
                      <a:pt x="81" y="9"/>
                    </a:lnTo>
                    <a:lnTo>
                      <a:pt x="86" y="7"/>
                    </a:lnTo>
                    <a:lnTo>
                      <a:pt x="92" y="7"/>
                    </a:lnTo>
                    <a:lnTo>
                      <a:pt x="99" y="9"/>
                    </a:lnTo>
                    <a:lnTo>
                      <a:pt x="102" y="9"/>
                    </a:lnTo>
                    <a:lnTo>
                      <a:pt x="109" y="10"/>
                    </a:lnTo>
                    <a:lnTo>
                      <a:pt x="114" y="10"/>
                    </a:lnTo>
                    <a:lnTo>
                      <a:pt x="117" y="5"/>
                    </a:lnTo>
                    <a:lnTo>
                      <a:pt x="119" y="0"/>
                    </a:lnTo>
                    <a:lnTo>
                      <a:pt x="128" y="7"/>
                    </a:lnTo>
                    <a:lnTo>
                      <a:pt x="136" y="12"/>
                    </a:lnTo>
                    <a:lnTo>
                      <a:pt x="148" y="14"/>
                    </a:lnTo>
                    <a:lnTo>
                      <a:pt x="158" y="22"/>
                    </a:lnTo>
                    <a:lnTo>
                      <a:pt x="164" y="24"/>
                    </a:lnTo>
                    <a:lnTo>
                      <a:pt x="170" y="29"/>
                    </a:lnTo>
                    <a:lnTo>
                      <a:pt x="171" y="31"/>
                    </a:lnTo>
                    <a:lnTo>
                      <a:pt x="173" y="37"/>
                    </a:lnTo>
                    <a:lnTo>
                      <a:pt x="176" y="46"/>
                    </a:lnTo>
                    <a:lnTo>
                      <a:pt x="166" y="46"/>
                    </a:lnTo>
                    <a:lnTo>
                      <a:pt x="159" y="47"/>
                    </a:lnTo>
                    <a:lnTo>
                      <a:pt x="153" y="49"/>
                    </a:lnTo>
                    <a:lnTo>
                      <a:pt x="149" y="49"/>
                    </a:lnTo>
                    <a:lnTo>
                      <a:pt x="139" y="54"/>
                    </a:lnTo>
                    <a:close/>
                  </a:path>
                </a:pathLst>
              </a:custGeom>
              <a:solidFill>
                <a:srgbClr val="DEB887"/>
              </a:solidFill>
              <a:ln w="0">
                <a:solidFill>
                  <a:srgbClr val="DEB887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300" name="Freeform 92"/>
              <p:cNvSpPr>
                <a:spLocks/>
              </p:cNvSpPr>
              <p:nvPr/>
            </p:nvSpPr>
            <p:spPr bwMode="auto">
              <a:xfrm>
                <a:off x="1685" y="2263"/>
                <a:ext cx="264" cy="168"/>
              </a:xfrm>
              <a:custGeom>
                <a:avLst/>
                <a:gdLst/>
                <a:ahLst/>
                <a:cxnLst>
                  <a:cxn ang="0">
                    <a:pos x="143" y="59"/>
                  </a:cxn>
                  <a:cxn ang="0">
                    <a:pos x="148" y="66"/>
                  </a:cxn>
                  <a:cxn ang="0">
                    <a:pos x="156" y="74"/>
                  </a:cxn>
                  <a:cxn ang="0">
                    <a:pos x="164" y="88"/>
                  </a:cxn>
                  <a:cxn ang="0">
                    <a:pos x="173" y="89"/>
                  </a:cxn>
                  <a:cxn ang="0">
                    <a:pos x="186" y="91"/>
                  </a:cxn>
                  <a:cxn ang="0">
                    <a:pos x="195" y="93"/>
                  </a:cxn>
                  <a:cxn ang="0">
                    <a:pos x="203" y="98"/>
                  </a:cxn>
                  <a:cxn ang="0">
                    <a:pos x="210" y="106"/>
                  </a:cxn>
                  <a:cxn ang="0">
                    <a:pos x="220" y="116"/>
                  </a:cxn>
                  <a:cxn ang="0">
                    <a:pos x="228" y="119"/>
                  </a:cxn>
                  <a:cxn ang="0">
                    <a:pos x="243" y="119"/>
                  </a:cxn>
                  <a:cxn ang="0">
                    <a:pos x="253" y="126"/>
                  </a:cxn>
                  <a:cxn ang="0">
                    <a:pos x="264" y="130"/>
                  </a:cxn>
                  <a:cxn ang="0">
                    <a:pos x="264" y="138"/>
                  </a:cxn>
                  <a:cxn ang="0">
                    <a:pos x="255" y="145"/>
                  </a:cxn>
                  <a:cxn ang="0">
                    <a:pos x="242" y="150"/>
                  </a:cxn>
                  <a:cxn ang="0">
                    <a:pos x="232" y="151"/>
                  </a:cxn>
                  <a:cxn ang="0">
                    <a:pos x="225" y="150"/>
                  </a:cxn>
                  <a:cxn ang="0">
                    <a:pos x="215" y="153"/>
                  </a:cxn>
                  <a:cxn ang="0">
                    <a:pos x="206" y="153"/>
                  </a:cxn>
                  <a:cxn ang="0">
                    <a:pos x="198" y="168"/>
                  </a:cxn>
                  <a:cxn ang="0">
                    <a:pos x="193" y="160"/>
                  </a:cxn>
                  <a:cxn ang="0">
                    <a:pos x="188" y="150"/>
                  </a:cxn>
                  <a:cxn ang="0">
                    <a:pos x="180" y="145"/>
                  </a:cxn>
                  <a:cxn ang="0">
                    <a:pos x="173" y="141"/>
                  </a:cxn>
                  <a:cxn ang="0">
                    <a:pos x="164" y="136"/>
                  </a:cxn>
                  <a:cxn ang="0">
                    <a:pos x="161" y="131"/>
                  </a:cxn>
                  <a:cxn ang="0">
                    <a:pos x="151" y="128"/>
                  </a:cxn>
                  <a:cxn ang="0">
                    <a:pos x="146" y="118"/>
                  </a:cxn>
                  <a:cxn ang="0">
                    <a:pos x="148" y="109"/>
                  </a:cxn>
                  <a:cxn ang="0">
                    <a:pos x="146" y="103"/>
                  </a:cxn>
                  <a:cxn ang="0">
                    <a:pos x="134" y="101"/>
                  </a:cxn>
                  <a:cxn ang="0">
                    <a:pos x="124" y="103"/>
                  </a:cxn>
                  <a:cxn ang="0">
                    <a:pos x="116" y="101"/>
                  </a:cxn>
                  <a:cxn ang="0">
                    <a:pos x="109" y="99"/>
                  </a:cxn>
                  <a:cxn ang="0">
                    <a:pos x="101" y="96"/>
                  </a:cxn>
                  <a:cxn ang="0">
                    <a:pos x="91" y="94"/>
                  </a:cxn>
                  <a:cxn ang="0">
                    <a:pos x="82" y="91"/>
                  </a:cxn>
                  <a:cxn ang="0">
                    <a:pos x="69" y="88"/>
                  </a:cxn>
                  <a:cxn ang="0">
                    <a:pos x="65" y="83"/>
                  </a:cxn>
                  <a:cxn ang="0">
                    <a:pos x="54" y="76"/>
                  </a:cxn>
                  <a:cxn ang="0">
                    <a:pos x="42" y="67"/>
                  </a:cxn>
                  <a:cxn ang="0">
                    <a:pos x="32" y="64"/>
                  </a:cxn>
                  <a:cxn ang="0">
                    <a:pos x="25" y="57"/>
                  </a:cxn>
                  <a:cxn ang="0">
                    <a:pos x="17" y="46"/>
                  </a:cxn>
                  <a:cxn ang="0">
                    <a:pos x="10" y="32"/>
                  </a:cxn>
                  <a:cxn ang="0">
                    <a:pos x="0" y="17"/>
                  </a:cxn>
                  <a:cxn ang="0">
                    <a:pos x="44" y="14"/>
                  </a:cxn>
                  <a:cxn ang="0">
                    <a:pos x="69" y="14"/>
                  </a:cxn>
                  <a:cxn ang="0">
                    <a:pos x="81" y="9"/>
                  </a:cxn>
                  <a:cxn ang="0">
                    <a:pos x="92" y="7"/>
                  </a:cxn>
                  <a:cxn ang="0">
                    <a:pos x="102" y="9"/>
                  </a:cxn>
                  <a:cxn ang="0">
                    <a:pos x="114" y="10"/>
                  </a:cxn>
                  <a:cxn ang="0">
                    <a:pos x="119" y="0"/>
                  </a:cxn>
                  <a:cxn ang="0">
                    <a:pos x="136" y="12"/>
                  </a:cxn>
                  <a:cxn ang="0">
                    <a:pos x="158" y="22"/>
                  </a:cxn>
                  <a:cxn ang="0">
                    <a:pos x="170" y="29"/>
                  </a:cxn>
                  <a:cxn ang="0">
                    <a:pos x="173" y="37"/>
                  </a:cxn>
                  <a:cxn ang="0">
                    <a:pos x="166" y="46"/>
                  </a:cxn>
                  <a:cxn ang="0">
                    <a:pos x="153" y="49"/>
                  </a:cxn>
                  <a:cxn ang="0">
                    <a:pos x="139" y="54"/>
                  </a:cxn>
                </a:cxnLst>
                <a:rect l="0" t="0" r="r" b="b"/>
                <a:pathLst>
                  <a:path w="264" h="168">
                    <a:moveTo>
                      <a:pt x="139" y="54"/>
                    </a:moveTo>
                    <a:lnTo>
                      <a:pt x="143" y="59"/>
                    </a:lnTo>
                    <a:lnTo>
                      <a:pt x="144" y="62"/>
                    </a:lnTo>
                    <a:lnTo>
                      <a:pt x="148" y="66"/>
                    </a:lnTo>
                    <a:lnTo>
                      <a:pt x="149" y="71"/>
                    </a:lnTo>
                    <a:lnTo>
                      <a:pt x="156" y="74"/>
                    </a:lnTo>
                    <a:lnTo>
                      <a:pt x="163" y="81"/>
                    </a:lnTo>
                    <a:lnTo>
                      <a:pt x="164" y="88"/>
                    </a:lnTo>
                    <a:lnTo>
                      <a:pt x="170" y="88"/>
                    </a:lnTo>
                    <a:lnTo>
                      <a:pt x="173" y="89"/>
                    </a:lnTo>
                    <a:lnTo>
                      <a:pt x="178" y="89"/>
                    </a:lnTo>
                    <a:lnTo>
                      <a:pt x="186" y="91"/>
                    </a:lnTo>
                    <a:lnTo>
                      <a:pt x="190" y="91"/>
                    </a:lnTo>
                    <a:lnTo>
                      <a:pt x="195" y="93"/>
                    </a:lnTo>
                    <a:lnTo>
                      <a:pt x="200" y="94"/>
                    </a:lnTo>
                    <a:lnTo>
                      <a:pt x="203" y="98"/>
                    </a:lnTo>
                    <a:lnTo>
                      <a:pt x="205" y="101"/>
                    </a:lnTo>
                    <a:lnTo>
                      <a:pt x="210" y="106"/>
                    </a:lnTo>
                    <a:lnTo>
                      <a:pt x="215" y="113"/>
                    </a:lnTo>
                    <a:lnTo>
                      <a:pt x="220" y="116"/>
                    </a:lnTo>
                    <a:lnTo>
                      <a:pt x="222" y="118"/>
                    </a:lnTo>
                    <a:lnTo>
                      <a:pt x="228" y="119"/>
                    </a:lnTo>
                    <a:lnTo>
                      <a:pt x="235" y="119"/>
                    </a:lnTo>
                    <a:lnTo>
                      <a:pt x="243" y="119"/>
                    </a:lnTo>
                    <a:lnTo>
                      <a:pt x="248" y="123"/>
                    </a:lnTo>
                    <a:lnTo>
                      <a:pt x="253" y="126"/>
                    </a:lnTo>
                    <a:lnTo>
                      <a:pt x="258" y="128"/>
                    </a:lnTo>
                    <a:lnTo>
                      <a:pt x="264" y="130"/>
                    </a:lnTo>
                    <a:lnTo>
                      <a:pt x="264" y="135"/>
                    </a:lnTo>
                    <a:lnTo>
                      <a:pt x="264" y="138"/>
                    </a:lnTo>
                    <a:lnTo>
                      <a:pt x="260" y="141"/>
                    </a:lnTo>
                    <a:lnTo>
                      <a:pt x="255" y="145"/>
                    </a:lnTo>
                    <a:lnTo>
                      <a:pt x="250" y="148"/>
                    </a:lnTo>
                    <a:lnTo>
                      <a:pt x="242" y="150"/>
                    </a:lnTo>
                    <a:lnTo>
                      <a:pt x="238" y="151"/>
                    </a:lnTo>
                    <a:lnTo>
                      <a:pt x="232" y="151"/>
                    </a:lnTo>
                    <a:lnTo>
                      <a:pt x="230" y="151"/>
                    </a:lnTo>
                    <a:lnTo>
                      <a:pt x="225" y="150"/>
                    </a:lnTo>
                    <a:lnTo>
                      <a:pt x="220" y="153"/>
                    </a:lnTo>
                    <a:lnTo>
                      <a:pt x="215" y="153"/>
                    </a:lnTo>
                    <a:lnTo>
                      <a:pt x="211" y="153"/>
                    </a:lnTo>
                    <a:lnTo>
                      <a:pt x="206" y="153"/>
                    </a:lnTo>
                    <a:lnTo>
                      <a:pt x="203" y="156"/>
                    </a:lnTo>
                    <a:lnTo>
                      <a:pt x="198" y="168"/>
                    </a:lnTo>
                    <a:lnTo>
                      <a:pt x="193" y="166"/>
                    </a:lnTo>
                    <a:lnTo>
                      <a:pt x="193" y="160"/>
                    </a:lnTo>
                    <a:lnTo>
                      <a:pt x="190" y="151"/>
                    </a:lnTo>
                    <a:lnTo>
                      <a:pt x="188" y="150"/>
                    </a:lnTo>
                    <a:lnTo>
                      <a:pt x="185" y="148"/>
                    </a:lnTo>
                    <a:lnTo>
                      <a:pt x="180" y="145"/>
                    </a:lnTo>
                    <a:lnTo>
                      <a:pt x="176" y="143"/>
                    </a:lnTo>
                    <a:lnTo>
                      <a:pt x="173" y="141"/>
                    </a:lnTo>
                    <a:lnTo>
                      <a:pt x="168" y="140"/>
                    </a:lnTo>
                    <a:lnTo>
                      <a:pt x="164" y="136"/>
                    </a:lnTo>
                    <a:lnTo>
                      <a:pt x="163" y="135"/>
                    </a:lnTo>
                    <a:lnTo>
                      <a:pt x="161" y="131"/>
                    </a:lnTo>
                    <a:lnTo>
                      <a:pt x="158" y="130"/>
                    </a:lnTo>
                    <a:lnTo>
                      <a:pt x="151" y="128"/>
                    </a:lnTo>
                    <a:lnTo>
                      <a:pt x="146" y="126"/>
                    </a:lnTo>
                    <a:lnTo>
                      <a:pt x="146" y="118"/>
                    </a:lnTo>
                    <a:lnTo>
                      <a:pt x="148" y="114"/>
                    </a:lnTo>
                    <a:lnTo>
                      <a:pt x="148" y="109"/>
                    </a:lnTo>
                    <a:lnTo>
                      <a:pt x="148" y="106"/>
                    </a:lnTo>
                    <a:lnTo>
                      <a:pt x="146" y="103"/>
                    </a:lnTo>
                    <a:lnTo>
                      <a:pt x="139" y="101"/>
                    </a:lnTo>
                    <a:lnTo>
                      <a:pt x="134" y="101"/>
                    </a:lnTo>
                    <a:lnTo>
                      <a:pt x="129" y="101"/>
                    </a:lnTo>
                    <a:lnTo>
                      <a:pt x="124" y="103"/>
                    </a:lnTo>
                    <a:lnTo>
                      <a:pt x="121" y="103"/>
                    </a:lnTo>
                    <a:lnTo>
                      <a:pt x="116" y="101"/>
                    </a:lnTo>
                    <a:lnTo>
                      <a:pt x="112" y="101"/>
                    </a:lnTo>
                    <a:lnTo>
                      <a:pt x="109" y="99"/>
                    </a:lnTo>
                    <a:lnTo>
                      <a:pt x="106" y="98"/>
                    </a:lnTo>
                    <a:lnTo>
                      <a:pt x="101" y="96"/>
                    </a:lnTo>
                    <a:lnTo>
                      <a:pt x="96" y="94"/>
                    </a:lnTo>
                    <a:lnTo>
                      <a:pt x="91" y="94"/>
                    </a:lnTo>
                    <a:lnTo>
                      <a:pt x="86" y="93"/>
                    </a:lnTo>
                    <a:lnTo>
                      <a:pt x="82" y="91"/>
                    </a:lnTo>
                    <a:lnTo>
                      <a:pt x="77" y="89"/>
                    </a:lnTo>
                    <a:lnTo>
                      <a:pt x="69" y="88"/>
                    </a:lnTo>
                    <a:lnTo>
                      <a:pt x="69" y="86"/>
                    </a:lnTo>
                    <a:lnTo>
                      <a:pt x="65" y="83"/>
                    </a:lnTo>
                    <a:lnTo>
                      <a:pt x="60" y="81"/>
                    </a:lnTo>
                    <a:lnTo>
                      <a:pt x="54" y="76"/>
                    </a:lnTo>
                    <a:lnTo>
                      <a:pt x="49" y="71"/>
                    </a:lnTo>
                    <a:lnTo>
                      <a:pt x="42" y="67"/>
                    </a:lnTo>
                    <a:lnTo>
                      <a:pt x="37" y="66"/>
                    </a:lnTo>
                    <a:lnTo>
                      <a:pt x="32" y="64"/>
                    </a:lnTo>
                    <a:lnTo>
                      <a:pt x="29" y="61"/>
                    </a:lnTo>
                    <a:lnTo>
                      <a:pt x="25" y="57"/>
                    </a:lnTo>
                    <a:lnTo>
                      <a:pt x="20" y="52"/>
                    </a:lnTo>
                    <a:lnTo>
                      <a:pt x="17" y="46"/>
                    </a:lnTo>
                    <a:lnTo>
                      <a:pt x="13" y="39"/>
                    </a:lnTo>
                    <a:lnTo>
                      <a:pt x="10" y="32"/>
                    </a:lnTo>
                    <a:lnTo>
                      <a:pt x="7" y="25"/>
                    </a:lnTo>
                    <a:lnTo>
                      <a:pt x="0" y="17"/>
                    </a:lnTo>
                    <a:lnTo>
                      <a:pt x="12" y="14"/>
                    </a:lnTo>
                    <a:lnTo>
                      <a:pt x="44" y="14"/>
                    </a:lnTo>
                    <a:lnTo>
                      <a:pt x="62" y="14"/>
                    </a:lnTo>
                    <a:lnTo>
                      <a:pt x="69" y="14"/>
                    </a:lnTo>
                    <a:lnTo>
                      <a:pt x="74" y="12"/>
                    </a:lnTo>
                    <a:lnTo>
                      <a:pt x="81" y="9"/>
                    </a:lnTo>
                    <a:lnTo>
                      <a:pt x="86" y="7"/>
                    </a:lnTo>
                    <a:lnTo>
                      <a:pt x="92" y="7"/>
                    </a:lnTo>
                    <a:lnTo>
                      <a:pt x="99" y="9"/>
                    </a:lnTo>
                    <a:lnTo>
                      <a:pt x="102" y="9"/>
                    </a:lnTo>
                    <a:lnTo>
                      <a:pt x="109" y="10"/>
                    </a:lnTo>
                    <a:lnTo>
                      <a:pt x="114" y="10"/>
                    </a:lnTo>
                    <a:lnTo>
                      <a:pt x="117" y="5"/>
                    </a:lnTo>
                    <a:lnTo>
                      <a:pt x="119" y="0"/>
                    </a:lnTo>
                    <a:lnTo>
                      <a:pt x="128" y="7"/>
                    </a:lnTo>
                    <a:lnTo>
                      <a:pt x="136" y="12"/>
                    </a:lnTo>
                    <a:lnTo>
                      <a:pt x="148" y="14"/>
                    </a:lnTo>
                    <a:lnTo>
                      <a:pt x="158" y="22"/>
                    </a:lnTo>
                    <a:lnTo>
                      <a:pt x="164" y="24"/>
                    </a:lnTo>
                    <a:lnTo>
                      <a:pt x="170" y="29"/>
                    </a:lnTo>
                    <a:lnTo>
                      <a:pt x="171" y="31"/>
                    </a:lnTo>
                    <a:lnTo>
                      <a:pt x="173" y="37"/>
                    </a:lnTo>
                    <a:lnTo>
                      <a:pt x="176" y="46"/>
                    </a:lnTo>
                    <a:lnTo>
                      <a:pt x="166" y="46"/>
                    </a:lnTo>
                    <a:lnTo>
                      <a:pt x="159" y="47"/>
                    </a:lnTo>
                    <a:lnTo>
                      <a:pt x="153" y="49"/>
                    </a:lnTo>
                    <a:lnTo>
                      <a:pt x="149" y="49"/>
                    </a:lnTo>
                    <a:lnTo>
                      <a:pt x="139" y="54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301" name="Freeform 93"/>
              <p:cNvSpPr>
                <a:spLocks/>
              </p:cNvSpPr>
              <p:nvPr/>
            </p:nvSpPr>
            <p:spPr bwMode="auto">
              <a:xfrm>
                <a:off x="966" y="2245"/>
                <a:ext cx="714" cy="942"/>
              </a:xfrm>
              <a:custGeom>
                <a:avLst/>
                <a:gdLst/>
                <a:ahLst/>
                <a:cxnLst>
                  <a:cxn ang="0">
                    <a:pos x="570" y="515"/>
                  </a:cxn>
                  <a:cxn ang="0">
                    <a:pos x="551" y="571"/>
                  </a:cxn>
                  <a:cxn ang="0">
                    <a:pos x="571" y="641"/>
                  </a:cxn>
                  <a:cxn ang="0">
                    <a:pos x="615" y="703"/>
                  </a:cxn>
                  <a:cxn ang="0">
                    <a:pos x="617" y="737"/>
                  </a:cxn>
                  <a:cxn ang="0">
                    <a:pos x="635" y="792"/>
                  </a:cxn>
                  <a:cxn ang="0">
                    <a:pos x="650" y="891"/>
                  </a:cxn>
                  <a:cxn ang="0">
                    <a:pos x="632" y="942"/>
                  </a:cxn>
                  <a:cxn ang="0">
                    <a:pos x="606" y="938"/>
                  </a:cxn>
                  <a:cxn ang="0">
                    <a:pos x="588" y="911"/>
                  </a:cxn>
                  <a:cxn ang="0">
                    <a:pos x="568" y="908"/>
                  </a:cxn>
                  <a:cxn ang="0">
                    <a:pos x="548" y="898"/>
                  </a:cxn>
                  <a:cxn ang="0">
                    <a:pos x="528" y="903"/>
                  </a:cxn>
                  <a:cxn ang="0">
                    <a:pos x="506" y="903"/>
                  </a:cxn>
                  <a:cxn ang="0">
                    <a:pos x="481" y="896"/>
                  </a:cxn>
                  <a:cxn ang="0">
                    <a:pos x="454" y="896"/>
                  </a:cxn>
                  <a:cxn ang="0">
                    <a:pos x="430" y="895"/>
                  </a:cxn>
                  <a:cxn ang="0">
                    <a:pos x="412" y="895"/>
                  </a:cxn>
                  <a:cxn ang="0">
                    <a:pos x="395" y="881"/>
                  </a:cxn>
                  <a:cxn ang="0">
                    <a:pos x="378" y="874"/>
                  </a:cxn>
                  <a:cxn ang="0">
                    <a:pos x="365" y="859"/>
                  </a:cxn>
                  <a:cxn ang="0">
                    <a:pos x="341" y="866"/>
                  </a:cxn>
                  <a:cxn ang="0">
                    <a:pos x="314" y="853"/>
                  </a:cxn>
                  <a:cxn ang="0">
                    <a:pos x="303" y="839"/>
                  </a:cxn>
                  <a:cxn ang="0">
                    <a:pos x="277" y="841"/>
                  </a:cxn>
                  <a:cxn ang="0">
                    <a:pos x="257" y="829"/>
                  </a:cxn>
                  <a:cxn ang="0">
                    <a:pos x="234" y="819"/>
                  </a:cxn>
                  <a:cxn ang="0">
                    <a:pos x="209" y="797"/>
                  </a:cxn>
                  <a:cxn ang="0">
                    <a:pos x="189" y="792"/>
                  </a:cxn>
                  <a:cxn ang="0">
                    <a:pos x="160" y="770"/>
                  </a:cxn>
                  <a:cxn ang="0">
                    <a:pos x="143" y="754"/>
                  </a:cxn>
                  <a:cxn ang="0">
                    <a:pos x="128" y="738"/>
                  </a:cxn>
                  <a:cxn ang="0">
                    <a:pos x="108" y="727"/>
                  </a:cxn>
                  <a:cxn ang="0">
                    <a:pos x="95" y="712"/>
                  </a:cxn>
                  <a:cxn ang="0">
                    <a:pos x="79" y="703"/>
                  </a:cxn>
                  <a:cxn ang="0">
                    <a:pos x="63" y="681"/>
                  </a:cxn>
                  <a:cxn ang="0">
                    <a:pos x="47" y="658"/>
                  </a:cxn>
                  <a:cxn ang="0">
                    <a:pos x="24" y="639"/>
                  </a:cxn>
                  <a:cxn ang="0">
                    <a:pos x="16" y="626"/>
                  </a:cxn>
                  <a:cxn ang="0">
                    <a:pos x="74" y="137"/>
                  </a:cxn>
                  <a:cxn ang="0">
                    <a:pos x="172" y="64"/>
                  </a:cxn>
                  <a:cxn ang="0">
                    <a:pos x="204" y="50"/>
                  </a:cxn>
                  <a:cxn ang="0">
                    <a:pos x="254" y="42"/>
                  </a:cxn>
                  <a:cxn ang="0">
                    <a:pos x="323" y="30"/>
                  </a:cxn>
                  <a:cxn ang="0">
                    <a:pos x="382" y="12"/>
                  </a:cxn>
                  <a:cxn ang="0">
                    <a:pos x="429" y="45"/>
                  </a:cxn>
                  <a:cxn ang="0">
                    <a:pos x="472" y="50"/>
                  </a:cxn>
                  <a:cxn ang="0">
                    <a:pos x="538" y="99"/>
                  </a:cxn>
                  <a:cxn ang="0">
                    <a:pos x="580" y="82"/>
                  </a:cxn>
                  <a:cxn ang="0">
                    <a:pos x="659" y="67"/>
                  </a:cxn>
                  <a:cxn ang="0">
                    <a:pos x="670" y="87"/>
                  </a:cxn>
                  <a:cxn ang="0">
                    <a:pos x="699" y="109"/>
                  </a:cxn>
                  <a:cxn ang="0">
                    <a:pos x="702" y="127"/>
                  </a:cxn>
                  <a:cxn ang="0">
                    <a:pos x="704" y="141"/>
                  </a:cxn>
                  <a:cxn ang="0">
                    <a:pos x="669" y="153"/>
                  </a:cxn>
                  <a:cxn ang="0">
                    <a:pos x="615" y="205"/>
                  </a:cxn>
                  <a:cxn ang="0">
                    <a:pos x="600" y="278"/>
                  </a:cxn>
                  <a:cxn ang="0">
                    <a:pos x="605" y="357"/>
                  </a:cxn>
                </a:cxnLst>
                <a:rect l="0" t="0" r="r" b="b"/>
                <a:pathLst>
                  <a:path w="714" h="942">
                    <a:moveTo>
                      <a:pt x="603" y="431"/>
                    </a:moveTo>
                    <a:lnTo>
                      <a:pt x="586" y="477"/>
                    </a:lnTo>
                    <a:lnTo>
                      <a:pt x="583" y="490"/>
                    </a:lnTo>
                    <a:lnTo>
                      <a:pt x="575" y="507"/>
                    </a:lnTo>
                    <a:lnTo>
                      <a:pt x="570" y="515"/>
                    </a:lnTo>
                    <a:lnTo>
                      <a:pt x="565" y="524"/>
                    </a:lnTo>
                    <a:lnTo>
                      <a:pt x="561" y="530"/>
                    </a:lnTo>
                    <a:lnTo>
                      <a:pt x="558" y="544"/>
                    </a:lnTo>
                    <a:lnTo>
                      <a:pt x="553" y="560"/>
                    </a:lnTo>
                    <a:lnTo>
                      <a:pt x="551" y="571"/>
                    </a:lnTo>
                    <a:lnTo>
                      <a:pt x="554" y="584"/>
                    </a:lnTo>
                    <a:lnTo>
                      <a:pt x="556" y="596"/>
                    </a:lnTo>
                    <a:lnTo>
                      <a:pt x="559" y="629"/>
                    </a:lnTo>
                    <a:lnTo>
                      <a:pt x="565" y="636"/>
                    </a:lnTo>
                    <a:lnTo>
                      <a:pt x="571" y="641"/>
                    </a:lnTo>
                    <a:lnTo>
                      <a:pt x="586" y="656"/>
                    </a:lnTo>
                    <a:lnTo>
                      <a:pt x="591" y="663"/>
                    </a:lnTo>
                    <a:lnTo>
                      <a:pt x="598" y="675"/>
                    </a:lnTo>
                    <a:lnTo>
                      <a:pt x="608" y="688"/>
                    </a:lnTo>
                    <a:lnTo>
                      <a:pt x="615" y="703"/>
                    </a:lnTo>
                    <a:lnTo>
                      <a:pt x="615" y="710"/>
                    </a:lnTo>
                    <a:lnTo>
                      <a:pt x="613" y="715"/>
                    </a:lnTo>
                    <a:lnTo>
                      <a:pt x="612" y="723"/>
                    </a:lnTo>
                    <a:lnTo>
                      <a:pt x="613" y="732"/>
                    </a:lnTo>
                    <a:lnTo>
                      <a:pt x="617" y="737"/>
                    </a:lnTo>
                    <a:lnTo>
                      <a:pt x="622" y="747"/>
                    </a:lnTo>
                    <a:lnTo>
                      <a:pt x="625" y="754"/>
                    </a:lnTo>
                    <a:lnTo>
                      <a:pt x="628" y="765"/>
                    </a:lnTo>
                    <a:lnTo>
                      <a:pt x="635" y="779"/>
                    </a:lnTo>
                    <a:lnTo>
                      <a:pt x="635" y="792"/>
                    </a:lnTo>
                    <a:lnTo>
                      <a:pt x="640" y="817"/>
                    </a:lnTo>
                    <a:lnTo>
                      <a:pt x="645" y="853"/>
                    </a:lnTo>
                    <a:lnTo>
                      <a:pt x="647" y="863"/>
                    </a:lnTo>
                    <a:lnTo>
                      <a:pt x="648" y="878"/>
                    </a:lnTo>
                    <a:lnTo>
                      <a:pt x="650" y="891"/>
                    </a:lnTo>
                    <a:lnTo>
                      <a:pt x="652" y="905"/>
                    </a:lnTo>
                    <a:lnTo>
                      <a:pt x="650" y="918"/>
                    </a:lnTo>
                    <a:lnTo>
                      <a:pt x="647" y="926"/>
                    </a:lnTo>
                    <a:lnTo>
                      <a:pt x="637" y="936"/>
                    </a:lnTo>
                    <a:lnTo>
                      <a:pt x="632" y="942"/>
                    </a:lnTo>
                    <a:lnTo>
                      <a:pt x="627" y="938"/>
                    </a:lnTo>
                    <a:lnTo>
                      <a:pt x="622" y="938"/>
                    </a:lnTo>
                    <a:lnTo>
                      <a:pt x="615" y="940"/>
                    </a:lnTo>
                    <a:lnTo>
                      <a:pt x="612" y="940"/>
                    </a:lnTo>
                    <a:lnTo>
                      <a:pt x="606" y="938"/>
                    </a:lnTo>
                    <a:lnTo>
                      <a:pt x="603" y="931"/>
                    </a:lnTo>
                    <a:lnTo>
                      <a:pt x="601" y="925"/>
                    </a:lnTo>
                    <a:lnTo>
                      <a:pt x="596" y="918"/>
                    </a:lnTo>
                    <a:lnTo>
                      <a:pt x="591" y="915"/>
                    </a:lnTo>
                    <a:lnTo>
                      <a:pt x="588" y="911"/>
                    </a:lnTo>
                    <a:lnTo>
                      <a:pt x="586" y="908"/>
                    </a:lnTo>
                    <a:lnTo>
                      <a:pt x="581" y="910"/>
                    </a:lnTo>
                    <a:lnTo>
                      <a:pt x="576" y="911"/>
                    </a:lnTo>
                    <a:lnTo>
                      <a:pt x="573" y="911"/>
                    </a:lnTo>
                    <a:lnTo>
                      <a:pt x="568" y="908"/>
                    </a:lnTo>
                    <a:lnTo>
                      <a:pt x="563" y="905"/>
                    </a:lnTo>
                    <a:lnTo>
                      <a:pt x="559" y="901"/>
                    </a:lnTo>
                    <a:lnTo>
                      <a:pt x="556" y="900"/>
                    </a:lnTo>
                    <a:lnTo>
                      <a:pt x="553" y="898"/>
                    </a:lnTo>
                    <a:lnTo>
                      <a:pt x="548" y="898"/>
                    </a:lnTo>
                    <a:lnTo>
                      <a:pt x="546" y="896"/>
                    </a:lnTo>
                    <a:lnTo>
                      <a:pt x="543" y="896"/>
                    </a:lnTo>
                    <a:lnTo>
                      <a:pt x="539" y="901"/>
                    </a:lnTo>
                    <a:lnTo>
                      <a:pt x="533" y="901"/>
                    </a:lnTo>
                    <a:lnTo>
                      <a:pt x="528" y="903"/>
                    </a:lnTo>
                    <a:lnTo>
                      <a:pt x="524" y="905"/>
                    </a:lnTo>
                    <a:lnTo>
                      <a:pt x="519" y="908"/>
                    </a:lnTo>
                    <a:lnTo>
                      <a:pt x="514" y="906"/>
                    </a:lnTo>
                    <a:lnTo>
                      <a:pt x="509" y="906"/>
                    </a:lnTo>
                    <a:lnTo>
                      <a:pt x="506" y="903"/>
                    </a:lnTo>
                    <a:lnTo>
                      <a:pt x="501" y="901"/>
                    </a:lnTo>
                    <a:lnTo>
                      <a:pt x="492" y="903"/>
                    </a:lnTo>
                    <a:lnTo>
                      <a:pt x="487" y="900"/>
                    </a:lnTo>
                    <a:lnTo>
                      <a:pt x="486" y="898"/>
                    </a:lnTo>
                    <a:lnTo>
                      <a:pt x="481" y="896"/>
                    </a:lnTo>
                    <a:lnTo>
                      <a:pt x="479" y="898"/>
                    </a:lnTo>
                    <a:lnTo>
                      <a:pt x="474" y="900"/>
                    </a:lnTo>
                    <a:lnTo>
                      <a:pt x="471" y="895"/>
                    </a:lnTo>
                    <a:lnTo>
                      <a:pt x="465" y="895"/>
                    </a:lnTo>
                    <a:lnTo>
                      <a:pt x="454" y="896"/>
                    </a:lnTo>
                    <a:lnTo>
                      <a:pt x="449" y="895"/>
                    </a:lnTo>
                    <a:lnTo>
                      <a:pt x="442" y="893"/>
                    </a:lnTo>
                    <a:lnTo>
                      <a:pt x="439" y="893"/>
                    </a:lnTo>
                    <a:lnTo>
                      <a:pt x="434" y="893"/>
                    </a:lnTo>
                    <a:lnTo>
                      <a:pt x="430" y="895"/>
                    </a:lnTo>
                    <a:lnTo>
                      <a:pt x="425" y="900"/>
                    </a:lnTo>
                    <a:lnTo>
                      <a:pt x="424" y="900"/>
                    </a:lnTo>
                    <a:lnTo>
                      <a:pt x="420" y="900"/>
                    </a:lnTo>
                    <a:lnTo>
                      <a:pt x="415" y="896"/>
                    </a:lnTo>
                    <a:lnTo>
                      <a:pt x="412" y="895"/>
                    </a:lnTo>
                    <a:lnTo>
                      <a:pt x="407" y="893"/>
                    </a:lnTo>
                    <a:lnTo>
                      <a:pt x="402" y="891"/>
                    </a:lnTo>
                    <a:lnTo>
                      <a:pt x="400" y="888"/>
                    </a:lnTo>
                    <a:lnTo>
                      <a:pt x="398" y="884"/>
                    </a:lnTo>
                    <a:lnTo>
                      <a:pt x="395" y="881"/>
                    </a:lnTo>
                    <a:lnTo>
                      <a:pt x="392" y="879"/>
                    </a:lnTo>
                    <a:lnTo>
                      <a:pt x="387" y="878"/>
                    </a:lnTo>
                    <a:lnTo>
                      <a:pt x="385" y="878"/>
                    </a:lnTo>
                    <a:lnTo>
                      <a:pt x="382" y="876"/>
                    </a:lnTo>
                    <a:lnTo>
                      <a:pt x="378" y="874"/>
                    </a:lnTo>
                    <a:lnTo>
                      <a:pt x="375" y="871"/>
                    </a:lnTo>
                    <a:lnTo>
                      <a:pt x="373" y="869"/>
                    </a:lnTo>
                    <a:lnTo>
                      <a:pt x="370" y="864"/>
                    </a:lnTo>
                    <a:lnTo>
                      <a:pt x="368" y="861"/>
                    </a:lnTo>
                    <a:lnTo>
                      <a:pt x="365" y="859"/>
                    </a:lnTo>
                    <a:lnTo>
                      <a:pt x="361" y="858"/>
                    </a:lnTo>
                    <a:lnTo>
                      <a:pt x="358" y="859"/>
                    </a:lnTo>
                    <a:lnTo>
                      <a:pt x="351" y="864"/>
                    </a:lnTo>
                    <a:lnTo>
                      <a:pt x="346" y="868"/>
                    </a:lnTo>
                    <a:lnTo>
                      <a:pt x="341" y="866"/>
                    </a:lnTo>
                    <a:lnTo>
                      <a:pt x="335" y="864"/>
                    </a:lnTo>
                    <a:lnTo>
                      <a:pt x="328" y="863"/>
                    </a:lnTo>
                    <a:lnTo>
                      <a:pt x="321" y="859"/>
                    </a:lnTo>
                    <a:lnTo>
                      <a:pt x="318" y="856"/>
                    </a:lnTo>
                    <a:lnTo>
                      <a:pt x="314" y="853"/>
                    </a:lnTo>
                    <a:lnTo>
                      <a:pt x="313" y="849"/>
                    </a:lnTo>
                    <a:lnTo>
                      <a:pt x="309" y="848"/>
                    </a:lnTo>
                    <a:lnTo>
                      <a:pt x="304" y="846"/>
                    </a:lnTo>
                    <a:lnTo>
                      <a:pt x="304" y="842"/>
                    </a:lnTo>
                    <a:lnTo>
                      <a:pt x="303" y="839"/>
                    </a:lnTo>
                    <a:lnTo>
                      <a:pt x="296" y="839"/>
                    </a:lnTo>
                    <a:lnTo>
                      <a:pt x="293" y="841"/>
                    </a:lnTo>
                    <a:lnTo>
                      <a:pt x="289" y="842"/>
                    </a:lnTo>
                    <a:lnTo>
                      <a:pt x="284" y="842"/>
                    </a:lnTo>
                    <a:lnTo>
                      <a:pt x="277" y="841"/>
                    </a:lnTo>
                    <a:lnTo>
                      <a:pt x="271" y="836"/>
                    </a:lnTo>
                    <a:lnTo>
                      <a:pt x="271" y="834"/>
                    </a:lnTo>
                    <a:lnTo>
                      <a:pt x="269" y="831"/>
                    </a:lnTo>
                    <a:lnTo>
                      <a:pt x="264" y="827"/>
                    </a:lnTo>
                    <a:lnTo>
                      <a:pt x="257" y="829"/>
                    </a:lnTo>
                    <a:lnTo>
                      <a:pt x="252" y="827"/>
                    </a:lnTo>
                    <a:lnTo>
                      <a:pt x="247" y="824"/>
                    </a:lnTo>
                    <a:lnTo>
                      <a:pt x="244" y="824"/>
                    </a:lnTo>
                    <a:lnTo>
                      <a:pt x="239" y="819"/>
                    </a:lnTo>
                    <a:lnTo>
                      <a:pt x="234" y="819"/>
                    </a:lnTo>
                    <a:lnTo>
                      <a:pt x="229" y="817"/>
                    </a:lnTo>
                    <a:lnTo>
                      <a:pt x="227" y="814"/>
                    </a:lnTo>
                    <a:lnTo>
                      <a:pt x="224" y="809"/>
                    </a:lnTo>
                    <a:lnTo>
                      <a:pt x="217" y="804"/>
                    </a:lnTo>
                    <a:lnTo>
                      <a:pt x="209" y="797"/>
                    </a:lnTo>
                    <a:lnTo>
                      <a:pt x="202" y="797"/>
                    </a:lnTo>
                    <a:lnTo>
                      <a:pt x="200" y="792"/>
                    </a:lnTo>
                    <a:lnTo>
                      <a:pt x="197" y="789"/>
                    </a:lnTo>
                    <a:lnTo>
                      <a:pt x="192" y="789"/>
                    </a:lnTo>
                    <a:lnTo>
                      <a:pt x="189" y="792"/>
                    </a:lnTo>
                    <a:lnTo>
                      <a:pt x="185" y="790"/>
                    </a:lnTo>
                    <a:lnTo>
                      <a:pt x="183" y="785"/>
                    </a:lnTo>
                    <a:lnTo>
                      <a:pt x="170" y="777"/>
                    </a:lnTo>
                    <a:lnTo>
                      <a:pt x="167" y="774"/>
                    </a:lnTo>
                    <a:lnTo>
                      <a:pt x="160" y="770"/>
                    </a:lnTo>
                    <a:lnTo>
                      <a:pt x="157" y="765"/>
                    </a:lnTo>
                    <a:lnTo>
                      <a:pt x="155" y="760"/>
                    </a:lnTo>
                    <a:lnTo>
                      <a:pt x="150" y="759"/>
                    </a:lnTo>
                    <a:lnTo>
                      <a:pt x="147" y="759"/>
                    </a:lnTo>
                    <a:lnTo>
                      <a:pt x="143" y="754"/>
                    </a:lnTo>
                    <a:lnTo>
                      <a:pt x="142" y="748"/>
                    </a:lnTo>
                    <a:lnTo>
                      <a:pt x="140" y="745"/>
                    </a:lnTo>
                    <a:lnTo>
                      <a:pt x="136" y="742"/>
                    </a:lnTo>
                    <a:lnTo>
                      <a:pt x="133" y="738"/>
                    </a:lnTo>
                    <a:lnTo>
                      <a:pt x="128" y="738"/>
                    </a:lnTo>
                    <a:lnTo>
                      <a:pt x="125" y="735"/>
                    </a:lnTo>
                    <a:lnTo>
                      <a:pt x="121" y="730"/>
                    </a:lnTo>
                    <a:lnTo>
                      <a:pt x="116" y="728"/>
                    </a:lnTo>
                    <a:lnTo>
                      <a:pt x="113" y="727"/>
                    </a:lnTo>
                    <a:lnTo>
                      <a:pt x="108" y="727"/>
                    </a:lnTo>
                    <a:lnTo>
                      <a:pt x="105" y="727"/>
                    </a:lnTo>
                    <a:lnTo>
                      <a:pt x="103" y="722"/>
                    </a:lnTo>
                    <a:lnTo>
                      <a:pt x="100" y="720"/>
                    </a:lnTo>
                    <a:lnTo>
                      <a:pt x="96" y="717"/>
                    </a:lnTo>
                    <a:lnTo>
                      <a:pt x="95" y="712"/>
                    </a:lnTo>
                    <a:lnTo>
                      <a:pt x="95" y="710"/>
                    </a:lnTo>
                    <a:lnTo>
                      <a:pt x="91" y="705"/>
                    </a:lnTo>
                    <a:lnTo>
                      <a:pt x="84" y="700"/>
                    </a:lnTo>
                    <a:lnTo>
                      <a:pt x="81" y="700"/>
                    </a:lnTo>
                    <a:lnTo>
                      <a:pt x="79" y="703"/>
                    </a:lnTo>
                    <a:lnTo>
                      <a:pt x="78" y="700"/>
                    </a:lnTo>
                    <a:lnTo>
                      <a:pt x="71" y="695"/>
                    </a:lnTo>
                    <a:lnTo>
                      <a:pt x="69" y="691"/>
                    </a:lnTo>
                    <a:lnTo>
                      <a:pt x="68" y="688"/>
                    </a:lnTo>
                    <a:lnTo>
                      <a:pt x="63" y="681"/>
                    </a:lnTo>
                    <a:lnTo>
                      <a:pt x="61" y="678"/>
                    </a:lnTo>
                    <a:lnTo>
                      <a:pt x="59" y="676"/>
                    </a:lnTo>
                    <a:lnTo>
                      <a:pt x="54" y="670"/>
                    </a:lnTo>
                    <a:lnTo>
                      <a:pt x="51" y="665"/>
                    </a:lnTo>
                    <a:lnTo>
                      <a:pt x="47" y="658"/>
                    </a:lnTo>
                    <a:lnTo>
                      <a:pt x="41" y="653"/>
                    </a:lnTo>
                    <a:lnTo>
                      <a:pt x="37" y="649"/>
                    </a:lnTo>
                    <a:lnTo>
                      <a:pt x="34" y="646"/>
                    </a:lnTo>
                    <a:lnTo>
                      <a:pt x="31" y="643"/>
                    </a:lnTo>
                    <a:lnTo>
                      <a:pt x="24" y="639"/>
                    </a:lnTo>
                    <a:lnTo>
                      <a:pt x="22" y="636"/>
                    </a:lnTo>
                    <a:lnTo>
                      <a:pt x="22" y="636"/>
                    </a:lnTo>
                    <a:lnTo>
                      <a:pt x="21" y="631"/>
                    </a:lnTo>
                    <a:lnTo>
                      <a:pt x="17" y="628"/>
                    </a:lnTo>
                    <a:lnTo>
                      <a:pt x="16" y="626"/>
                    </a:lnTo>
                    <a:lnTo>
                      <a:pt x="9" y="623"/>
                    </a:lnTo>
                    <a:lnTo>
                      <a:pt x="6" y="621"/>
                    </a:lnTo>
                    <a:lnTo>
                      <a:pt x="0" y="619"/>
                    </a:lnTo>
                    <a:lnTo>
                      <a:pt x="47" y="325"/>
                    </a:lnTo>
                    <a:lnTo>
                      <a:pt x="74" y="137"/>
                    </a:lnTo>
                    <a:lnTo>
                      <a:pt x="113" y="104"/>
                    </a:lnTo>
                    <a:lnTo>
                      <a:pt x="143" y="79"/>
                    </a:lnTo>
                    <a:lnTo>
                      <a:pt x="160" y="72"/>
                    </a:lnTo>
                    <a:lnTo>
                      <a:pt x="167" y="69"/>
                    </a:lnTo>
                    <a:lnTo>
                      <a:pt x="172" y="64"/>
                    </a:lnTo>
                    <a:lnTo>
                      <a:pt x="177" y="59"/>
                    </a:lnTo>
                    <a:lnTo>
                      <a:pt x="182" y="54"/>
                    </a:lnTo>
                    <a:lnTo>
                      <a:pt x="187" y="50"/>
                    </a:lnTo>
                    <a:lnTo>
                      <a:pt x="195" y="50"/>
                    </a:lnTo>
                    <a:lnTo>
                      <a:pt x="204" y="50"/>
                    </a:lnTo>
                    <a:lnTo>
                      <a:pt x="212" y="52"/>
                    </a:lnTo>
                    <a:lnTo>
                      <a:pt x="217" y="52"/>
                    </a:lnTo>
                    <a:lnTo>
                      <a:pt x="224" y="54"/>
                    </a:lnTo>
                    <a:lnTo>
                      <a:pt x="237" y="47"/>
                    </a:lnTo>
                    <a:lnTo>
                      <a:pt x="254" y="42"/>
                    </a:lnTo>
                    <a:lnTo>
                      <a:pt x="272" y="37"/>
                    </a:lnTo>
                    <a:lnTo>
                      <a:pt x="281" y="35"/>
                    </a:lnTo>
                    <a:lnTo>
                      <a:pt x="294" y="33"/>
                    </a:lnTo>
                    <a:lnTo>
                      <a:pt x="306" y="32"/>
                    </a:lnTo>
                    <a:lnTo>
                      <a:pt x="323" y="30"/>
                    </a:lnTo>
                    <a:lnTo>
                      <a:pt x="336" y="28"/>
                    </a:lnTo>
                    <a:lnTo>
                      <a:pt x="348" y="25"/>
                    </a:lnTo>
                    <a:lnTo>
                      <a:pt x="360" y="20"/>
                    </a:lnTo>
                    <a:lnTo>
                      <a:pt x="371" y="17"/>
                    </a:lnTo>
                    <a:lnTo>
                      <a:pt x="382" y="12"/>
                    </a:lnTo>
                    <a:lnTo>
                      <a:pt x="387" y="8"/>
                    </a:lnTo>
                    <a:lnTo>
                      <a:pt x="390" y="7"/>
                    </a:lnTo>
                    <a:lnTo>
                      <a:pt x="403" y="0"/>
                    </a:lnTo>
                    <a:lnTo>
                      <a:pt x="405" y="57"/>
                    </a:lnTo>
                    <a:lnTo>
                      <a:pt x="429" y="45"/>
                    </a:lnTo>
                    <a:lnTo>
                      <a:pt x="440" y="42"/>
                    </a:lnTo>
                    <a:lnTo>
                      <a:pt x="450" y="38"/>
                    </a:lnTo>
                    <a:lnTo>
                      <a:pt x="460" y="37"/>
                    </a:lnTo>
                    <a:lnTo>
                      <a:pt x="465" y="42"/>
                    </a:lnTo>
                    <a:lnTo>
                      <a:pt x="472" y="50"/>
                    </a:lnTo>
                    <a:lnTo>
                      <a:pt x="477" y="62"/>
                    </a:lnTo>
                    <a:lnTo>
                      <a:pt x="484" y="74"/>
                    </a:lnTo>
                    <a:lnTo>
                      <a:pt x="494" y="90"/>
                    </a:lnTo>
                    <a:lnTo>
                      <a:pt x="511" y="87"/>
                    </a:lnTo>
                    <a:lnTo>
                      <a:pt x="538" y="99"/>
                    </a:lnTo>
                    <a:lnTo>
                      <a:pt x="544" y="102"/>
                    </a:lnTo>
                    <a:lnTo>
                      <a:pt x="548" y="104"/>
                    </a:lnTo>
                    <a:lnTo>
                      <a:pt x="558" y="101"/>
                    </a:lnTo>
                    <a:lnTo>
                      <a:pt x="570" y="92"/>
                    </a:lnTo>
                    <a:lnTo>
                      <a:pt x="580" y="82"/>
                    </a:lnTo>
                    <a:lnTo>
                      <a:pt x="618" y="75"/>
                    </a:lnTo>
                    <a:lnTo>
                      <a:pt x="632" y="109"/>
                    </a:lnTo>
                    <a:lnTo>
                      <a:pt x="659" y="97"/>
                    </a:lnTo>
                    <a:lnTo>
                      <a:pt x="650" y="69"/>
                    </a:lnTo>
                    <a:lnTo>
                      <a:pt x="659" y="67"/>
                    </a:lnTo>
                    <a:lnTo>
                      <a:pt x="662" y="65"/>
                    </a:lnTo>
                    <a:lnTo>
                      <a:pt x="665" y="70"/>
                    </a:lnTo>
                    <a:lnTo>
                      <a:pt x="667" y="72"/>
                    </a:lnTo>
                    <a:lnTo>
                      <a:pt x="667" y="80"/>
                    </a:lnTo>
                    <a:lnTo>
                      <a:pt x="670" y="87"/>
                    </a:lnTo>
                    <a:lnTo>
                      <a:pt x="679" y="96"/>
                    </a:lnTo>
                    <a:lnTo>
                      <a:pt x="685" y="101"/>
                    </a:lnTo>
                    <a:lnTo>
                      <a:pt x="689" y="104"/>
                    </a:lnTo>
                    <a:lnTo>
                      <a:pt x="694" y="109"/>
                    </a:lnTo>
                    <a:lnTo>
                      <a:pt x="699" y="109"/>
                    </a:lnTo>
                    <a:lnTo>
                      <a:pt x="702" y="111"/>
                    </a:lnTo>
                    <a:lnTo>
                      <a:pt x="702" y="112"/>
                    </a:lnTo>
                    <a:lnTo>
                      <a:pt x="702" y="117"/>
                    </a:lnTo>
                    <a:lnTo>
                      <a:pt x="700" y="122"/>
                    </a:lnTo>
                    <a:lnTo>
                      <a:pt x="702" y="127"/>
                    </a:lnTo>
                    <a:lnTo>
                      <a:pt x="704" y="131"/>
                    </a:lnTo>
                    <a:lnTo>
                      <a:pt x="707" y="136"/>
                    </a:lnTo>
                    <a:lnTo>
                      <a:pt x="714" y="141"/>
                    </a:lnTo>
                    <a:lnTo>
                      <a:pt x="709" y="143"/>
                    </a:lnTo>
                    <a:lnTo>
                      <a:pt x="704" y="141"/>
                    </a:lnTo>
                    <a:lnTo>
                      <a:pt x="695" y="141"/>
                    </a:lnTo>
                    <a:lnTo>
                      <a:pt x="687" y="143"/>
                    </a:lnTo>
                    <a:lnTo>
                      <a:pt x="677" y="143"/>
                    </a:lnTo>
                    <a:lnTo>
                      <a:pt x="672" y="149"/>
                    </a:lnTo>
                    <a:lnTo>
                      <a:pt x="669" y="153"/>
                    </a:lnTo>
                    <a:lnTo>
                      <a:pt x="662" y="159"/>
                    </a:lnTo>
                    <a:lnTo>
                      <a:pt x="650" y="171"/>
                    </a:lnTo>
                    <a:lnTo>
                      <a:pt x="637" y="183"/>
                    </a:lnTo>
                    <a:lnTo>
                      <a:pt x="630" y="191"/>
                    </a:lnTo>
                    <a:lnTo>
                      <a:pt x="615" y="205"/>
                    </a:lnTo>
                    <a:lnTo>
                      <a:pt x="603" y="225"/>
                    </a:lnTo>
                    <a:lnTo>
                      <a:pt x="596" y="242"/>
                    </a:lnTo>
                    <a:lnTo>
                      <a:pt x="596" y="262"/>
                    </a:lnTo>
                    <a:lnTo>
                      <a:pt x="598" y="273"/>
                    </a:lnTo>
                    <a:lnTo>
                      <a:pt x="600" y="278"/>
                    </a:lnTo>
                    <a:lnTo>
                      <a:pt x="601" y="290"/>
                    </a:lnTo>
                    <a:lnTo>
                      <a:pt x="603" y="300"/>
                    </a:lnTo>
                    <a:lnTo>
                      <a:pt x="606" y="320"/>
                    </a:lnTo>
                    <a:lnTo>
                      <a:pt x="606" y="339"/>
                    </a:lnTo>
                    <a:lnTo>
                      <a:pt x="605" y="357"/>
                    </a:lnTo>
                    <a:lnTo>
                      <a:pt x="606" y="389"/>
                    </a:lnTo>
                    <a:lnTo>
                      <a:pt x="608" y="416"/>
                    </a:lnTo>
                    <a:lnTo>
                      <a:pt x="603" y="431"/>
                    </a:lnTo>
                    <a:close/>
                  </a:path>
                </a:pathLst>
              </a:custGeom>
              <a:solidFill>
                <a:srgbClr val="5BCC5A"/>
              </a:solidFill>
              <a:ln w="0">
                <a:solidFill>
                  <a:srgbClr val="5BCC5A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302" name="Freeform 94"/>
              <p:cNvSpPr>
                <a:spLocks/>
              </p:cNvSpPr>
              <p:nvPr/>
            </p:nvSpPr>
            <p:spPr bwMode="auto">
              <a:xfrm>
                <a:off x="966" y="2245"/>
                <a:ext cx="714" cy="942"/>
              </a:xfrm>
              <a:custGeom>
                <a:avLst/>
                <a:gdLst/>
                <a:ahLst/>
                <a:cxnLst>
                  <a:cxn ang="0">
                    <a:pos x="570" y="515"/>
                  </a:cxn>
                  <a:cxn ang="0">
                    <a:pos x="551" y="571"/>
                  </a:cxn>
                  <a:cxn ang="0">
                    <a:pos x="571" y="641"/>
                  </a:cxn>
                  <a:cxn ang="0">
                    <a:pos x="615" y="703"/>
                  </a:cxn>
                  <a:cxn ang="0">
                    <a:pos x="617" y="737"/>
                  </a:cxn>
                  <a:cxn ang="0">
                    <a:pos x="635" y="792"/>
                  </a:cxn>
                  <a:cxn ang="0">
                    <a:pos x="650" y="891"/>
                  </a:cxn>
                  <a:cxn ang="0">
                    <a:pos x="632" y="942"/>
                  </a:cxn>
                  <a:cxn ang="0">
                    <a:pos x="606" y="938"/>
                  </a:cxn>
                  <a:cxn ang="0">
                    <a:pos x="588" y="911"/>
                  </a:cxn>
                  <a:cxn ang="0">
                    <a:pos x="568" y="908"/>
                  </a:cxn>
                  <a:cxn ang="0">
                    <a:pos x="548" y="898"/>
                  </a:cxn>
                  <a:cxn ang="0">
                    <a:pos x="528" y="903"/>
                  </a:cxn>
                  <a:cxn ang="0">
                    <a:pos x="506" y="903"/>
                  </a:cxn>
                  <a:cxn ang="0">
                    <a:pos x="481" y="896"/>
                  </a:cxn>
                  <a:cxn ang="0">
                    <a:pos x="454" y="896"/>
                  </a:cxn>
                  <a:cxn ang="0">
                    <a:pos x="430" y="895"/>
                  </a:cxn>
                  <a:cxn ang="0">
                    <a:pos x="412" y="895"/>
                  </a:cxn>
                  <a:cxn ang="0">
                    <a:pos x="395" y="881"/>
                  </a:cxn>
                  <a:cxn ang="0">
                    <a:pos x="378" y="874"/>
                  </a:cxn>
                  <a:cxn ang="0">
                    <a:pos x="365" y="859"/>
                  </a:cxn>
                  <a:cxn ang="0">
                    <a:pos x="341" y="866"/>
                  </a:cxn>
                  <a:cxn ang="0">
                    <a:pos x="314" y="853"/>
                  </a:cxn>
                  <a:cxn ang="0">
                    <a:pos x="303" y="839"/>
                  </a:cxn>
                  <a:cxn ang="0">
                    <a:pos x="277" y="841"/>
                  </a:cxn>
                  <a:cxn ang="0">
                    <a:pos x="257" y="829"/>
                  </a:cxn>
                  <a:cxn ang="0">
                    <a:pos x="234" y="819"/>
                  </a:cxn>
                  <a:cxn ang="0">
                    <a:pos x="209" y="797"/>
                  </a:cxn>
                  <a:cxn ang="0">
                    <a:pos x="189" y="792"/>
                  </a:cxn>
                  <a:cxn ang="0">
                    <a:pos x="160" y="770"/>
                  </a:cxn>
                  <a:cxn ang="0">
                    <a:pos x="143" y="754"/>
                  </a:cxn>
                  <a:cxn ang="0">
                    <a:pos x="128" y="738"/>
                  </a:cxn>
                  <a:cxn ang="0">
                    <a:pos x="108" y="727"/>
                  </a:cxn>
                  <a:cxn ang="0">
                    <a:pos x="95" y="712"/>
                  </a:cxn>
                  <a:cxn ang="0">
                    <a:pos x="79" y="703"/>
                  </a:cxn>
                  <a:cxn ang="0">
                    <a:pos x="63" y="681"/>
                  </a:cxn>
                  <a:cxn ang="0">
                    <a:pos x="47" y="658"/>
                  </a:cxn>
                  <a:cxn ang="0">
                    <a:pos x="24" y="639"/>
                  </a:cxn>
                  <a:cxn ang="0">
                    <a:pos x="16" y="626"/>
                  </a:cxn>
                  <a:cxn ang="0">
                    <a:pos x="74" y="137"/>
                  </a:cxn>
                  <a:cxn ang="0">
                    <a:pos x="172" y="64"/>
                  </a:cxn>
                  <a:cxn ang="0">
                    <a:pos x="204" y="50"/>
                  </a:cxn>
                  <a:cxn ang="0">
                    <a:pos x="254" y="42"/>
                  </a:cxn>
                  <a:cxn ang="0">
                    <a:pos x="323" y="30"/>
                  </a:cxn>
                  <a:cxn ang="0">
                    <a:pos x="382" y="12"/>
                  </a:cxn>
                  <a:cxn ang="0">
                    <a:pos x="429" y="45"/>
                  </a:cxn>
                  <a:cxn ang="0">
                    <a:pos x="472" y="50"/>
                  </a:cxn>
                  <a:cxn ang="0">
                    <a:pos x="538" y="99"/>
                  </a:cxn>
                  <a:cxn ang="0">
                    <a:pos x="580" y="82"/>
                  </a:cxn>
                  <a:cxn ang="0">
                    <a:pos x="659" y="67"/>
                  </a:cxn>
                  <a:cxn ang="0">
                    <a:pos x="670" y="87"/>
                  </a:cxn>
                  <a:cxn ang="0">
                    <a:pos x="699" y="109"/>
                  </a:cxn>
                  <a:cxn ang="0">
                    <a:pos x="702" y="127"/>
                  </a:cxn>
                  <a:cxn ang="0">
                    <a:pos x="704" y="141"/>
                  </a:cxn>
                  <a:cxn ang="0">
                    <a:pos x="669" y="153"/>
                  </a:cxn>
                  <a:cxn ang="0">
                    <a:pos x="615" y="205"/>
                  </a:cxn>
                  <a:cxn ang="0">
                    <a:pos x="600" y="278"/>
                  </a:cxn>
                  <a:cxn ang="0">
                    <a:pos x="605" y="357"/>
                  </a:cxn>
                </a:cxnLst>
                <a:rect l="0" t="0" r="r" b="b"/>
                <a:pathLst>
                  <a:path w="714" h="942">
                    <a:moveTo>
                      <a:pt x="603" y="431"/>
                    </a:moveTo>
                    <a:lnTo>
                      <a:pt x="586" y="477"/>
                    </a:lnTo>
                    <a:lnTo>
                      <a:pt x="583" y="490"/>
                    </a:lnTo>
                    <a:lnTo>
                      <a:pt x="575" y="507"/>
                    </a:lnTo>
                    <a:lnTo>
                      <a:pt x="570" y="515"/>
                    </a:lnTo>
                    <a:lnTo>
                      <a:pt x="565" y="524"/>
                    </a:lnTo>
                    <a:lnTo>
                      <a:pt x="561" y="530"/>
                    </a:lnTo>
                    <a:lnTo>
                      <a:pt x="558" y="544"/>
                    </a:lnTo>
                    <a:lnTo>
                      <a:pt x="553" y="560"/>
                    </a:lnTo>
                    <a:lnTo>
                      <a:pt x="551" y="571"/>
                    </a:lnTo>
                    <a:lnTo>
                      <a:pt x="554" y="584"/>
                    </a:lnTo>
                    <a:lnTo>
                      <a:pt x="556" y="596"/>
                    </a:lnTo>
                    <a:lnTo>
                      <a:pt x="559" y="629"/>
                    </a:lnTo>
                    <a:lnTo>
                      <a:pt x="565" y="636"/>
                    </a:lnTo>
                    <a:lnTo>
                      <a:pt x="571" y="641"/>
                    </a:lnTo>
                    <a:lnTo>
                      <a:pt x="586" y="656"/>
                    </a:lnTo>
                    <a:lnTo>
                      <a:pt x="591" y="663"/>
                    </a:lnTo>
                    <a:lnTo>
                      <a:pt x="598" y="675"/>
                    </a:lnTo>
                    <a:lnTo>
                      <a:pt x="608" y="688"/>
                    </a:lnTo>
                    <a:lnTo>
                      <a:pt x="615" y="703"/>
                    </a:lnTo>
                    <a:lnTo>
                      <a:pt x="615" y="710"/>
                    </a:lnTo>
                    <a:lnTo>
                      <a:pt x="613" y="715"/>
                    </a:lnTo>
                    <a:lnTo>
                      <a:pt x="612" y="723"/>
                    </a:lnTo>
                    <a:lnTo>
                      <a:pt x="613" y="732"/>
                    </a:lnTo>
                    <a:lnTo>
                      <a:pt x="617" y="737"/>
                    </a:lnTo>
                    <a:lnTo>
                      <a:pt x="622" y="747"/>
                    </a:lnTo>
                    <a:lnTo>
                      <a:pt x="625" y="754"/>
                    </a:lnTo>
                    <a:lnTo>
                      <a:pt x="628" y="765"/>
                    </a:lnTo>
                    <a:lnTo>
                      <a:pt x="635" y="779"/>
                    </a:lnTo>
                    <a:lnTo>
                      <a:pt x="635" y="792"/>
                    </a:lnTo>
                    <a:lnTo>
                      <a:pt x="640" y="817"/>
                    </a:lnTo>
                    <a:lnTo>
                      <a:pt x="645" y="853"/>
                    </a:lnTo>
                    <a:lnTo>
                      <a:pt x="647" y="863"/>
                    </a:lnTo>
                    <a:lnTo>
                      <a:pt x="648" y="878"/>
                    </a:lnTo>
                    <a:lnTo>
                      <a:pt x="650" y="891"/>
                    </a:lnTo>
                    <a:lnTo>
                      <a:pt x="652" y="905"/>
                    </a:lnTo>
                    <a:lnTo>
                      <a:pt x="650" y="918"/>
                    </a:lnTo>
                    <a:lnTo>
                      <a:pt x="647" y="926"/>
                    </a:lnTo>
                    <a:lnTo>
                      <a:pt x="637" y="936"/>
                    </a:lnTo>
                    <a:lnTo>
                      <a:pt x="632" y="942"/>
                    </a:lnTo>
                    <a:lnTo>
                      <a:pt x="627" y="938"/>
                    </a:lnTo>
                    <a:lnTo>
                      <a:pt x="622" y="938"/>
                    </a:lnTo>
                    <a:lnTo>
                      <a:pt x="615" y="940"/>
                    </a:lnTo>
                    <a:lnTo>
                      <a:pt x="612" y="940"/>
                    </a:lnTo>
                    <a:lnTo>
                      <a:pt x="606" y="938"/>
                    </a:lnTo>
                    <a:lnTo>
                      <a:pt x="603" y="931"/>
                    </a:lnTo>
                    <a:lnTo>
                      <a:pt x="601" y="925"/>
                    </a:lnTo>
                    <a:lnTo>
                      <a:pt x="596" y="918"/>
                    </a:lnTo>
                    <a:lnTo>
                      <a:pt x="591" y="915"/>
                    </a:lnTo>
                    <a:lnTo>
                      <a:pt x="588" y="911"/>
                    </a:lnTo>
                    <a:lnTo>
                      <a:pt x="586" y="908"/>
                    </a:lnTo>
                    <a:lnTo>
                      <a:pt x="581" y="910"/>
                    </a:lnTo>
                    <a:lnTo>
                      <a:pt x="576" y="911"/>
                    </a:lnTo>
                    <a:lnTo>
                      <a:pt x="573" y="911"/>
                    </a:lnTo>
                    <a:lnTo>
                      <a:pt x="568" y="908"/>
                    </a:lnTo>
                    <a:lnTo>
                      <a:pt x="563" y="905"/>
                    </a:lnTo>
                    <a:lnTo>
                      <a:pt x="559" y="901"/>
                    </a:lnTo>
                    <a:lnTo>
                      <a:pt x="556" y="900"/>
                    </a:lnTo>
                    <a:lnTo>
                      <a:pt x="553" y="898"/>
                    </a:lnTo>
                    <a:lnTo>
                      <a:pt x="548" y="898"/>
                    </a:lnTo>
                    <a:lnTo>
                      <a:pt x="546" y="896"/>
                    </a:lnTo>
                    <a:lnTo>
                      <a:pt x="543" y="896"/>
                    </a:lnTo>
                    <a:lnTo>
                      <a:pt x="539" y="901"/>
                    </a:lnTo>
                    <a:lnTo>
                      <a:pt x="533" y="901"/>
                    </a:lnTo>
                    <a:lnTo>
                      <a:pt x="528" y="903"/>
                    </a:lnTo>
                    <a:lnTo>
                      <a:pt x="524" y="905"/>
                    </a:lnTo>
                    <a:lnTo>
                      <a:pt x="519" y="908"/>
                    </a:lnTo>
                    <a:lnTo>
                      <a:pt x="514" y="906"/>
                    </a:lnTo>
                    <a:lnTo>
                      <a:pt x="509" y="906"/>
                    </a:lnTo>
                    <a:lnTo>
                      <a:pt x="506" y="903"/>
                    </a:lnTo>
                    <a:lnTo>
                      <a:pt x="501" y="901"/>
                    </a:lnTo>
                    <a:lnTo>
                      <a:pt x="492" y="903"/>
                    </a:lnTo>
                    <a:lnTo>
                      <a:pt x="487" y="900"/>
                    </a:lnTo>
                    <a:lnTo>
                      <a:pt x="486" y="898"/>
                    </a:lnTo>
                    <a:lnTo>
                      <a:pt x="481" y="896"/>
                    </a:lnTo>
                    <a:lnTo>
                      <a:pt x="479" y="898"/>
                    </a:lnTo>
                    <a:lnTo>
                      <a:pt x="474" y="900"/>
                    </a:lnTo>
                    <a:lnTo>
                      <a:pt x="471" y="895"/>
                    </a:lnTo>
                    <a:lnTo>
                      <a:pt x="465" y="895"/>
                    </a:lnTo>
                    <a:lnTo>
                      <a:pt x="454" y="896"/>
                    </a:lnTo>
                    <a:lnTo>
                      <a:pt x="449" y="895"/>
                    </a:lnTo>
                    <a:lnTo>
                      <a:pt x="442" y="893"/>
                    </a:lnTo>
                    <a:lnTo>
                      <a:pt x="439" y="893"/>
                    </a:lnTo>
                    <a:lnTo>
                      <a:pt x="434" y="893"/>
                    </a:lnTo>
                    <a:lnTo>
                      <a:pt x="430" y="895"/>
                    </a:lnTo>
                    <a:lnTo>
                      <a:pt x="425" y="900"/>
                    </a:lnTo>
                    <a:lnTo>
                      <a:pt x="424" y="900"/>
                    </a:lnTo>
                    <a:lnTo>
                      <a:pt x="420" y="900"/>
                    </a:lnTo>
                    <a:lnTo>
                      <a:pt x="415" y="896"/>
                    </a:lnTo>
                    <a:lnTo>
                      <a:pt x="412" y="895"/>
                    </a:lnTo>
                    <a:lnTo>
                      <a:pt x="407" y="893"/>
                    </a:lnTo>
                    <a:lnTo>
                      <a:pt x="402" y="891"/>
                    </a:lnTo>
                    <a:lnTo>
                      <a:pt x="400" y="888"/>
                    </a:lnTo>
                    <a:lnTo>
                      <a:pt x="398" y="884"/>
                    </a:lnTo>
                    <a:lnTo>
                      <a:pt x="395" y="881"/>
                    </a:lnTo>
                    <a:lnTo>
                      <a:pt x="392" y="879"/>
                    </a:lnTo>
                    <a:lnTo>
                      <a:pt x="387" y="878"/>
                    </a:lnTo>
                    <a:lnTo>
                      <a:pt x="385" y="878"/>
                    </a:lnTo>
                    <a:lnTo>
                      <a:pt x="382" y="876"/>
                    </a:lnTo>
                    <a:lnTo>
                      <a:pt x="378" y="874"/>
                    </a:lnTo>
                    <a:lnTo>
                      <a:pt x="375" y="871"/>
                    </a:lnTo>
                    <a:lnTo>
                      <a:pt x="373" y="869"/>
                    </a:lnTo>
                    <a:lnTo>
                      <a:pt x="370" y="864"/>
                    </a:lnTo>
                    <a:lnTo>
                      <a:pt x="368" y="861"/>
                    </a:lnTo>
                    <a:lnTo>
                      <a:pt x="365" y="859"/>
                    </a:lnTo>
                    <a:lnTo>
                      <a:pt x="361" y="858"/>
                    </a:lnTo>
                    <a:lnTo>
                      <a:pt x="358" y="859"/>
                    </a:lnTo>
                    <a:lnTo>
                      <a:pt x="351" y="864"/>
                    </a:lnTo>
                    <a:lnTo>
                      <a:pt x="346" y="868"/>
                    </a:lnTo>
                    <a:lnTo>
                      <a:pt x="341" y="866"/>
                    </a:lnTo>
                    <a:lnTo>
                      <a:pt x="335" y="864"/>
                    </a:lnTo>
                    <a:lnTo>
                      <a:pt x="328" y="863"/>
                    </a:lnTo>
                    <a:lnTo>
                      <a:pt x="321" y="859"/>
                    </a:lnTo>
                    <a:lnTo>
                      <a:pt x="318" y="856"/>
                    </a:lnTo>
                    <a:lnTo>
                      <a:pt x="314" y="853"/>
                    </a:lnTo>
                    <a:lnTo>
                      <a:pt x="313" y="849"/>
                    </a:lnTo>
                    <a:lnTo>
                      <a:pt x="309" y="848"/>
                    </a:lnTo>
                    <a:lnTo>
                      <a:pt x="304" y="846"/>
                    </a:lnTo>
                    <a:lnTo>
                      <a:pt x="304" y="842"/>
                    </a:lnTo>
                    <a:lnTo>
                      <a:pt x="303" y="839"/>
                    </a:lnTo>
                    <a:lnTo>
                      <a:pt x="296" y="839"/>
                    </a:lnTo>
                    <a:lnTo>
                      <a:pt x="293" y="841"/>
                    </a:lnTo>
                    <a:lnTo>
                      <a:pt x="289" y="842"/>
                    </a:lnTo>
                    <a:lnTo>
                      <a:pt x="284" y="842"/>
                    </a:lnTo>
                    <a:lnTo>
                      <a:pt x="277" y="841"/>
                    </a:lnTo>
                    <a:lnTo>
                      <a:pt x="271" y="836"/>
                    </a:lnTo>
                    <a:lnTo>
                      <a:pt x="271" y="834"/>
                    </a:lnTo>
                    <a:lnTo>
                      <a:pt x="269" y="831"/>
                    </a:lnTo>
                    <a:lnTo>
                      <a:pt x="264" y="827"/>
                    </a:lnTo>
                    <a:lnTo>
                      <a:pt x="257" y="829"/>
                    </a:lnTo>
                    <a:lnTo>
                      <a:pt x="252" y="827"/>
                    </a:lnTo>
                    <a:lnTo>
                      <a:pt x="247" y="824"/>
                    </a:lnTo>
                    <a:lnTo>
                      <a:pt x="244" y="824"/>
                    </a:lnTo>
                    <a:lnTo>
                      <a:pt x="239" y="819"/>
                    </a:lnTo>
                    <a:lnTo>
                      <a:pt x="234" y="819"/>
                    </a:lnTo>
                    <a:lnTo>
                      <a:pt x="229" y="817"/>
                    </a:lnTo>
                    <a:lnTo>
                      <a:pt x="227" y="814"/>
                    </a:lnTo>
                    <a:lnTo>
                      <a:pt x="224" y="809"/>
                    </a:lnTo>
                    <a:lnTo>
                      <a:pt x="217" y="804"/>
                    </a:lnTo>
                    <a:lnTo>
                      <a:pt x="209" y="797"/>
                    </a:lnTo>
                    <a:lnTo>
                      <a:pt x="202" y="797"/>
                    </a:lnTo>
                    <a:lnTo>
                      <a:pt x="200" y="792"/>
                    </a:lnTo>
                    <a:lnTo>
                      <a:pt x="197" y="789"/>
                    </a:lnTo>
                    <a:lnTo>
                      <a:pt x="192" y="789"/>
                    </a:lnTo>
                    <a:lnTo>
                      <a:pt x="189" y="792"/>
                    </a:lnTo>
                    <a:lnTo>
                      <a:pt x="185" y="790"/>
                    </a:lnTo>
                    <a:lnTo>
                      <a:pt x="183" y="785"/>
                    </a:lnTo>
                    <a:lnTo>
                      <a:pt x="170" y="777"/>
                    </a:lnTo>
                    <a:lnTo>
                      <a:pt x="167" y="774"/>
                    </a:lnTo>
                    <a:lnTo>
                      <a:pt x="160" y="770"/>
                    </a:lnTo>
                    <a:lnTo>
                      <a:pt x="157" y="765"/>
                    </a:lnTo>
                    <a:lnTo>
                      <a:pt x="155" y="760"/>
                    </a:lnTo>
                    <a:lnTo>
                      <a:pt x="150" y="759"/>
                    </a:lnTo>
                    <a:lnTo>
                      <a:pt x="147" y="759"/>
                    </a:lnTo>
                    <a:lnTo>
                      <a:pt x="143" y="754"/>
                    </a:lnTo>
                    <a:lnTo>
                      <a:pt x="142" y="748"/>
                    </a:lnTo>
                    <a:lnTo>
                      <a:pt x="140" y="745"/>
                    </a:lnTo>
                    <a:lnTo>
                      <a:pt x="136" y="742"/>
                    </a:lnTo>
                    <a:lnTo>
                      <a:pt x="133" y="738"/>
                    </a:lnTo>
                    <a:lnTo>
                      <a:pt x="128" y="738"/>
                    </a:lnTo>
                    <a:lnTo>
                      <a:pt x="125" y="735"/>
                    </a:lnTo>
                    <a:lnTo>
                      <a:pt x="121" y="730"/>
                    </a:lnTo>
                    <a:lnTo>
                      <a:pt x="116" y="728"/>
                    </a:lnTo>
                    <a:lnTo>
                      <a:pt x="113" y="727"/>
                    </a:lnTo>
                    <a:lnTo>
                      <a:pt x="108" y="727"/>
                    </a:lnTo>
                    <a:lnTo>
                      <a:pt x="105" y="727"/>
                    </a:lnTo>
                    <a:lnTo>
                      <a:pt x="103" y="722"/>
                    </a:lnTo>
                    <a:lnTo>
                      <a:pt x="100" y="720"/>
                    </a:lnTo>
                    <a:lnTo>
                      <a:pt x="96" y="717"/>
                    </a:lnTo>
                    <a:lnTo>
                      <a:pt x="95" y="712"/>
                    </a:lnTo>
                    <a:lnTo>
                      <a:pt x="95" y="710"/>
                    </a:lnTo>
                    <a:lnTo>
                      <a:pt x="91" y="705"/>
                    </a:lnTo>
                    <a:lnTo>
                      <a:pt x="84" y="700"/>
                    </a:lnTo>
                    <a:lnTo>
                      <a:pt x="81" y="700"/>
                    </a:lnTo>
                    <a:lnTo>
                      <a:pt x="79" y="703"/>
                    </a:lnTo>
                    <a:lnTo>
                      <a:pt x="78" y="700"/>
                    </a:lnTo>
                    <a:lnTo>
                      <a:pt x="71" y="695"/>
                    </a:lnTo>
                    <a:lnTo>
                      <a:pt x="69" y="691"/>
                    </a:lnTo>
                    <a:lnTo>
                      <a:pt x="68" y="688"/>
                    </a:lnTo>
                    <a:lnTo>
                      <a:pt x="63" y="681"/>
                    </a:lnTo>
                    <a:lnTo>
                      <a:pt x="61" y="678"/>
                    </a:lnTo>
                    <a:lnTo>
                      <a:pt x="59" y="676"/>
                    </a:lnTo>
                    <a:lnTo>
                      <a:pt x="54" y="670"/>
                    </a:lnTo>
                    <a:lnTo>
                      <a:pt x="51" y="665"/>
                    </a:lnTo>
                    <a:lnTo>
                      <a:pt x="47" y="658"/>
                    </a:lnTo>
                    <a:lnTo>
                      <a:pt x="41" y="653"/>
                    </a:lnTo>
                    <a:lnTo>
                      <a:pt x="37" y="649"/>
                    </a:lnTo>
                    <a:lnTo>
                      <a:pt x="34" y="646"/>
                    </a:lnTo>
                    <a:lnTo>
                      <a:pt x="31" y="643"/>
                    </a:lnTo>
                    <a:lnTo>
                      <a:pt x="24" y="639"/>
                    </a:lnTo>
                    <a:lnTo>
                      <a:pt x="22" y="636"/>
                    </a:lnTo>
                    <a:lnTo>
                      <a:pt x="22" y="636"/>
                    </a:lnTo>
                    <a:lnTo>
                      <a:pt x="21" y="631"/>
                    </a:lnTo>
                    <a:lnTo>
                      <a:pt x="17" y="628"/>
                    </a:lnTo>
                    <a:lnTo>
                      <a:pt x="16" y="626"/>
                    </a:lnTo>
                    <a:lnTo>
                      <a:pt x="9" y="623"/>
                    </a:lnTo>
                    <a:lnTo>
                      <a:pt x="6" y="621"/>
                    </a:lnTo>
                    <a:lnTo>
                      <a:pt x="0" y="619"/>
                    </a:lnTo>
                    <a:lnTo>
                      <a:pt x="47" y="325"/>
                    </a:lnTo>
                    <a:lnTo>
                      <a:pt x="74" y="137"/>
                    </a:lnTo>
                    <a:lnTo>
                      <a:pt x="113" y="104"/>
                    </a:lnTo>
                    <a:lnTo>
                      <a:pt x="143" y="79"/>
                    </a:lnTo>
                    <a:lnTo>
                      <a:pt x="160" y="72"/>
                    </a:lnTo>
                    <a:lnTo>
                      <a:pt x="167" y="69"/>
                    </a:lnTo>
                    <a:lnTo>
                      <a:pt x="172" y="64"/>
                    </a:lnTo>
                    <a:lnTo>
                      <a:pt x="177" y="59"/>
                    </a:lnTo>
                    <a:lnTo>
                      <a:pt x="182" y="54"/>
                    </a:lnTo>
                    <a:lnTo>
                      <a:pt x="187" y="50"/>
                    </a:lnTo>
                    <a:lnTo>
                      <a:pt x="195" y="50"/>
                    </a:lnTo>
                    <a:lnTo>
                      <a:pt x="204" y="50"/>
                    </a:lnTo>
                    <a:lnTo>
                      <a:pt x="212" y="52"/>
                    </a:lnTo>
                    <a:lnTo>
                      <a:pt x="217" y="52"/>
                    </a:lnTo>
                    <a:lnTo>
                      <a:pt x="224" y="54"/>
                    </a:lnTo>
                    <a:lnTo>
                      <a:pt x="237" y="47"/>
                    </a:lnTo>
                    <a:lnTo>
                      <a:pt x="254" y="42"/>
                    </a:lnTo>
                    <a:lnTo>
                      <a:pt x="272" y="37"/>
                    </a:lnTo>
                    <a:lnTo>
                      <a:pt x="281" y="35"/>
                    </a:lnTo>
                    <a:lnTo>
                      <a:pt x="294" y="33"/>
                    </a:lnTo>
                    <a:lnTo>
                      <a:pt x="306" y="32"/>
                    </a:lnTo>
                    <a:lnTo>
                      <a:pt x="323" y="30"/>
                    </a:lnTo>
                    <a:lnTo>
                      <a:pt x="336" y="28"/>
                    </a:lnTo>
                    <a:lnTo>
                      <a:pt x="348" y="25"/>
                    </a:lnTo>
                    <a:lnTo>
                      <a:pt x="360" y="20"/>
                    </a:lnTo>
                    <a:lnTo>
                      <a:pt x="371" y="17"/>
                    </a:lnTo>
                    <a:lnTo>
                      <a:pt x="382" y="12"/>
                    </a:lnTo>
                    <a:lnTo>
                      <a:pt x="387" y="8"/>
                    </a:lnTo>
                    <a:lnTo>
                      <a:pt x="390" y="7"/>
                    </a:lnTo>
                    <a:lnTo>
                      <a:pt x="403" y="0"/>
                    </a:lnTo>
                    <a:lnTo>
                      <a:pt x="405" y="57"/>
                    </a:lnTo>
                    <a:lnTo>
                      <a:pt x="429" y="45"/>
                    </a:lnTo>
                    <a:lnTo>
                      <a:pt x="440" y="42"/>
                    </a:lnTo>
                    <a:lnTo>
                      <a:pt x="450" y="38"/>
                    </a:lnTo>
                    <a:lnTo>
                      <a:pt x="460" y="37"/>
                    </a:lnTo>
                    <a:lnTo>
                      <a:pt x="465" y="42"/>
                    </a:lnTo>
                    <a:lnTo>
                      <a:pt x="472" y="50"/>
                    </a:lnTo>
                    <a:lnTo>
                      <a:pt x="477" y="62"/>
                    </a:lnTo>
                    <a:lnTo>
                      <a:pt x="484" y="74"/>
                    </a:lnTo>
                    <a:lnTo>
                      <a:pt x="494" y="90"/>
                    </a:lnTo>
                    <a:lnTo>
                      <a:pt x="511" y="87"/>
                    </a:lnTo>
                    <a:lnTo>
                      <a:pt x="538" y="99"/>
                    </a:lnTo>
                    <a:lnTo>
                      <a:pt x="544" y="102"/>
                    </a:lnTo>
                    <a:lnTo>
                      <a:pt x="548" y="104"/>
                    </a:lnTo>
                    <a:lnTo>
                      <a:pt x="558" y="101"/>
                    </a:lnTo>
                    <a:lnTo>
                      <a:pt x="570" y="92"/>
                    </a:lnTo>
                    <a:lnTo>
                      <a:pt x="580" y="82"/>
                    </a:lnTo>
                    <a:lnTo>
                      <a:pt x="618" y="75"/>
                    </a:lnTo>
                    <a:lnTo>
                      <a:pt x="632" y="109"/>
                    </a:lnTo>
                    <a:lnTo>
                      <a:pt x="659" y="97"/>
                    </a:lnTo>
                    <a:lnTo>
                      <a:pt x="650" y="69"/>
                    </a:lnTo>
                    <a:lnTo>
                      <a:pt x="659" y="67"/>
                    </a:lnTo>
                    <a:lnTo>
                      <a:pt x="662" y="65"/>
                    </a:lnTo>
                    <a:lnTo>
                      <a:pt x="665" y="70"/>
                    </a:lnTo>
                    <a:lnTo>
                      <a:pt x="667" y="72"/>
                    </a:lnTo>
                    <a:lnTo>
                      <a:pt x="667" y="80"/>
                    </a:lnTo>
                    <a:lnTo>
                      <a:pt x="670" y="87"/>
                    </a:lnTo>
                    <a:lnTo>
                      <a:pt x="679" y="96"/>
                    </a:lnTo>
                    <a:lnTo>
                      <a:pt x="685" y="101"/>
                    </a:lnTo>
                    <a:lnTo>
                      <a:pt x="689" y="104"/>
                    </a:lnTo>
                    <a:lnTo>
                      <a:pt x="694" y="109"/>
                    </a:lnTo>
                    <a:lnTo>
                      <a:pt x="699" y="109"/>
                    </a:lnTo>
                    <a:lnTo>
                      <a:pt x="702" y="111"/>
                    </a:lnTo>
                    <a:lnTo>
                      <a:pt x="702" y="112"/>
                    </a:lnTo>
                    <a:lnTo>
                      <a:pt x="702" y="117"/>
                    </a:lnTo>
                    <a:lnTo>
                      <a:pt x="700" y="122"/>
                    </a:lnTo>
                    <a:lnTo>
                      <a:pt x="702" y="127"/>
                    </a:lnTo>
                    <a:lnTo>
                      <a:pt x="704" y="131"/>
                    </a:lnTo>
                    <a:lnTo>
                      <a:pt x="707" y="136"/>
                    </a:lnTo>
                    <a:lnTo>
                      <a:pt x="714" y="141"/>
                    </a:lnTo>
                    <a:lnTo>
                      <a:pt x="709" y="143"/>
                    </a:lnTo>
                    <a:lnTo>
                      <a:pt x="704" y="141"/>
                    </a:lnTo>
                    <a:lnTo>
                      <a:pt x="695" y="141"/>
                    </a:lnTo>
                    <a:lnTo>
                      <a:pt x="687" y="143"/>
                    </a:lnTo>
                    <a:lnTo>
                      <a:pt x="677" y="143"/>
                    </a:lnTo>
                    <a:lnTo>
                      <a:pt x="672" y="149"/>
                    </a:lnTo>
                    <a:lnTo>
                      <a:pt x="669" y="153"/>
                    </a:lnTo>
                    <a:lnTo>
                      <a:pt x="662" y="159"/>
                    </a:lnTo>
                    <a:lnTo>
                      <a:pt x="650" y="171"/>
                    </a:lnTo>
                    <a:lnTo>
                      <a:pt x="637" y="183"/>
                    </a:lnTo>
                    <a:lnTo>
                      <a:pt x="630" y="191"/>
                    </a:lnTo>
                    <a:lnTo>
                      <a:pt x="615" y="205"/>
                    </a:lnTo>
                    <a:lnTo>
                      <a:pt x="603" y="225"/>
                    </a:lnTo>
                    <a:lnTo>
                      <a:pt x="596" y="242"/>
                    </a:lnTo>
                    <a:lnTo>
                      <a:pt x="596" y="262"/>
                    </a:lnTo>
                    <a:lnTo>
                      <a:pt x="598" y="273"/>
                    </a:lnTo>
                    <a:lnTo>
                      <a:pt x="600" y="278"/>
                    </a:lnTo>
                    <a:lnTo>
                      <a:pt x="601" y="290"/>
                    </a:lnTo>
                    <a:lnTo>
                      <a:pt x="603" y="300"/>
                    </a:lnTo>
                    <a:lnTo>
                      <a:pt x="606" y="320"/>
                    </a:lnTo>
                    <a:lnTo>
                      <a:pt x="606" y="339"/>
                    </a:lnTo>
                    <a:lnTo>
                      <a:pt x="605" y="357"/>
                    </a:lnTo>
                    <a:lnTo>
                      <a:pt x="606" y="389"/>
                    </a:lnTo>
                    <a:lnTo>
                      <a:pt x="608" y="416"/>
                    </a:lnTo>
                    <a:lnTo>
                      <a:pt x="603" y="431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303" name="Freeform 95"/>
              <p:cNvSpPr>
                <a:spLocks/>
              </p:cNvSpPr>
              <p:nvPr/>
            </p:nvSpPr>
            <p:spPr bwMode="auto">
              <a:xfrm>
                <a:off x="438" y="2168"/>
                <a:ext cx="752" cy="696"/>
              </a:xfrm>
              <a:custGeom>
                <a:avLst/>
                <a:gdLst/>
                <a:ahLst/>
                <a:cxnLst>
                  <a:cxn ang="0">
                    <a:pos x="377" y="28"/>
                  </a:cxn>
                  <a:cxn ang="0">
                    <a:pos x="389" y="38"/>
                  </a:cxn>
                  <a:cxn ang="0">
                    <a:pos x="411" y="48"/>
                  </a:cxn>
                  <a:cxn ang="0">
                    <a:pos x="421" y="55"/>
                  </a:cxn>
                  <a:cxn ang="0">
                    <a:pos x="431" y="68"/>
                  </a:cxn>
                  <a:cxn ang="0">
                    <a:pos x="446" y="82"/>
                  </a:cxn>
                  <a:cxn ang="0">
                    <a:pos x="470" y="95"/>
                  </a:cxn>
                  <a:cxn ang="0">
                    <a:pos x="481" y="77"/>
                  </a:cxn>
                  <a:cxn ang="0">
                    <a:pos x="490" y="37"/>
                  </a:cxn>
                  <a:cxn ang="0">
                    <a:pos x="517" y="21"/>
                  </a:cxn>
                  <a:cxn ang="0">
                    <a:pos x="587" y="52"/>
                  </a:cxn>
                  <a:cxn ang="0">
                    <a:pos x="663" y="72"/>
                  </a:cxn>
                  <a:cxn ang="0">
                    <a:pos x="695" y="77"/>
                  </a:cxn>
                  <a:cxn ang="0">
                    <a:pos x="747" y="75"/>
                  </a:cxn>
                  <a:cxn ang="0">
                    <a:pos x="752" y="131"/>
                  </a:cxn>
                  <a:cxn ang="0">
                    <a:pos x="740" y="129"/>
                  </a:cxn>
                  <a:cxn ang="0">
                    <a:pos x="723" y="127"/>
                  </a:cxn>
                  <a:cxn ang="0">
                    <a:pos x="710" y="131"/>
                  </a:cxn>
                  <a:cxn ang="0">
                    <a:pos x="700" y="141"/>
                  </a:cxn>
                  <a:cxn ang="0">
                    <a:pos x="688" y="149"/>
                  </a:cxn>
                  <a:cxn ang="0">
                    <a:pos x="641" y="181"/>
                  </a:cxn>
                  <a:cxn ang="0">
                    <a:pos x="575" y="402"/>
                  </a:cxn>
                  <a:cxn ang="0">
                    <a:pos x="523" y="693"/>
                  </a:cxn>
                  <a:cxn ang="0">
                    <a:pos x="510" y="686"/>
                  </a:cxn>
                  <a:cxn ang="0">
                    <a:pos x="495" y="681"/>
                  </a:cxn>
                  <a:cxn ang="0">
                    <a:pos x="483" y="671"/>
                  </a:cxn>
                  <a:cxn ang="0">
                    <a:pos x="471" y="663"/>
                  </a:cxn>
                  <a:cxn ang="0">
                    <a:pos x="461" y="651"/>
                  </a:cxn>
                  <a:cxn ang="0">
                    <a:pos x="453" y="637"/>
                  </a:cxn>
                  <a:cxn ang="0">
                    <a:pos x="451" y="629"/>
                  </a:cxn>
                  <a:cxn ang="0">
                    <a:pos x="441" y="622"/>
                  </a:cxn>
                  <a:cxn ang="0">
                    <a:pos x="429" y="614"/>
                  </a:cxn>
                  <a:cxn ang="0">
                    <a:pos x="364" y="614"/>
                  </a:cxn>
                  <a:cxn ang="0">
                    <a:pos x="332" y="631"/>
                  </a:cxn>
                  <a:cxn ang="0">
                    <a:pos x="283" y="585"/>
                  </a:cxn>
                  <a:cxn ang="0">
                    <a:pos x="252" y="522"/>
                  </a:cxn>
                  <a:cxn ang="0">
                    <a:pos x="231" y="444"/>
                  </a:cxn>
                  <a:cxn ang="0">
                    <a:pos x="169" y="354"/>
                  </a:cxn>
                  <a:cxn ang="0">
                    <a:pos x="62" y="327"/>
                  </a:cxn>
                  <a:cxn ang="0">
                    <a:pos x="0" y="260"/>
                  </a:cxn>
                  <a:cxn ang="0">
                    <a:pos x="8" y="245"/>
                  </a:cxn>
                  <a:cxn ang="0">
                    <a:pos x="116" y="124"/>
                  </a:cxn>
                  <a:cxn ang="0">
                    <a:pos x="178" y="28"/>
                  </a:cxn>
                  <a:cxn ang="0">
                    <a:pos x="188" y="33"/>
                  </a:cxn>
                  <a:cxn ang="0">
                    <a:pos x="184" y="43"/>
                  </a:cxn>
                  <a:cxn ang="0">
                    <a:pos x="231" y="45"/>
                  </a:cxn>
                  <a:cxn ang="0">
                    <a:pos x="265" y="3"/>
                  </a:cxn>
                  <a:cxn ang="0">
                    <a:pos x="280" y="8"/>
                  </a:cxn>
                  <a:cxn ang="0">
                    <a:pos x="293" y="13"/>
                  </a:cxn>
                  <a:cxn ang="0">
                    <a:pos x="309" y="10"/>
                  </a:cxn>
                  <a:cxn ang="0">
                    <a:pos x="315" y="15"/>
                  </a:cxn>
                  <a:cxn ang="0">
                    <a:pos x="327" y="18"/>
                  </a:cxn>
                  <a:cxn ang="0">
                    <a:pos x="339" y="11"/>
                  </a:cxn>
                  <a:cxn ang="0">
                    <a:pos x="349" y="18"/>
                  </a:cxn>
                  <a:cxn ang="0">
                    <a:pos x="362" y="25"/>
                  </a:cxn>
                </a:cxnLst>
                <a:rect l="0" t="0" r="r" b="b"/>
                <a:pathLst>
                  <a:path w="752" h="696">
                    <a:moveTo>
                      <a:pt x="362" y="25"/>
                    </a:moveTo>
                    <a:lnTo>
                      <a:pt x="377" y="28"/>
                    </a:lnTo>
                    <a:lnTo>
                      <a:pt x="384" y="33"/>
                    </a:lnTo>
                    <a:lnTo>
                      <a:pt x="389" y="38"/>
                    </a:lnTo>
                    <a:lnTo>
                      <a:pt x="401" y="43"/>
                    </a:lnTo>
                    <a:lnTo>
                      <a:pt x="411" y="48"/>
                    </a:lnTo>
                    <a:lnTo>
                      <a:pt x="416" y="50"/>
                    </a:lnTo>
                    <a:lnTo>
                      <a:pt x="421" y="55"/>
                    </a:lnTo>
                    <a:lnTo>
                      <a:pt x="426" y="62"/>
                    </a:lnTo>
                    <a:lnTo>
                      <a:pt x="431" y="68"/>
                    </a:lnTo>
                    <a:lnTo>
                      <a:pt x="438" y="72"/>
                    </a:lnTo>
                    <a:lnTo>
                      <a:pt x="446" y="82"/>
                    </a:lnTo>
                    <a:lnTo>
                      <a:pt x="461" y="94"/>
                    </a:lnTo>
                    <a:lnTo>
                      <a:pt x="470" y="95"/>
                    </a:lnTo>
                    <a:lnTo>
                      <a:pt x="476" y="89"/>
                    </a:lnTo>
                    <a:lnTo>
                      <a:pt x="481" y="77"/>
                    </a:lnTo>
                    <a:lnTo>
                      <a:pt x="487" y="60"/>
                    </a:lnTo>
                    <a:lnTo>
                      <a:pt x="490" y="37"/>
                    </a:lnTo>
                    <a:lnTo>
                      <a:pt x="495" y="11"/>
                    </a:lnTo>
                    <a:lnTo>
                      <a:pt x="517" y="21"/>
                    </a:lnTo>
                    <a:lnTo>
                      <a:pt x="545" y="32"/>
                    </a:lnTo>
                    <a:lnTo>
                      <a:pt x="587" y="52"/>
                    </a:lnTo>
                    <a:lnTo>
                      <a:pt x="624" y="63"/>
                    </a:lnTo>
                    <a:lnTo>
                      <a:pt x="663" y="72"/>
                    </a:lnTo>
                    <a:lnTo>
                      <a:pt x="685" y="75"/>
                    </a:lnTo>
                    <a:lnTo>
                      <a:pt x="695" y="77"/>
                    </a:lnTo>
                    <a:lnTo>
                      <a:pt x="742" y="65"/>
                    </a:lnTo>
                    <a:lnTo>
                      <a:pt x="747" y="75"/>
                    </a:lnTo>
                    <a:lnTo>
                      <a:pt x="750" y="94"/>
                    </a:lnTo>
                    <a:lnTo>
                      <a:pt x="752" y="131"/>
                    </a:lnTo>
                    <a:lnTo>
                      <a:pt x="745" y="129"/>
                    </a:lnTo>
                    <a:lnTo>
                      <a:pt x="740" y="129"/>
                    </a:lnTo>
                    <a:lnTo>
                      <a:pt x="732" y="127"/>
                    </a:lnTo>
                    <a:lnTo>
                      <a:pt x="723" y="127"/>
                    </a:lnTo>
                    <a:lnTo>
                      <a:pt x="715" y="127"/>
                    </a:lnTo>
                    <a:lnTo>
                      <a:pt x="710" y="131"/>
                    </a:lnTo>
                    <a:lnTo>
                      <a:pt x="705" y="136"/>
                    </a:lnTo>
                    <a:lnTo>
                      <a:pt x="700" y="141"/>
                    </a:lnTo>
                    <a:lnTo>
                      <a:pt x="695" y="146"/>
                    </a:lnTo>
                    <a:lnTo>
                      <a:pt x="688" y="149"/>
                    </a:lnTo>
                    <a:lnTo>
                      <a:pt x="671" y="156"/>
                    </a:lnTo>
                    <a:lnTo>
                      <a:pt x="641" y="181"/>
                    </a:lnTo>
                    <a:lnTo>
                      <a:pt x="602" y="214"/>
                    </a:lnTo>
                    <a:lnTo>
                      <a:pt x="575" y="402"/>
                    </a:lnTo>
                    <a:lnTo>
                      <a:pt x="528" y="696"/>
                    </a:lnTo>
                    <a:lnTo>
                      <a:pt x="523" y="693"/>
                    </a:lnTo>
                    <a:lnTo>
                      <a:pt x="515" y="688"/>
                    </a:lnTo>
                    <a:lnTo>
                      <a:pt x="510" y="686"/>
                    </a:lnTo>
                    <a:lnTo>
                      <a:pt x="503" y="683"/>
                    </a:lnTo>
                    <a:lnTo>
                      <a:pt x="495" y="681"/>
                    </a:lnTo>
                    <a:lnTo>
                      <a:pt x="490" y="676"/>
                    </a:lnTo>
                    <a:lnTo>
                      <a:pt x="483" y="671"/>
                    </a:lnTo>
                    <a:lnTo>
                      <a:pt x="478" y="668"/>
                    </a:lnTo>
                    <a:lnTo>
                      <a:pt x="471" y="663"/>
                    </a:lnTo>
                    <a:lnTo>
                      <a:pt x="466" y="658"/>
                    </a:lnTo>
                    <a:lnTo>
                      <a:pt x="461" y="651"/>
                    </a:lnTo>
                    <a:lnTo>
                      <a:pt x="458" y="644"/>
                    </a:lnTo>
                    <a:lnTo>
                      <a:pt x="453" y="637"/>
                    </a:lnTo>
                    <a:lnTo>
                      <a:pt x="451" y="632"/>
                    </a:lnTo>
                    <a:lnTo>
                      <a:pt x="451" y="629"/>
                    </a:lnTo>
                    <a:lnTo>
                      <a:pt x="448" y="627"/>
                    </a:lnTo>
                    <a:lnTo>
                      <a:pt x="441" y="622"/>
                    </a:lnTo>
                    <a:lnTo>
                      <a:pt x="434" y="619"/>
                    </a:lnTo>
                    <a:lnTo>
                      <a:pt x="429" y="614"/>
                    </a:lnTo>
                    <a:lnTo>
                      <a:pt x="424" y="612"/>
                    </a:lnTo>
                    <a:lnTo>
                      <a:pt x="364" y="614"/>
                    </a:lnTo>
                    <a:lnTo>
                      <a:pt x="351" y="627"/>
                    </a:lnTo>
                    <a:lnTo>
                      <a:pt x="332" y="631"/>
                    </a:lnTo>
                    <a:lnTo>
                      <a:pt x="330" y="629"/>
                    </a:lnTo>
                    <a:lnTo>
                      <a:pt x="283" y="585"/>
                    </a:lnTo>
                    <a:lnTo>
                      <a:pt x="282" y="557"/>
                    </a:lnTo>
                    <a:lnTo>
                      <a:pt x="252" y="522"/>
                    </a:lnTo>
                    <a:lnTo>
                      <a:pt x="243" y="473"/>
                    </a:lnTo>
                    <a:lnTo>
                      <a:pt x="231" y="444"/>
                    </a:lnTo>
                    <a:lnTo>
                      <a:pt x="211" y="451"/>
                    </a:lnTo>
                    <a:lnTo>
                      <a:pt x="169" y="354"/>
                    </a:lnTo>
                    <a:lnTo>
                      <a:pt x="124" y="374"/>
                    </a:lnTo>
                    <a:lnTo>
                      <a:pt x="62" y="327"/>
                    </a:lnTo>
                    <a:lnTo>
                      <a:pt x="100" y="310"/>
                    </a:lnTo>
                    <a:lnTo>
                      <a:pt x="0" y="260"/>
                    </a:lnTo>
                    <a:lnTo>
                      <a:pt x="6" y="246"/>
                    </a:lnTo>
                    <a:lnTo>
                      <a:pt x="8" y="245"/>
                    </a:lnTo>
                    <a:lnTo>
                      <a:pt x="79" y="109"/>
                    </a:lnTo>
                    <a:lnTo>
                      <a:pt x="116" y="124"/>
                    </a:lnTo>
                    <a:lnTo>
                      <a:pt x="158" y="52"/>
                    </a:lnTo>
                    <a:lnTo>
                      <a:pt x="178" y="28"/>
                    </a:lnTo>
                    <a:lnTo>
                      <a:pt x="179" y="30"/>
                    </a:lnTo>
                    <a:lnTo>
                      <a:pt x="188" y="33"/>
                    </a:lnTo>
                    <a:lnTo>
                      <a:pt x="186" y="38"/>
                    </a:lnTo>
                    <a:lnTo>
                      <a:pt x="184" y="43"/>
                    </a:lnTo>
                    <a:lnTo>
                      <a:pt x="183" y="48"/>
                    </a:lnTo>
                    <a:lnTo>
                      <a:pt x="231" y="45"/>
                    </a:lnTo>
                    <a:lnTo>
                      <a:pt x="260" y="0"/>
                    </a:lnTo>
                    <a:lnTo>
                      <a:pt x="265" y="3"/>
                    </a:lnTo>
                    <a:lnTo>
                      <a:pt x="270" y="5"/>
                    </a:lnTo>
                    <a:lnTo>
                      <a:pt x="280" y="8"/>
                    </a:lnTo>
                    <a:lnTo>
                      <a:pt x="285" y="10"/>
                    </a:lnTo>
                    <a:lnTo>
                      <a:pt x="293" y="13"/>
                    </a:lnTo>
                    <a:lnTo>
                      <a:pt x="302" y="11"/>
                    </a:lnTo>
                    <a:lnTo>
                      <a:pt x="309" y="10"/>
                    </a:lnTo>
                    <a:lnTo>
                      <a:pt x="312" y="10"/>
                    </a:lnTo>
                    <a:lnTo>
                      <a:pt x="315" y="15"/>
                    </a:lnTo>
                    <a:lnTo>
                      <a:pt x="320" y="16"/>
                    </a:lnTo>
                    <a:lnTo>
                      <a:pt x="327" y="18"/>
                    </a:lnTo>
                    <a:lnTo>
                      <a:pt x="332" y="13"/>
                    </a:lnTo>
                    <a:lnTo>
                      <a:pt x="339" y="11"/>
                    </a:lnTo>
                    <a:lnTo>
                      <a:pt x="344" y="15"/>
                    </a:lnTo>
                    <a:lnTo>
                      <a:pt x="349" y="18"/>
                    </a:lnTo>
                    <a:lnTo>
                      <a:pt x="354" y="21"/>
                    </a:lnTo>
                    <a:lnTo>
                      <a:pt x="362" y="25"/>
                    </a:lnTo>
                    <a:close/>
                  </a:path>
                </a:pathLst>
              </a:custGeom>
              <a:solidFill>
                <a:srgbClr val="3C8A3B"/>
              </a:solidFill>
              <a:ln w="0">
                <a:solidFill>
                  <a:srgbClr val="3C8A3B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304" name="Freeform 96"/>
              <p:cNvSpPr>
                <a:spLocks/>
              </p:cNvSpPr>
              <p:nvPr/>
            </p:nvSpPr>
            <p:spPr bwMode="auto">
              <a:xfrm>
                <a:off x="438" y="2168"/>
                <a:ext cx="752" cy="696"/>
              </a:xfrm>
              <a:custGeom>
                <a:avLst/>
                <a:gdLst/>
                <a:ahLst/>
                <a:cxnLst>
                  <a:cxn ang="0">
                    <a:pos x="377" y="28"/>
                  </a:cxn>
                  <a:cxn ang="0">
                    <a:pos x="389" y="38"/>
                  </a:cxn>
                  <a:cxn ang="0">
                    <a:pos x="411" y="48"/>
                  </a:cxn>
                  <a:cxn ang="0">
                    <a:pos x="421" y="55"/>
                  </a:cxn>
                  <a:cxn ang="0">
                    <a:pos x="431" y="68"/>
                  </a:cxn>
                  <a:cxn ang="0">
                    <a:pos x="446" y="82"/>
                  </a:cxn>
                  <a:cxn ang="0">
                    <a:pos x="470" y="95"/>
                  </a:cxn>
                  <a:cxn ang="0">
                    <a:pos x="481" y="77"/>
                  </a:cxn>
                  <a:cxn ang="0">
                    <a:pos x="490" y="37"/>
                  </a:cxn>
                  <a:cxn ang="0">
                    <a:pos x="517" y="21"/>
                  </a:cxn>
                  <a:cxn ang="0">
                    <a:pos x="587" y="52"/>
                  </a:cxn>
                  <a:cxn ang="0">
                    <a:pos x="663" y="72"/>
                  </a:cxn>
                  <a:cxn ang="0">
                    <a:pos x="695" y="77"/>
                  </a:cxn>
                  <a:cxn ang="0">
                    <a:pos x="747" y="75"/>
                  </a:cxn>
                  <a:cxn ang="0">
                    <a:pos x="752" y="131"/>
                  </a:cxn>
                  <a:cxn ang="0">
                    <a:pos x="740" y="129"/>
                  </a:cxn>
                  <a:cxn ang="0">
                    <a:pos x="723" y="127"/>
                  </a:cxn>
                  <a:cxn ang="0">
                    <a:pos x="710" y="131"/>
                  </a:cxn>
                  <a:cxn ang="0">
                    <a:pos x="700" y="141"/>
                  </a:cxn>
                  <a:cxn ang="0">
                    <a:pos x="688" y="149"/>
                  </a:cxn>
                  <a:cxn ang="0">
                    <a:pos x="641" y="181"/>
                  </a:cxn>
                  <a:cxn ang="0">
                    <a:pos x="575" y="402"/>
                  </a:cxn>
                  <a:cxn ang="0">
                    <a:pos x="523" y="693"/>
                  </a:cxn>
                  <a:cxn ang="0">
                    <a:pos x="510" y="686"/>
                  </a:cxn>
                  <a:cxn ang="0">
                    <a:pos x="495" y="681"/>
                  </a:cxn>
                  <a:cxn ang="0">
                    <a:pos x="483" y="671"/>
                  </a:cxn>
                  <a:cxn ang="0">
                    <a:pos x="471" y="663"/>
                  </a:cxn>
                  <a:cxn ang="0">
                    <a:pos x="461" y="651"/>
                  </a:cxn>
                  <a:cxn ang="0">
                    <a:pos x="453" y="637"/>
                  </a:cxn>
                  <a:cxn ang="0">
                    <a:pos x="451" y="629"/>
                  </a:cxn>
                  <a:cxn ang="0">
                    <a:pos x="441" y="622"/>
                  </a:cxn>
                  <a:cxn ang="0">
                    <a:pos x="429" y="614"/>
                  </a:cxn>
                  <a:cxn ang="0">
                    <a:pos x="364" y="614"/>
                  </a:cxn>
                  <a:cxn ang="0">
                    <a:pos x="332" y="631"/>
                  </a:cxn>
                  <a:cxn ang="0">
                    <a:pos x="283" y="585"/>
                  </a:cxn>
                  <a:cxn ang="0">
                    <a:pos x="252" y="522"/>
                  </a:cxn>
                  <a:cxn ang="0">
                    <a:pos x="231" y="444"/>
                  </a:cxn>
                  <a:cxn ang="0">
                    <a:pos x="169" y="354"/>
                  </a:cxn>
                  <a:cxn ang="0">
                    <a:pos x="62" y="327"/>
                  </a:cxn>
                  <a:cxn ang="0">
                    <a:pos x="0" y="260"/>
                  </a:cxn>
                  <a:cxn ang="0">
                    <a:pos x="8" y="245"/>
                  </a:cxn>
                  <a:cxn ang="0">
                    <a:pos x="116" y="124"/>
                  </a:cxn>
                  <a:cxn ang="0">
                    <a:pos x="178" y="28"/>
                  </a:cxn>
                  <a:cxn ang="0">
                    <a:pos x="188" y="33"/>
                  </a:cxn>
                  <a:cxn ang="0">
                    <a:pos x="184" y="43"/>
                  </a:cxn>
                  <a:cxn ang="0">
                    <a:pos x="231" y="45"/>
                  </a:cxn>
                  <a:cxn ang="0">
                    <a:pos x="265" y="3"/>
                  </a:cxn>
                  <a:cxn ang="0">
                    <a:pos x="280" y="8"/>
                  </a:cxn>
                  <a:cxn ang="0">
                    <a:pos x="293" y="13"/>
                  </a:cxn>
                  <a:cxn ang="0">
                    <a:pos x="309" y="10"/>
                  </a:cxn>
                  <a:cxn ang="0">
                    <a:pos x="315" y="15"/>
                  </a:cxn>
                  <a:cxn ang="0">
                    <a:pos x="327" y="18"/>
                  </a:cxn>
                  <a:cxn ang="0">
                    <a:pos x="339" y="11"/>
                  </a:cxn>
                  <a:cxn ang="0">
                    <a:pos x="349" y="18"/>
                  </a:cxn>
                  <a:cxn ang="0">
                    <a:pos x="362" y="25"/>
                  </a:cxn>
                </a:cxnLst>
                <a:rect l="0" t="0" r="r" b="b"/>
                <a:pathLst>
                  <a:path w="752" h="696">
                    <a:moveTo>
                      <a:pt x="362" y="25"/>
                    </a:moveTo>
                    <a:lnTo>
                      <a:pt x="377" y="28"/>
                    </a:lnTo>
                    <a:lnTo>
                      <a:pt x="384" y="33"/>
                    </a:lnTo>
                    <a:lnTo>
                      <a:pt x="389" y="38"/>
                    </a:lnTo>
                    <a:lnTo>
                      <a:pt x="401" y="43"/>
                    </a:lnTo>
                    <a:lnTo>
                      <a:pt x="411" y="48"/>
                    </a:lnTo>
                    <a:lnTo>
                      <a:pt x="416" y="50"/>
                    </a:lnTo>
                    <a:lnTo>
                      <a:pt x="421" y="55"/>
                    </a:lnTo>
                    <a:lnTo>
                      <a:pt x="426" y="62"/>
                    </a:lnTo>
                    <a:lnTo>
                      <a:pt x="431" y="68"/>
                    </a:lnTo>
                    <a:lnTo>
                      <a:pt x="438" y="72"/>
                    </a:lnTo>
                    <a:lnTo>
                      <a:pt x="446" y="82"/>
                    </a:lnTo>
                    <a:lnTo>
                      <a:pt x="461" y="94"/>
                    </a:lnTo>
                    <a:lnTo>
                      <a:pt x="470" y="95"/>
                    </a:lnTo>
                    <a:lnTo>
                      <a:pt x="476" y="89"/>
                    </a:lnTo>
                    <a:lnTo>
                      <a:pt x="481" y="77"/>
                    </a:lnTo>
                    <a:lnTo>
                      <a:pt x="487" y="60"/>
                    </a:lnTo>
                    <a:lnTo>
                      <a:pt x="490" y="37"/>
                    </a:lnTo>
                    <a:lnTo>
                      <a:pt x="495" y="11"/>
                    </a:lnTo>
                    <a:lnTo>
                      <a:pt x="517" y="21"/>
                    </a:lnTo>
                    <a:lnTo>
                      <a:pt x="545" y="32"/>
                    </a:lnTo>
                    <a:lnTo>
                      <a:pt x="587" y="52"/>
                    </a:lnTo>
                    <a:lnTo>
                      <a:pt x="624" y="63"/>
                    </a:lnTo>
                    <a:lnTo>
                      <a:pt x="663" y="72"/>
                    </a:lnTo>
                    <a:lnTo>
                      <a:pt x="685" y="75"/>
                    </a:lnTo>
                    <a:lnTo>
                      <a:pt x="695" y="77"/>
                    </a:lnTo>
                    <a:lnTo>
                      <a:pt x="742" y="65"/>
                    </a:lnTo>
                    <a:lnTo>
                      <a:pt x="747" y="75"/>
                    </a:lnTo>
                    <a:lnTo>
                      <a:pt x="750" y="94"/>
                    </a:lnTo>
                    <a:lnTo>
                      <a:pt x="752" y="131"/>
                    </a:lnTo>
                    <a:lnTo>
                      <a:pt x="745" y="129"/>
                    </a:lnTo>
                    <a:lnTo>
                      <a:pt x="740" y="129"/>
                    </a:lnTo>
                    <a:lnTo>
                      <a:pt x="732" y="127"/>
                    </a:lnTo>
                    <a:lnTo>
                      <a:pt x="723" y="127"/>
                    </a:lnTo>
                    <a:lnTo>
                      <a:pt x="715" y="127"/>
                    </a:lnTo>
                    <a:lnTo>
                      <a:pt x="710" y="131"/>
                    </a:lnTo>
                    <a:lnTo>
                      <a:pt x="705" y="136"/>
                    </a:lnTo>
                    <a:lnTo>
                      <a:pt x="700" y="141"/>
                    </a:lnTo>
                    <a:lnTo>
                      <a:pt x="695" y="146"/>
                    </a:lnTo>
                    <a:lnTo>
                      <a:pt x="688" y="149"/>
                    </a:lnTo>
                    <a:lnTo>
                      <a:pt x="671" y="156"/>
                    </a:lnTo>
                    <a:lnTo>
                      <a:pt x="641" y="181"/>
                    </a:lnTo>
                    <a:lnTo>
                      <a:pt x="602" y="214"/>
                    </a:lnTo>
                    <a:lnTo>
                      <a:pt x="575" y="402"/>
                    </a:lnTo>
                    <a:lnTo>
                      <a:pt x="528" y="696"/>
                    </a:lnTo>
                    <a:lnTo>
                      <a:pt x="523" y="693"/>
                    </a:lnTo>
                    <a:lnTo>
                      <a:pt x="515" y="688"/>
                    </a:lnTo>
                    <a:lnTo>
                      <a:pt x="510" y="686"/>
                    </a:lnTo>
                    <a:lnTo>
                      <a:pt x="503" y="683"/>
                    </a:lnTo>
                    <a:lnTo>
                      <a:pt x="495" y="681"/>
                    </a:lnTo>
                    <a:lnTo>
                      <a:pt x="490" y="676"/>
                    </a:lnTo>
                    <a:lnTo>
                      <a:pt x="483" y="671"/>
                    </a:lnTo>
                    <a:lnTo>
                      <a:pt x="478" y="668"/>
                    </a:lnTo>
                    <a:lnTo>
                      <a:pt x="471" y="663"/>
                    </a:lnTo>
                    <a:lnTo>
                      <a:pt x="466" y="658"/>
                    </a:lnTo>
                    <a:lnTo>
                      <a:pt x="461" y="651"/>
                    </a:lnTo>
                    <a:lnTo>
                      <a:pt x="458" y="644"/>
                    </a:lnTo>
                    <a:lnTo>
                      <a:pt x="453" y="637"/>
                    </a:lnTo>
                    <a:lnTo>
                      <a:pt x="451" y="632"/>
                    </a:lnTo>
                    <a:lnTo>
                      <a:pt x="451" y="629"/>
                    </a:lnTo>
                    <a:lnTo>
                      <a:pt x="448" y="627"/>
                    </a:lnTo>
                    <a:lnTo>
                      <a:pt x="441" y="622"/>
                    </a:lnTo>
                    <a:lnTo>
                      <a:pt x="434" y="619"/>
                    </a:lnTo>
                    <a:lnTo>
                      <a:pt x="429" y="614"/>
                    </a:lnTo>
                    <a:lnTo>
                      <a:pt x="424" y="612"/>
                    </a:lnTo>
                    <a:lnTo>
                      <a:pt x="364" y="614"/>
                    </a:lnTo>
                    <a:lnTo>
                      <a:pt x="351" y="627"/>
                    </a:lnTo>
                    <a:lnTo>
                      <a:pt x="332" y="631"/>
                    </a:lnTo>
                    <a:lnTo>
                      <a:pt x="330" y="629"/>
                    </a:lnTo>
                    <a:lnTo>
                      <a:pt x="283" y="585"/>
                    </a:lnTo>
                    <a:lnTo>
                      <a:pt x="282" y="557"/>
                    </a:lnTo>
                    <a:lnTo>
                      <a:pt x="252" y="522"/>
                    </a:lnTo>
                    <a:lnTo>
                      <a:pt x="243" y="473"/>
                    </a:lnTo>
                    <a:lnTo>
                      <a:pt x="231" y="444"/>
                    </a:lnTo>
                    <a:lnTo>
                      <a:pt x="211" y="451"/>
                    </a:lnTo>
                    <a:lnTo>
                      <a:pt x="169" y="354"/>
                    </a:lnTo>
                    <a:lnTo>
                      <a:pt x="124" y="374"/>
                    </a:lnTo>
                    <a:lnTo>
                      <a:pt x="62" y="327"/>
                    </a:lnTo>
                    <a:lnTo>
                      <a:pt x="100" y="310"/>
                    </a:lnTo>
                    <a:lnTo>
                      <a:pt x="0" y="260"/>
                    </a:lnTo>
                    <a:lnTo>
                      <a:pt x="6" y="246"/>
                    </a:lnTo>
                    <a:lnTo>
                      <a:pt x="8" y="245"/>
                    </a:lnTo>
                    <a:lnTo>
                      <a:pt x="79" y="109"/>
                    </a:lnTo>
                    <a:lnTo>
                      <a:pt x="116" y="124"/>
                    </a:lnTo>
                    <a:lnTo>
                      <a:pt x="158" y="52"/>
                    </a:lnTo>
                    <a:lnTo>
                      <a:pt x="178" y="28"/>
                    </a:lnTo>
                    <a:lnTo>
                      <a:pt x="179" y="30"/>
                    </a:lnTo>
                    <a:lnTo>
                      <a:pt x="188" y="33"/>
                    </a:lnTo>
                    <a:lnTo>
                      <a:pt x="186" y="38"/>
                    </a:lnTo>
                    <a:lnTo>
                      <a:pt x="184" y="43"/>
                    </a:lnTo>
                    <a:lnTo>
                      <a:pt x="183" y="48"/>
                    </a:lnTo>
                    <a:lnTo>
                      <a:pt x="231" y="45"/>
                    </a:lnTo>
                    <a:lnTo>
                      <a:pt x="260" y="0"/>
                    </a:lnTo>
                    <a:lnTo>
                      <a:pt x="265" y="3"/>
                    </a:lnTo>
                    <a:lnTo>
                      <a:pt x="270" y="5"/>
                    </a:lnTo>
                    <a:lnTo>
                      <a:pt x="280" y="8"/>
                    </a:lnTo>
                    <a:lnTo>
                      <a:pt x="285" y="10"/>
                    </a:lnTo>
                    <a:lnTo>
                      <a:pt x="293" y="13"/>
                    </a:lnTo>
                    <a:lnTo>
                      <a:pt x="302" y="11"/>
                    </a:lnTo>
                    <a:lnTo>
                      <a:pt x="309" y="10"/>
                    </a:lnTo>
                    <a:lnTo>
                      <a:pt x="312" y="10"/>
                    </a:lnTo>
                    <a:lnTo>
                      <a:pt x="315" y="15"/>
                    </a:lnTo>
                    <a:lnTo>
                      <a:pt x="320" y="16"/>
                    </a:lnTo>
                    <a:lnTo>
                      <a:pt x="327" y="18"/>
                    </a:lnTo>
                    <a:lnTo>
                      <a:pt x="332" y="13"/>
                    </a:lnTo>
                    <a:lnTo>
                      <a:pt x="339" y="11"/>
                    </a:lnTo>
                    <a:lnTo>
                      <a:pt x="344" y="15"/>
                    </a:lnTo>
                    <a:lnTo>
                      <a:pt x="349" y="18"/>
                    </a:lnTo>
                    <a:lnTo>
                      <a:pt x="354" y="21"/>
                    </a:lnTo>
                    <a:lnTo>
                      <a:pt x="362" y="25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305" name="Freeform 97"/>
              <p:cNvSpPr>
                <a:spLocks/>
              </p:cNvSpPr>
              <p:nvPr/>
            </p:nvSpPr>
            <p:spPr bwMode="auto">
              <a:xfrm>
                <a:off x="1517" y="2346"/>
                <a:ext cx="2226" cy="1467"/>
              </a:xfrm>
              <a:custGeom>
                <a:avLst/>
                <a:gdLst/>
                <a:ahLst/>
                <a:cxnLst>
                  <a:cxn ang="0">
                    <a:pos x="331" y="52"/>
                  </a:cxn>
                  <a:cxn ang="0">
                    <a:pos x="361" y="83"/>
                  </a:cxn>
                  <a:cxn ang="0">
                    <a:pos x="406" y="68"/>
                  </a:cxn>
                  <a:cxn ang="0">
                    <a:pos x="443" y="42"/>
                  </a:cxn>
                  <a:cxn ang="0">
                    <a:pos x="489" y="47"/>
                  </a:cxn>
                  <a:cxn ang="0">
                    <a:pos x="542" y="25"/>
                  </a:cxn>
                  <a:cxn ang="0">
                    <a:pos x="578" y="35"/>
                  </a:cxn>
                  <a:cxn ang="0">
                    <a:pos x="275" y="250"/>
                  </a:cxn>
                  <a:cxn ang="0">
                    <a:pos x="1622" y="663"/>
                  </a:cxn>
                  <a:cxn ang="0">
                    <a:pos x="1805" y="913"/>
                  </a:cxn>
                  <a:cxn ang="0">
                    <a:pos x="1867" y="933"/>
                  </a:cxn>
                  <a:cxn ang="0">
                    <a:pos x="1931" y="955"/>
                  </a:cxn>
                  <a:cxn ang="0">
                    <a:pos x="1993" y="1002"/>
                  </a:cxn>
                  <a:cxn ang="0">
                    <a:pos x="2038" y="1076"/>
                  </a:cxn>
                  <a:cxn ang="0">
                    <a:pos x="2072" y="1235"/>
                  </a:cxn>
                  <a:cxn ang="0">
                    <a:pos x="2176" y="1347"/>
                  </a:cxn>
                  <a:cxn ang="0">
                    <a:pos x="2191" y="1453"/>
                  </a:cxn>
                  <a:cxn ang="0">
                    <a:pos x="2137" y="1374"/>
                  </a:cxn>
                  <a:cxn ang="0">
                    <a:pos x="2051" y="1351"/>
                  </a:cxn>
                  <a:cxn ang="0">
                    <a:pos x="1999" y="1327"/>
                  </a:cxn>
                  <a:cxn ang="0">
                    <a:pos x="1482" y="1097"/>
                  </a:cxn>
                  <a:cxn ang="0">
                    <a:pos x="1415" y="1065"/>
                  </a:cxn>
                  <a:cxn ang="0">
                    <a:pos x="1358" y="1047"/>
                  </a:cxn>
                  <a:cxn ang="0">
                    <a:pos x="1291" y="1045"/>
                  </a:cxn>
                  <a:cxn ang="0">
                    <a:pos x="1242" y="1039"/>
                  </a:cxn>
                  <a:cxn ang="0">
                    <a:pos x="1202" y="1010"/>
                  </a:cxn>
                  <a:cxn ang="0">
                    <a:pos x="1142" y="1010"/>
                  </a:cxn>
                  <a:cxn ang="0">
                    <a:pos x="1043" y="948"/>
                  </a:cxn>
                  <a:cxn ang="0">
                    <a:pos x="962" y="903"/>
                  </a:cxn>
                  <a:cxn ang="0">
                    <a:pos x="918" y="852"/>
                  </a:cxn>
                  <a:cxn ang="0">
                    <a:pos x="886" y="817"/>
                  </a:cxn>
                  <a:cxn ang="0">
                    <a:pos x="843" y="817"/>
                  </a:cxn>
                  <a:cxn ang="0">
                    <a:pos x="801" y="830"/>
                  </a:cxn>
                  <a:cxn ang="0">
                    <a:pos x="730" y="817"/>
                  </a:cxn>
                  <a:cxn ang="0">
                    <a:pos x="673" y="787"/>
                  </a:cxn>
                  <a:cxn ang="0">
                    <a:pos x="620" y="762"/>
                  </a:cxn>
                  <a:cxn ang="0">
                    <a:pos x="559" y="805"/>
                  </a:cxn>
                  <a:cxn ang="0">
                    <a:pos x="527" y="809"/>
                  </a:cxn>
                  <a:cxn ang="0">
                    <a:pos x="500" y="844"/>
                  </a:cxn>
                  <a:cxn ang="0">
                    <a:pos x="473" y="825"/>
                  </a:cxn>
                  <a:cxn ang="0">
                    <a:pos x="421" y="827"/>
                  </a:cxn>
                  <a:cxn ang="0">
                    <a:pos x="378" y="809"/>
                  </a:cxn>
                  <a:cxn ang="0">
                    <a:pos x="326" y="819"/>
                  </a:cxn>
                  <a:cxn ang="0">
                    <a:pos x="277" y="829"/>
                  </a:cxn>
                  <a:cxn ang="0">
                    <a:pos x="230" y="835"/>
                  </a:cxn>
                  <a:cxn ang="0">
                    <a:pos x="198" y="817"/>
                  </a:cxn>
                  <a:cxn ang="0">
                    <a:pos x="156" y="834"/>
                  </a:cxn>
                  <a:cxn ang="0">
                    <a:pos x="91" y="837"/>
                  </a:cxn>
                  <a:cxn ang="0">
                    <a:pos x="96" y="762"/>
                  </a:cxn>
                  <a:cxn ang="0">
                    <a:pos x="61" y="622"/>
                  </a:cxn>
                  <a:cxn ang="0">
                    <a:pos x="8" y="528"/>
                  </a:cxn>
                  <a:cxn ang="0">
                    <a:pos x="32" y="389"/>
                  </a:cxn>
                  <a:cxn ang="0">
                    <a:pos x="49" y="177"/>
                  </a:cxn>
                  <a:cxn ang="0">
                    <a:pos x="118" y="52"/>
                  </a:cxn>
                  <a:cxn ang="0">
                    <a:pos x="175" y="36"/>
                  </a:cxn>
                  <a:cxn ang="0">
                    <a:pos x="208" y="52"/>
                  </a:cxn>
                  <a:cxn ang="0">
                    <a:pos x="247" y="40"/>
                  </a:cxn>
                  <a:cxn ang="0">
                    <a:pos x="289" y="28"/>
                  </a:cxn>
                </a:cxnLst>
                <a:rect l="0" t="0" r="r" b="b"/>
                <a:pathLst>
                  <a:path w="2226" h="1467">
                    <a:moveTo>
                      <a:pt x="314" y="20"/>
                    </a:moveTo>
                    <a:lnTo>
                      <a:pt x="316" y="23"/>
                    </a:lnTo>
                    <a:lnTo>
                      <a:pt x="316" y="26"/>
                    </a:lnTo>
                    <a:lnTo>
                      <a:pt x="316" y="31"/>
                    </a:lnTo>
                    <a:lnTo>
                      <a:pt x="314" y="35"/>
                    </a:lnTo>
                    <a:lnTo>
                      <a:pt x="314" y="43"/>
                    </a:lnTo>
                    <a:lnTo>
                      <a:pt x="319" y="45"/>
                    </a:lnTo>
                    <a:lnTo>
                      <a:pt x="326" y="47"/>
                    </a:lnTo>
                    <a:lnTo>
                      <a:pt x="329" y="48"/>
                    </a:lnTo>
                    <a:lnTo>
                      <a:pt x="331" y="52"/>
                    </a:lnTo>
                    <a:lnTo>
                      <a:pt x="332" y="53"/>
                    </a:lnTo>
                    <a:lnTo>
                      <a:pt x="336" y="57"/>
                    </a:lnTo>
                    <a:lnTo>
                      <a:pt x="341" y="58"/>
                    </a:lnTo>
                    <a:lnTo>
                      <a:pt x="344" y="60"/>
                    </a:lnTo>
                    <a:lnTo>
                      <a:pt x="348" y="62"/>
                    </a:lnTo>
                    <a:lnTo>
                      <a:pt x="353" y="65"/>
                    </a:lnTo>
                    <a:lnTo>
                      <a:pt x="356" y="67"/>
                    </a:lnTo>
                    <a:lnTo>
                      <a:pt x="358" y="68"/>
                    </a:lnTo>
                    <a:lnTo>
                      <a:pt x="361" y="77"/>
                    </a:lnTo>
                    <a:lnTo>
                      <a:pt x="361" y="83"/>
                    </a:lnTo>
                    <a:lnTo>
                      <a:pt x="366" y="85"/>
                    </a:lnTo>
                    <a:lnTo>
                      <a:pt x="371" y="73"/>
                    </a:lnTo>
                    <a:lnTo>
                      <a:pt x="374" y="70"/>
                    </a:lnTo>
                    <a:lnTo>
                      <a:pt x="379" y="70"/>
                    </a:lnTo>
                    <a:lnTo>
                      <a:pt x="383" y="70"/>
                    </a:lnTo>
                    <a:lnTo>
                      <a:pt x="388" y="70"/>
                    </a:lnTo>
                    <a:lnTo>
                      <a:pt x="393" y="67"/>
                    </a:lnTo>
                    <a:lnTo>
                      <a:pt x="398" y="68"/>
                    </a:lnTo>
                    <a:lnTo>
                      <a:pt x="400" y="68"/>
                    </a:lnTo>
                    <a:lnTo>
                      <a:pt x="406" y="68"/>
                    </a:lnTo>
                    <a:lnTo>
                      <a:pt x="410" y="67"/>
                    </a:lnTo>
                    <a:lnTo>
                      <a:pt x="418" y="65"/>
                    </a:lnTo>
                    <a:lnTo>
                      <a:pt x="423" y="62"/>
                    </a:lnTo>
                    <a:lnTo>
                      <a:pt x="428" y="58"/>
                    </a:lnTo>
                    <a:lnTo>
                      <a:pt x="432" y="55"/>
                    </a:lnTo>
                    <a:lnTo>
                      <a:pt x="432" y="52"/>
                    </a:lnTo>
                    <a:lnTo>
                      <a:pt x="432" y="47"/>
                    </a:lnTo>
                    <a:lnTo>
                      <a:pt x="433" y="45"/>
                    </a:lnTo>
                    <a:lnTo>
                      <a:pt x="437" y="43"/>
                    </a:lnTo>
                    <a:lnTo>
                      <a:pt x="443" y="42"/>
                    </a:lnTo>
                    <a:lnTo>
                      <a:pt x="448" y="45"/>
                    </a:lnTo>
                    <a:lnTo>
                      <a:pt x="452" y="45"/>
                    </a:lnTo>
                    <a:lnTo>
                      <a:pt x="457" y="43"/>
                    </a:lnTo>
                    <a:lnTo>
                      <a:pt x="460" y="43"/>
                    </a:lnTo>
                    <a:lnTo>
                      <a:pt x="463" y="43"/>
                    </a:lnTo>
                    <a:lnTo>
                      <a:pt x="465" y="47"/>
                    </a:lnTo>
                    <a:lnTo>
                      <a:pt x="472" y="48"/>
                    </a:lnTo>
                    <a:lnTo>
                      <a:pt x="479" y="48"/>
                    </a:lnTo>
                    <a:lnTo>
                      <a:pt x="482" y="47"/>
                    </a:lnTo>
                    <a:lnTo>
                      <a:pt x="489" y="47"/>
                    </a:lnTo>
                    <a:lnTo>
                      <a:pt x="492" y="45"/>
                    </a:lnTo>
                    <a:lnTo>
                      <a:pt x="497" y="42"/>
                    </a:lnTo>
                    <a:lnTo>
                      <a:pt x="504" y="40"/>
                    </a:lnTo>
                    <a:lnTo>
                      <a:pt x="507" y="36"/>
                    </a:lnTo>
                    <a:lnTo>
                      <a:pt x="514" y="33"/>
                    </a:lnTo>
                    <a:lnTo>
                      <a:pt x="522" y="35"/>
                    </a:lnTo>
                    <a:lnTo>
                      <a:pt x="527" y="33"/>
                    </a:lnTo>
                    <a:lnTo>
                      <a:pt x="534" y="31"/>
                    </a:lnTo>
                    <a:lnTo>
                      <a:pt x="539" y="28"/>
                    </a:lnTo>
                    <a:lnTo>
                      <a:pt x="542" y="25"/>
                    </a:lnTo>
                    <a:lnTo>
                      <a:pt x="552" y="20"/>
                    </a:lnTo>
                    <a:lnTo>
                      <a:pt x="561" y="13"/>
                    </a:lnTo>
                    <a:lnTo>
                      <a:pt x="569" y="10"/>
                    </a:lnTo>
                    <a:lnTo>
                      <a:pt x="578" y="6"/>
                    </a:lnTo>
                    <a:lnTo>
                      <a:pt x="583" y="3"/>
                    </a:lnTo>
                    <a:lnTo>
                      <a:pt x="586" y="1"/>
                    </a:lnTo>
                    <a:lnTo>
                      <a:pt x="593" y="0"/>
                    </a:lnTo>
                    <a:lnTo>
                      <a:pt x="599" y="0"/>
                    </a:lnTo>
                    <a:lnTo>
                      <a:pt x="586" y="20"/>
                    </a:lnTo>
                    <a:lnTo>
                      <a:pt x="578" y="35"/>
                    </a:lnTo>
                    <a:lnTo>
                      <a:pt x="510" y="104"/>
                    </a:lnTo>
                    <a:lnTo>
                      <a:pt x="475" y="112"/>
                    </a:lnTo>
                    <a:lnTo>
                      <a:pt x="448" y="112"/>
                    </a:lnTo>
                    <a:lnTo>
                      <a:pt x="388" y="125"/>
                    </a:lnTo>
                    <a:lnTo>
                      <a:pt x="348" y="151"/>
                    </a:lnTo>
                    <a:lnTo>
                      <a:pt x="285" y="184"/>
                    </a:lnTo>
                    <a:lnTo>
                      <a:pt x="240" y="213"/>
                    </a:lnTo>
                    <a:lnTo>
                      <a:pt x="254" y="228"/>
                    </a:lnTo>
                    <a:lnTo>
                      <a:pt x="267" y="241"/>
                    </a:lnTo>
                    <a:lnTo>
                      <a:pt x="275" y="250"/>
                    </a:lnTo>
                    <a:lnTo>
                      <a:pt x="277" y="255"/>
                    </a:lnTo>
                    <a:lnTo>
                      <a:pt x="329" y="312"/>
                    </a:lnTo>
                    <a:lnTo>
                      <a:pt x="413" y="238"/>
                    </a:lnTo>
                    <a:lnTo>
                      <a:pt x="712" y="194"/>
                    </a:lnTo>
                    <a:lnTo>
                      <a:pt x="960" y="157"/>
                    </a:lnTo>
                    <a:lnTo>
                      <a:pt x="991" y="177"/>
                    </a:lnTo>
                    <a:lnTo>
                      <a:pt x="1338" y="409"/>
                    </a:lnTo>
                    <a:lnTo>
                      <a:pt x="1454" y="535"/>
                    </a:lnTo>
                    <a:lnTo>
                      <a:pt x="1482" y="510"/>
                    </a:lnTo>
                    <a:lnTo>
                      <a:pt x="1622" y="663"/>
                    </a:lnTo>
                    <a:lnTo>
                      <a:pt x="1684" y="664"/>
                    </a:lnTo>
                    <a:lnTo>
                      <a:pt x="1743" y="775"/>
                    </a:lnTo>
                    <a:lnTo>
                      <a:pt x="1766" y="817"/>
                    </a:lnTo>
                    <a:lnTo>
                      <a:pt x="1771" y="839"/>
                    </a:lnTo>
                    <a:lnTo>
                      <a:pt x="1776" y="866"/>
                    </a:lnTo>
                    <a:lnTo>
                      <a:pt x="1779" y="891"/>
                    </a:lnTo>
                    <a:lnTo>
                      <a:pt x="1783" y="901"/>
                    </a:lnTo>
                    <a:lnTo>
                      <a:pt x="1790" y="906"/>
                    </a:lnTo>
                    <a:lnTo>
                      <a:pt x="1798" y="911"/>
                    </a:lnTo>
                    <a:lnTo>
                      <a:pt x="1805" y="913"/>
                    </a:lnTo>
                    <a:lnTo>
                      <a:pt x="1808" y="911"/>
                    </a:lnTo>
                    <a:lnTo>
                      <a:pt x="1816" y="909"/>
                    </a:lnTo>
                    <a:lnTo>
                      <a:pt x="1825" y="904"/>
                    </a:lnTo>
                    <a:lnTo>
                      <a:pt x="1830" y="903"/>
                    </a:lnTo>
                    <a:lnTo>
                      <a:pt x="1838" y="901"/>
                    </a:lnTo>
                    <a:lnTo>
                      <a:pt x="1848" y="906"/>
                    </a:lnTo>
                    <a:lnTo>
                      <a:pt x="1850" y="909"/>
                    </a:lnTo>
                    <a:lnTo>
                      <a:pt x="1855" y="916"/>
                    </a:lnTo>
                    <a:lnTo>
                      <a:pt x="1862" y="924"/>
                    </a:lnTo>
                    <a:lnTo>
                      <a:pt x="1867" y="933"/>
                    </a:lnTo>
                    <a:lnTo>
                      <a:pt x="1873" y="940"/>
                    </a:lnTo>
                    <a:lnTo>
                      <a:pt x="1877" y="945"/>
                    </a:lnTo>
                    <a:lnTo>
                      <a:pt x="1882" y="951"/>
                    </a:lnTo>
                    <a:lnTo>
                      <a:pt x="1889" y="955"/>
                    </a:lnTo>
                    <a:lnTo>
                      <a:pt x="1897" y="955"/>
                    </a:lnTo>
                    <a:lnTo>
                      <a:pt x="1910" y="955"/>
                    </a:lnTo>
                    <a:lnTo>
                      <a:pt x="1917" y="953"/>
                    </a:lnTo>
                    <a:lnTo>
                      <a:pt x="1924" y="953"/>
                    </a:lnTo>
                    <a:lnTo>
                      <a:pt x="1929" y="953"/>
                    </a:lnTo>
                    <a:lnTo>
                      <a:pt x="1931" y="955"/>
                    </a:lnTo>
                    <a:lnTo>
                      <a:pt x="1937" y="958"/>
                    </a:lnTo>
                    <a:lnTo>
                      <a:pt x="1941" y="960"/>
                    </a:lnTo>
                    <a:lnTo>
                      <a:pt x="1944" y="966"/>
                    </a:lnTo>
                    <a:lnTo>
                      <a:pt x="1952" y="978"/>
                    </a:lnTo>
                    <a:lnTo>
                      <a:pt x="1959" y="983"/>
                    </a:lnTo>
                    <a:lnTo>
                      <a:pt x="1966" y="990"/>
                    </a:lnTo>
                    <a:lnTo>
                      <a:pt x="1971" y="995"/>
                    </a:lnTo>
                    <a:lnTo>
                      <a:pt x="1981" y="998"/>
                    </a:lnTo>
                    <a:lnTo>
                      <a:pt x="1984" y="998"/>
                    </a:lnTo>
                    <a:lnTo>
                      <a:pt x="1993" y="1002"/>
                    </a:lnTo>
                    <a:lnTo>
                      <a:pt x="2001" y="1008"/>
                    </a:lnTo>
                    <a:lnTo>
                      <a:pt x="2006" y="1015"/>
                    </a:lnTo>
                    <a:lnTo>
                      <a:pt x="2008" y="1020"/>
                    </a:lnTo>
                    <a:lnTo>
                      <a:pt x="2008" y="1029"/>
                    </a:lnTo>
                    <a:lnTo>
                      <a:pt x="2008" y="1034"/>
                    </a:lnTo>
                    <a:lnTo>
                      <a:pt x="2011" y="1039"/>
                    </a:lnTo>
                    <a:lnTo>
                      <a:pt x="2016" y="1045"/>
                    </a:lnTo>
                    <a:lnTo>
                      <a:pt x="2025" y="1054"/>
                    </a:lnTo>
                    <a:lnTo>
                      <a:pt x="2033" y="1059"/>
                    </a:lnTo>
                    <a:lnTo>
                      <a:pt x="2038" y="1076"/>
                    </a:lnTo>
                    <a:lnTo>
                      <a:pt x="2043" y="1106"/>
                    </a:lnTo>
                    <a:lnTo>
                      <a:pt x="2046" y="1124"/>
                    </a:lnTo>
                    <a:lnTo>
                      <a:pt x="2046" y="1139"/>
                    </a:lnTo>
                    <a:lnTo>
                      <a:pt x="2048" y="1156"/>
                    </a:lnTo>
                    <a:lnTo>
                      <a:pt x="2050" y="1170"/>
                    </a:lnTo>
                    <a:lnTo>
                      <a:pt x="2051" y="1186"/>
                    </a:lnTo>
                    <a:lnTo>
                      <a:pt x="2053" y="1201"/>
                    </a:lnTo>
                    <a:lnTo>
                      <a:pt x="2056" y="1217"/>
                    </a:lnTo>
                    <a:lnTo>
                      <a:pt x="2063" y="1227"/>
                    </a:lnTo>
                    <a:lnTo>
                      <a:pt x="2072" y="1235"/>
                    </a:lnTo>
                    <a:lnTo>
                      <a:pt x="2080" y="1242"/>
                    </a:lnTo>
                    <a:lnTo>
                      <a:pt x="2092" y="1252"/>
                    </a:lnTo>
                    <a:lnTo>
                      <a:pt x="2107" y="1258"/>
                    </a:lnTo>
                    <a:lnTo>
                      <a:pt x="2120" y="1264"/>
                    </a:lnTo>
                    <a:lnTo>
                      <a:pt x="2130" y="1270"/>
                    </a:lnTo>
                    <a:lnTo>
                      <a:pt x="2140" y="1279"/>
                    </a:lnTo>
                    <a:lnTo>
                      <a:pt x="2149" y="1292"/>
                    </a:lnTo>
                    <a:lnTo>
                      <a:pt x="2157" y="1305"/>
                    </a:lnTo>
                    <a:lnTo>
                      <a:pt x="2169" y="1329"/>
                    </a:lnTo>
                    <a:lnTo>
                      <a:pt x="2176" y="1347"/>
                    </a:lnTo>
                    <a:lnTo>
                      <a:pt x="2182" y="1364"/>
                    </a:lnTo>
                    <a:lnTo>
                      <a:pt x="2189" y="1376"/>
                    </a:lnTo>
                    <a:lnTo>
                      <a:pt x="2201" y="1388"/>
                    </a:lnTo>
                    <a:lnTo>
                      <a:pt x="2208" y="1393"/>
                    </a:lnTo>
                    <a:lnTo>
                      <a:pt x="2211" y="1394"/>
                    </a:lnTo>
                    <a:lnTo>
                      <a:pt x="2226" y="1396"/>
                    </a:lnTo>
                    <a:lnTo>
                      <a:pt x="2213" y="1458"/>
                    </a:lnTo>
                    <a:lnTo>
                      <a:pt x="2209" y="1467"/>
                    </a:lnTo>
                    <a:lnTo>
                      <a:pt x="2201" y="1458"/>
                    </a:lnTo>
                    <a:lnTo>
                      <a:pt x="2191" y="1453"/>
                    </a:lnTo>
                    <a:lnTo>
                      <a:pt x="2181" y="1446"/>
                    </a:lnTo>
                    <a:lnTo>
                      <a:pt x="2174" y="1436"/>
                    </a:lnTo>
                    <a:lnTo>
                      <a:pt x="2171" y="1426"/>
                    </a:lnTo>
                    <a:lnTo>
                      <a:pt x="2167" y="1413"/>
                    </a:lnTo>
                    <a:lnTo>
                      <a:pt x="2166" y="1398"/>
                    </a:lnTo>
                    <a:lnTo>
                      <a:pt x="2166" y="1393"/>
                    </a:lnTo>
                    <a:lnTo>
                      <a:pt x="2164" y="1384"/>
                    </a:lnTo>
                    <a:lnTo>
                      <a:pt x="2152" y="1378"/>
                    </a:lnTo>
                    <a:lnTo>
                      <a:pt x="2147" y="1376"/>
                    </a:lnTo>
                    <a:lnTo>
                      <a:pt x="2137" y="1374"/>
                    </a:lnTo>
                    <a:lnTo>
                      <a:pt x="2129" y="1378"/>
                    </a:lnTo>
                    <a:lnTo>
                      <a:pt x="2119" y="1381"/>
                    </a:lnTo>
                    <a:lnTo>
                      <a:pt x="2109" y="1384"/>
                    </a:lnTo>
                    <a:lnTo>
                      <a:pt x="2098" y="1384"/>
                    </a:lnTo>
                    <a:lnTo>
                      <a:pt x="2092" y="1383"/>
                    </a:lnTo>
                    <a:lnTo>
                      <a:pt x="2088" y="1381"/>
                    </a:lnTo>
                    <a:lnTo>
                      <a:pt x="2078" y="1376"/>
                    </a:lnTo>
                    <a:lnTo>
                      <a:pt x="2072" y="1368"/>
                    </a:lnTo>
                    <a:lnTo>
                      <a:pt x="2065" y="1361"/>
                    </a:lnTo>
                    <a:lnTo>
                      <a:pt x="2051" y="1351"/>
                    </a:lnTo>
                    <a:lnTo>
                      <a:pt x="2046" y="1347"/>
                    </a:lnTo>
                    <a:lnTo>
                      <a:pt x="2040" y="1342"/>
                    </a:lnTo>
                    <a:lnTo>
                      <a:pt x="2033" y="1339"/>
                    </a:lnTo>
                    <a:lnTo>
                      <a:pt x="2026" y="1341"/>
                    </a:lnTo>
                    <a:lnTo>
                      <a:pt x="2023" y="1339"/>
                    </a:lnTo>
                    <a:lnTo>
                      <a:pt x="2020" y="1334"/>
                    </a:lnTo>
                    <a:lnTo>
                      <a:pt x="2011" y="1331"/>
                    </a:lnTo>
                    <a:lnTo>
                      <a:pt x="2008" y="1329"/>
                    </a:lnTo>
                    <a:lnTo>
                      <a:pt x="2003" y="1327"/>
                    </a:lnTo>
                    <a:lnTo>
                      <a:pt x="1999" y="1327"/>
                    </a:lnTo>
                    <a:lnTo>
                      <a:pt x="1994" y="1326"/>
                    </a:lnTo>
                    <a:lnTo>
                      <a:pt x="1986" y="1322"/>
                    </a:lnTo>
                    <a:lnTo>
                      <a:pt x="1978" y="1321"/>
                    </a:lnTo>
                    <a:lnTo>
                      <a:pt x="1966" y="1322"/>
                    </a:lnTo>
                    <a:lnTo>
                      <a:pt x="1961" y="1322"/>
                    </a:lnTo>
                    <a:lnTo>
                      <a:pt x="1887" y="1327"/>
                    </a:lnTo>
                    <a:lnTo>
                      <a:pt x="1427" y="1129"/>
                    </a:lnTo>
                    <a:lnTo>
                      <a:pt x="1432" y="1107"/>
                    </a:lnTo>
                    <a:lnTo>
                      <a:pt x="1476" y="1114"/>
                    </a:lnTo>
                    <a:lnTo>
                      <a:pt x="1482" y="1097"/>
                    </a:lnTo>
                    <a:lnTo>
                      <a:pt x="1474" y="1094"/>
                    </a:lnTo>
                    <a:lnTo>
                      <a:pt x="1464" y="1087"/>
                    </a:lnTo>
                    <a:lnTo>
                      <a:pt x="1457" y="1082"/>
                    </a:lnTo>
                    <a:lnTo>
                      <a:pt x="1452" y="1079"/>
                    </a:lnTo>
                    <a:lnTo>
                      <a:pt x="1442" y="1079"/>
                    </a:lnTo>
                    <a:lnTo>
                      <a:pt x="1435" y="1079"/>
                    </a:lnTo>
                    <a:lnTo>
                      <a:pt x="1432" y="1077"/>
                    </a:lnTo>
                    <a:lnTo>
                      <a:pt x="1429" y="1070"/>
                    </a:lnTo>
                    <a:lnTo>
                      <a:pt x="1422" y="1067"/>
                    </a:lnTo>
                    <a:lnTo>
                      <a:pt x="1415" y="1065"/>
                    </a:lnTo>
                    <a:lnTo>
                      <a:pt x="1405" y="1065"/>
                    </a:lnTo>
                    <a:lnTo>
                      <a:pt x="1402" y="1062"/>
                    </a:lnTo>
                    <a:lnTo>
                      <a:pt x="1395" y="1059"/>
                    </a:lnTo>
                    <a:lnTo>
                      <a:pt x="1388" y="1055"/>
                    </a:lnTo>
                    <a:lnTo>
                      <a:pt x="1380" y="1049"/>
                    </a:lnTo>
                    <a:lnTo>
                      <a:pt x="1372" y="1045"/>
                    </a:lnTo>
                    <a:lnTo>
                      <a:pt x="1368" y="1044"/>
                    </a:lnTo>
                    <a:lnTo>
                      <a:pt x="1365" y="1047"/>
                    </a:lnTo>
                    <a:lnTo>
                      <a:pt x="1363" y="1049"/>
                    </a:lnTo>
                    <a:lnTo>
                      <a:pt x="1358" y="1047"/>
                    </a:lnTo>
                    <a:lnTo>
                      <a:pt x="1358" y="1042"/>
                    </a:lnTo>
                    <a:lnTo>
                      <a:pt x="1343" y="1037"/>
                    </a:lnTo>
                    <a:lnTo>
                      <a:pt x="1330" y="1032"/>
                    </a:lnTo>
                    <a:lnTo>
                      <a:pt x="1323" y="1030"/>
                    </a:lnTo>
                    <a:lnTo>
                      <a:pt x="1313" y="1032"/>
                    </a:lnTo>
                    <a:lnTo>
                      <a:pt x="1308" y="1032"/>
                    </a:lnTo>
                    <a:lnTo>
                      <a:pt x="1304" y="1037"/>
                    </a:lnTo>
                    <a:lnTo>
                      <a:pt x="1304" y="1042"/>
                    </a:lnTo>
                    <a:lnTo>
                      <a:pt x="1301" y="1047"/>
                    </a:lnTo>
                    <a:lnTo>
                      <a:pt x="1291" y="1045"/>
                    </a:lnTo>
                    <a:lnTo>
                      <a:pt x="1288" y="1044"/>
                    </a:lnTo>
                    <a:lnTo>
                      <a:pt x="1283" y="1042"/>
                    </a:lnTo>
                    <a:lnTo>
                      <a:pt x="1278" y="1042"/>
                    </a:lnTo>
                    <a:lnTo>
                      <a:pt x="1273" y="1039"/>
                    </a:lnTo>
                    <a:lnTo>
                      <a:pt x="1269" y="1035"/>
                    </a:lnTo>
                    <a:lnTo>
                      <a:pt x="1264" y="1034"/>
                    </a:lnTo>
                    <a:lnTo>
                      <a:pt x="1261" y="1032"/>
                    </a:lnTo>
                    <a:lnTo>
                      <a:pt x="1256" y="1035"/>
                    </a:lnTo>
                    <a:lnTo>
                      <a:pt x="1252" y="1037"/>
                    </a:lnTo>
                    <a:lnTo>
                      <a:pt x="1242" y="1039"/>
                    </a:lnTo>
                    <a:lnTo>
                      <a:pt x="1237" y="1044"/>
                    </a:lnTo>
                    <a:lnTo>
                      <a:pt x="1226" y="1049"/>
                    </a:lnTo>
                    <a:lnTo>
                      <a:pt x="1217" y="1050"/>
                    </a:lnTo>
                    <a:lnTo>
                      <a:pt x="1210" y="1050"/>
                    </a:lnTo>
                    <a:lnTo>
                      <a:pt x="1204" y="1045"/>
                    </a:lnTo>
                    <a:lnTo>
                      <a:pt x="1202" y="1040"/>
                    </a:lnTo>
                    <a:lnTo>
                      <a:pt x="1200" y="1034"/>
                    </a:lnTo>
                    <a:lnTo>
                      <a:pt x="1200" y="1027"/>
                    </a:lnTo>
                    <a:lnTo>
                      <a:pt x="1202" y="1017"/>
                    </a:lnTo>
                    <a:lnTo>
                      <a:pt x="1202" y="1010"/>
                    </a:lnTo>
                    <a:lnTo>
                      <a:pt x="1200" y="1007"/>
                    </a:lnTo>
                    <a:lnTo>
                      <a:pt x="1190" y="1003"/>
                    </a:lnTo>
                    <a:lnTo>
                      <a:pt x="1184" y="1003"/>
                    </a:lnTo>
                    <a:lnTo>
                      <a:pt x="1179" y="1007"/>
                    </a:lnTo>
                    <a:lnTo>
                      <a:pt x="1175" y="1012"/>
                    </a:lnTo>
                    <a:lnTo>
                      <a:pt x="1168" y="1013"/>
                    </a:lnTo>
                    <a:lnTo>
                      <a:pt x="1163" y="1013"/>
                    </a:lnTo>
                    <a:lnTo>
                      <a:pt x="1157" y="1010"/>
                    </a:lnTo>
                    <a:lnTo>
                      <a:pt x="1148" y="1010"/>
                    </a:lnTo>
                    <a:lnTo>
                      <a:pt x="1142" y="1010"/>
                    </a:lnTo>
                    <a:lnTo>
                      <a:pt x="1137" y="1012"/>
                    </a:lnTo>
                    <a:lnTo>
                      <a:pt x="1132" y="1010"/>
                    </a:lnTo>
                    <a:lnTo>
                      <a:pt x="1125" y="1003"/>
                    </a:lnTo>
                    <a:lnTo>
                      <a:pt x="1118" y="997"/>
                    </a:lnTo>
                    <a:lnTo>
                      <a:pt x="1111" y="983"/>
                    </a:lnTo>
                    <a:lnTo>
                      <a:pt x="1085" y="968"/>
                    </a:lnTo>
                    <a:lnTo>
                      <a:pt x="1069" y="956"/>
                    </a:lnTo>
                    <a:lnTo>
                      <a:pt x="1061" y="950"/>
                    </a:lnTo>
                    <a:lnTo>
                      <a:pt x="1051" y="948"/>
                    </a:lnTo>
                    <a:lnTo>
                      <a:pt x="1043" y="948"/>
                    </a:lnTo>
                    <a:lnTo>
                      <a:pt x="1034" y="948"/>
                    </a:lnTo>
                    <a:lnTo>
                      <a:pt x="1027" y="948"/>
                    </a:lnTo>
                    <a:lnTo>
                      <a:pt x="1024" y="945"/>
                    </a:lnTo>
                    <a:lnTo>
                      <a:pt x="1014" y="941"/>
                    </a:lnTo>
                    <a:lnTo>
                      <a:pt x="1002" y="938"/>
                    </a:lnTo>
                    <a:lnTo>
                      <a:pt x="994" y="935"/>
                    </a:lnTo>
                    <a:lnTo>
                      <a:pt x="984" y="929"/>
                    </a:lnTo>
                    <a:lnTo>
                      <a:pt x="975" y="924"/>
                    </a:lnTo>
                    <a:lnTo>
                      <a:pt x="970" y="916"/>
                    </a:lnTo>
                    <a:lnTo>
                      <a:pt x="962" y="903"/>
                    </a:lnTo>
                    <a:lnTo>
                      <a:pt x="959" y="898"/>
                    </a:lnTo>
                    <a:lnTo>
                      <a:pt x="957" y="893"/>
                    </a:lnTo>
                    <a:lnTo>
                      <a:pt x="954" y="888"/>
                    </a:lnTo>
                    <a:lnTo>
                      <a:pt x="949" y="882"/>
                    </a:lnTo>
                    <a:lnTo>
                      <a:pt x="944" y="879"/>
                    </a:lnTo>
                    <a:lnTo>
                      <a:pt x="935" y="877"/>
                    </a:lnTo>
                    <a:lnTo>
                      <a:pt x="927" y="872"/>
                    </a:lnTo>
                    <a:lnTo>
                      <a:pt x="922" y="864"/>
                    </a:lnTo>
                    <a:lnTo>
                      <a:pt x="922" y="857"/>
                    </a:lnTo>
                    <a:lnTo>
                      <a:pt x="918" y="852"/>
                    </a:lnTo>
                    <a:lnTo>
                      <a:pt x="920" y="846"/>
                    </a:lnTo>
                    <a:lnTo>
                      <a:pt x="922" y="839"/>
                    </a:lnTo>
                    <a:lnTo>
                      <a:pt x="923" y="834"/>
                    </a:lnTo>
                    <a:lnTo>
                      <a:pt x="923" y="829"/>
                    </a:lnTo>
                    <a:lnTo>
                      <a:pt x="923" y="825"/>
                    </a:lnTo>
                    <a:lnTo>
                      <a:pt x="920" y="819"/>
                    </a:lnTo>
                    <a:lnTo>
                      <a:pt x="912" y="815"/>
                    </a:lnTo>
                    <a:lnTo>
                      <a:pt x="900" y="815"/>
                    </a:lnTo>
                    <a:lnTo>
                      <a:pt x="891" y="815"/>
                    </a:lnTo>
                    <a:lnTo>
                      <a:pt x="886" y="817"/>
                    </a:lnTo>
                    <a:lnTo>
                      <a:pt x="883" y="817"/>
                    </a:lnTo>
                    <a:lnTo>
                      <a:pt x="881" y="822"/>
                    </a:lnTo>
                    <a:lnTo>
                      <a:pt x="876" y="829"/>
                    </a:lnTo>
                    <a:lnTo>
                      <a:pt x="875" y="834"/>
                    </a:lnTo>
                    <a:lnTo>
                      <a:pt x="870" y="834"/>
                    </a:lnTo>
                    <a:lnTo>
                      <a:pt x="863" y="832"/>
                    </a:lnTo>
                    <a:lnTo>
                      <a:pt x="860" y="827"/>
                    </a:lnTo>
                    <a:lnTo>
                      <a:pt x="853" y="822"/>
                    </a:lnTo>
                    <a:lnTo>
                      <a:pt x="848" y="819"/>
                    </a:lnTo>
                    <a:lnTo>
                      <a:pt x="843" y="817"/>
                    </a:lnTo>
                    <a:lnTo>
                      <a:pt x="839" y="817"/>
                    </a:lnTo>
                    <a:lnTo>
                      <a:pt x="836" y="820"/>
                    </a:lnTo>
                    <a:lnTo>
                      <a:pt x="834" y="829"/>
                    </a:lnTo>
                    <a:lnTo>
                      <a:pt x="836" y="832"/>
                    </a:lnTo>
                    <a:lnTo>
                      <a:pt x="834" y="839"/>
                    </a:lnTo>
                    <a:lnTo>
                      <a:pt x="829" y="841"/>
                    </a:lnTo>
                    <a:lnTo>
                      <a:pt x="824" y="841"/>
                    </a:lnTo>
                    <a:lnTo>
                      <a:pt x="816" y="835"/>
                    </a:lnTo>
                    <a:lnTo>
                      <a:pt x="808" y="832"/>
                    </a:lnTo>
                    <a:lnTo>
                      <a:pt x="801" y="830"/>
                    </a:lnTo>
                    <a:lnTo>
                      <a:pt x="794" y="827"/>
                    </a:lnTo>
                    <a:lnTo>
                      <a:pt x="787" y="824"/>
                    </a:lnTo>
                    <a:lnTo>
                      <a:pt x="781" y="824"/>
                    </a:lnTo>
                    <a:lnTo>
                      <a:pt x="771" y="824"/>
                    </a:lnTo>
                    <a:lnTo>
                      <a:pt x="762" y="824"/>
                    </a:lnTo>
                    <a:lnTo>
                      <a:pt x="755" y="825"/>
                    </a:lnTo>
                    <a:lnTo>
                      <a:pt x="752" y="827"/>
                    </a:lnTo>
                    <a:lnTo>
                      <a:pt x="745" y="827"/>
                    </a:lnTo>
                    <a:lnTo>
                      <a:pt x="735" y="822"/>
                    </a:lnTo>
                    <a:lnTo>
                      <a:pt x="730" y="817"/>
                    </a:lnTo>
                    <a:lnTo>
                      <a:pt x="722" y="817"/>
                    </a:lnTo>
                    <a:lnTo>
                      <a:pt x="715" y="810"/>
                    </a:lnTo>
                    <a:lnTo>
                      <a:pt x="703" y="805"/>
                    </a:lnTo>
                    <a:lnTo>
                      <a:pt x="697" y="805"/>
                    </a:lnTo>
                    <a:lnTo>
                      <a:pt x="690" y="805"/>
                    </a:lnTo>
                    <a:lnTo>
                      <a:pt x="685" y="805"/>
                    </a:lnTo>
                    <a:lnTo>
                      <a:pt x="680" y="804"/>
                    </a:lnTo>
                    <a:lnTo>
                      <a:pt x="672" y="800"/>
                    </a:lnTo>
                    <a:lnTo>
                      <a:pt x="673" y="794"/>
                    </a:lnTo>
                    <a:lnTo>
                      <a:pt x="673" y="787"/>
                    </a:lnTo>
                    <a:lnTo>
                      <a:pt x="673" y="783"/>
                    </a:lnTo>
                    <a:lnTo>
                      <a:pt x="667" y="782"/>
                    </a:lnTo>
                    <a:lnTo>
                      <a:pt x="663" y="780"/>
                    </a:lnTo>
                    <a:lnTo>
                      <a:pt x="656" y="780"/>
                    </a:lnTo>
                    <a:lnTo>
                      <a:pt x="653" y="777"/>
                    </a:lnTo>
                    <a:lnTo>
                      <a:pt x="653" y="767"/>
                    </a:lnTo>
                    <a:lnTo>
                      <a:pt x="653" y="760"/>
                    </a:lnTo>
                    <a:lnTo>
                      <a:pt x="645" y="757"/>
                    </a:lnTo>
                    <a:lnTo>
                      <a:pt x="631" y="758"/>
                    </a:lnTo>
                    <a:lnTo>
                      <a:pt x="620" y="762"/>
                    </a:lnTo>
                    <a:lnTo>
                      <a:pt x="611" y="763"/>
                    </a:lnTo>
                    <a:lnTo>
                      <a:pt x="599" y="765"/>
                    </a:lnTo>
                    <a:lnTo>
                      <a:pt x="591" y="770"/>
                    </a:lnTo>
                    <a:lnTo>
                      <a:pt x="586" y="777"/>
                    </a:lnTo>
                    <a:lnTo>
                      <a:pt x="581" y="785"/>
                    </a:lnTo>
                    <a:lnTo>
                      <a:pt x="576" y="790"/>
                    </a:lnTo>
                    <a:lnTo>
                      <a:pt x="569" y="794"/>
                    </a:lnTo>
                    <a:lnTo>
                      <a:pt x="564" y="797"/>
                    </a:lnTo>
                    <a:lnTo>
                      <a:pt x="559" y="800"/>
                    </a:lnTo>
                    <a:lnTo>
                      <a:pt x="559" y="805"/>
                    </a:lnTo>
                    <a:lnTo>
                      <a:pt x="561" y="810"/>
                    </a:lnTo>
                    <a:lnTo>
                      <a:pt x="559" y="817"/>
                    </a:lnTo>
                    <a:lnTo>
                      <a:pt x="556" y="817"/>
                    </a:lnTo>
                    <a:lnTo>
                      <a:pt x="549" y="817"/>
                    </a:lnTo>
                    <a:lnTo>
                      <a:pt x="544" y="814"/>
                    </a:lnTo>
                    <a:lnTo>
                      <a:pt x="542" y="810"/>
                    </a:lnTo>
                    <a:lnTo>
                      <a:pt x="539" y="807"/>
                    </a:lnTo>
                    <a:lnTo>
                      <a:pt x="536" y="804"/>
                    </a:lnTo>
                    <a:lnTo>
                      <a:pt x="531" y="805"/>
                    </a:lnTo>
                    <a:lnTo>
                      <a:pt x="527" y="809"/>
                    </a:lnTo>
                    <a:lnTo>
                      <a:pt x="527" y="815"/>
                    </a:lnTo>
                    <a:lnTo>
                      <a:pt x="527" y="820"/>
                    </a:lnTo>
                    <a:lnTo>
                      <a:pt x="526" y="827"/>
                    </a:lnTo>
                    <a:lnTo>
                      <a:pt x="524" y="830"/>
                    </a:lnTo>
                    <a:lnTo>
                      <a:pt x="520" y="832"/>
                    </a:lnTo>
                    <a:lnTo>
                      <a:pt x="514" y="832"/>
                    </a:lnTo>
                    <a:lnTo>
                      <a:pt x="509" y="834"/>
                    </a:lnTo>
                    <a:lnTo>
                      <a:pt x="505" y="835"/>
                    </a:lnTo>
                    <a:lnTo>
                      <a:pt x="502" y="841"/>
                    </a:lnTo>
                    <a:lnTo>
                      <a:pt x="500" y="844"/>
                    </a:lnTo>
                    <a:lnTo>
                      <a:pt x="497" y="847"/>
                    </a:lnTo>
                    <a:lnTo>
                      <a:pt x="492" y="846"/>
                    </a:lnTo>
                    <a:lnTo>
                      <a:pt x="490" y="839"/>
                    </a:lnTo>
                    <a:lnTo>
                      <a:pt x="494" y="829"/>
                    </a:lnTo>
                    <a:lnTo>
                      <a:pt x="492" y="822"/>
                    </a:lnTo>
                    <a:lnTo>
                      <a:pt x="490" y="819"/>
                    </a:lnTo>
                    <a:lnTo>
                      <a:pt x="485" y="817"/>
                    </a:lnTo>
                    <a:lnTo>
                      <a:pt x="479" y="817"/>
                    </a:lnTo>
                    <a:lnTo>
                      <a:pt x="475" y="819"/>
                    </a:lnTo>
                    <a:lnTo>
                      <a:pt x="473" y="825"/>
                    </a:lnTo>
                    <a:lnTo>
                      <a:pt x="468" y="832"/>
                    </a:lnTo>
                    <a:lnTo>
                      <a:pt x="465" y="837"/>
                    </a:lnTo>
                    <a:lnTo>
                      <a:pt x="460" y="839"/>
                    </a:lnTo>
                    <a:lnTo>
                      <a:pt x="457" y="841"/>
                    </a:lnTo>
                    <a:lnTo>
                      <a:pt x="450" y="837"/>
                    </a:lnTo>
                    <a:lnTo>
                      <a:pt x="443" y="834"/>
                    </a:lnTo>
                    <a:lnTo>
                      <a:pt x="438" y="827"/>
                    </a:lnTo>
                    <a:lnTo>
                      <a:pt x="435" y="824"/>
                    </a:lnTo>
                    <a:lnTo>
                      <a:pt x="428" y="825"/>
                    </a:lnTo>
                    <a:lnTo>
                      <a:pt x="421" y="827"/>
                    </a:lnTo>
                    <a:lnTo>
                      <a:pt x="411" y="829"/>
                    </a:lnTo>
                    <a:lnTo>
                      <a:pt x="403" y="832"/>
                    </a:lnTo>
                    <a:lnTo>
                      <a:pt x="398" y="834"/>
                    </a:lnTo>
                    <a:lnTo>
                      <a:pt x="391" y="834"/>
                    </a:lnTo>
                    <a:lnTo>
                      <a:pt x="386" y="834"/>
                    </a:lnTo>
                    <a:lnTo>
                      <a:pt x="383" y="834"/>
                    </a:lnTo>
                    <a:lnTo>
                      <a:pt x="379" y="830"/>
                    </a:lnTo>
                    <a:lnTo>
                      <a:pt x="379" y="825"/>
                    </a:lnTo>
                    <a:lnTo>
                      <a:pt x="381" y="814"/>
                    </a:lnTo>
                    <a:lnTo>
                      <a:pt x="378" y="809"/>
                    </a:lnTo>
                    <a:lnTo>
                      <a:pt x="374" y="804"/>
                    </a:lnTo>
                    <a:lnTo>
                      <a:pt x="368" y="804"/>
                    </a:lnTo>
                    <a:lnTo>
                      <a:pt x="363" y="805"/>
                    </a:lnTo>
                    <a:lnTo>
                      <a:pt x="358" y="802"/>
                    </a:lnTo>
                    <a:lnTo>
                      <a:pt x="348" y="804"/>
                    </a:lnTo>
                    <a:lnTo>
                      <a:pt x="343" y="807"/>
                    </a:lnTo>
                    <a:lnTo>
                      <a:pt x="339" y="812"/>
                    </a:lnTo>
                    <a:lnTo>
                      <a:pt x="338" y="815"/>
                    </a:lnTo>
                    <a:lnTo>
                      <a:pt x="332" y="817"/>
                    </a:lnTo>
                    <a:lnTo>
                      <a:pt x="326" y="819"/>
                    </a:lnTo>
                    <a:lnTo>
                      <a:pt x="321" y="824"/>
                    </a:lnTo>
                    <a:lnTo>
                      <a:pt x="317" y="827"/>
                    </a:lnTo>
                    <a:lnTo>
                      <a:pt x="317" y="832"/>
                    </a:lnTo>
                    <a:lnTo>
                      <a:pt x="316" y="835"/>
                    </a:lnTo>
                    <a:lnTo>
                      <a:pt x="306" y="832"/>
                    </a:lnTo>
                    <a:lnTo>
                      <a:pt x="299" y="827"/>
                    </a:lnTo>
                    <a:lnTo>
                      <a:pt x="292" y="824"/>
                    </a:lnTo>
                    <a:lnTo>
                      <a:pt x="287" y="822"/>
                    </a:lnTo>
                    <a:lnTo>
                      <a:pt x="280" y="824"/>
                    </a:lnTo>
                    <a:lnTo>
                      <a:pt x="277" y="829"/>
                    </a:lnTo>
                    <a:lnTo>
                      <a:pt x="275" y="834"/>
                    </a:lnTo>
                    <a:lnTo>
                      <a:pt x="270" y="837"/>
                    </a:lnTo>
                    <a:lnTo>
                      <a:pt x="264" y="837"/>
                    </a:lnTo>
                    <a:lnTo>
                      <a:pt x="255" y="837"/>
                    </a:lnTo>
                    <a:lnTo>
                      <a:pt x="254" y="839"/>
                    </a:lnTo>
                    <a:lnTo>
                      <a:pt x="250" y="842"/>
                    </a:lnTo>
                    <a:lnTo>
                      <a:pt x="245" y="846"/>
                    </a:lnTo>
                    <a:lnTo>
                      <a:pt x="238" y="846"/>
                    </a:lnTo>
                    <a:lnTo>
                      <a:pt x="237" y="844"/>
                    </a:lnTo>
                    <a:lnTo>
                      <a:pt x="230" y="835"/>
                    </a:lnTo>
                    <a:lnTo>
                      <a:pt x="227" y="829"/>
                    </a:lnTo>
                    <a:lnTo>
                      <a:pt x="227" y="820"/>
                    </a:lnTo>
                    <a:lnTo>
                      <a:pt x="223" y="817"/>
                    </a:lnTo>
                    <a:lnTo>
                      <a:pt x="217" y="815"/>
                    </a:lnTo>
                    <a:lnTo>
                      <a:pt x="213" y="815"/>
                    </a:lnTo>
                    <a:lnTo>
                      <a:pt x="208" y="819"/>
                    </a:lnTo>
                    <a:lnTo>
                      <a:pt x="207" y="820"/>
                    </a:lnTo>
                    <a:lnTo>
                      <a:pt x="203" y="822"/>
                    </a:lnTo>
                    <a:lnTo>
                      <a:pt x="200" y="820"/>
                    </a:lnTo>
                    <a:lnTo>
                      <a:pt x="198" y="817"/>
                    </a:lnTo>
                    <a:lnTo>
                      <a:pt x="195" y="817"/>
                    </a:lnTo>
                    <a:lnTo>
                      <a:pt x="191" y="817"/>
                    </a:lnTo>
                    <a:lnTo>
                      <a:pt x="188" y="819"/>
                    </a:lnTo>
                    <a:lnTo>
                      <a:pt x="185" y="822"/>
                    </a:lnTo>
                    <a:lnTo>
                      <a:pt x="183" y="820"/>
                    </a:lnTo>
                    <a:lnTo>
                      <a:pt x="180" y="817"/>
                    </a:lnTo>
                    <a:lnTo>
                      <a:pt x="173" y="819"/>
                    </a:lnTo>
                    <a:lnTo>
                      <a:pt x="170" y="820"/>
                    </a:lnTo>
                    <a:lnTo>
                      <a:pt x="166" y="825"/>
                    </a:lnTo>
                    <a:lnTo>
                      <a:pt x="156" y="834"/>
                    </a:lnTo>
                    <a:lnTo>
                      <a:pt x="148" y="835"/>
                    </a:lnTo>
                    <a:lnTo>
                      <a:pt x="138" y="837"/>
                    </a:lnTo>
                    <a:lnTo>
                      <a:pt x="131" y="837"/>
                    </a:lnTo>
                    <a:lnTo>
                      <a:pt x="126" y="842"/>
                    </a:lnTo>
                    <a:lnTo>
                      <a:pt x="118" y="842"/>
                    </a:lnTo>
                    <a:lnTo>
                      <a:pt x="114" y="841"/>
                    </a:lnTo>
                    <a:lnTo>
                      <a:pt x="109" y="837"/>
                    </a:lnTo>
                    <a:lnTo>
                      <a:pt x="102" y="835"/>
                    </a:lnTo>
                    <a:lnTo>
                      <a:pt x="96" y="835"/>
                    </a:lnTo>
                    <a:lnTo>
                      <a:pt x="91" y="837"/>
                    </a:lnTo>
                    <a:lnTo>
                      <a:pt x="87" y="839"/>
                    </a:lnTo>
                    <a:lnTo>
                      <a:pt x="84" y="841"/>
                    </a:lnTo>
                    <a:lnTo>
                      <a:pt x="81" y="841"/>
                    </a:lnTo>
                    <a:lnTo>
                      <a:pt x="86" y="835"/>
                    </a:lnTo>
                    <a:lnTo>
                      <a:pt x="96" y="825"/>
                    </a:lnTo>
                    <a:lnTo>
                      <a:pt x="99" y="817"/>
                    </a:lnTo>
                    <a:lnTo>
                      <a:pt x="101" y="804"/>
                    </a:lnTo>
                    <a:lnTo>
                      <a:pt x="99" y="790"/>
                    </a:lnTo>
                    <a:lnTo>
                      <a:pt x="97" y="777"/>
                    </a:lnTo>
                    <a:lnTo>
                      <a:pt x="96" y="762"/>
                    </a:lnTo>
                    <a:lnTo>
                      <a:pt x="94" y="752"/>
                    </a:lnTo>
                    <a:lnTo>
                      <a:pt x="89" y="716"/>
                    </a:lnTo>
                    <a:lnTo>
                      <a:pt x="84" y="691"/>
                    </a:lnTo>
                    <a:lnTo>
                      <a:pt x="84" y="678"/>
                    </a:lnTo>
                    <a:lnTo>
                      <a:pt x="77" y="664"/>
                    </a:lnTo>
                    <a:lnTo>
                      <a:pt x="74" y="653"/>
                    </a:lnTo>
                    <a:lnTo>
                      <a:pt x="71" y="646"/>
                    </a:lnTo>
                    <a:lnTo>
                      <a:pt x="66" y="636"/>
                    </a:lnTo>
                    <a:lnTo>
                      <a:pt x="62" y="631"/>
                    </a:lnTo>
                    <a:lnTo>
                      <a:pt x="61" y="622"/>
                    </a:lnTo>
                    <a:lnTo>
                      <a:pt x="62" y="614"/>
                    </a:lnTo>
                    <a:lnTo>
                      <a:pt x="64" y="609"/>
                    </a:lnTo>
                    <a:lnTo>
                      <a:pt x="64" y="602"/>
                    </a:lnTo>
                    <a:lnTo>
                      <a:pt x="57" y="587"/>
                    </a:lnTo>
                    <a:lnTo>
                      <a:pt x="47" y="574"/>
                    </a:lnTo>
                    <a:lnTo>
                      <a:pt x="40" y="562"/>
                    </a:lnTo>
                    <a:lnTo>
                      <a:pt x="35" y="555"/>
                    </a:lnTo>
                    <a:lnTo>
                      <a:pt x="20" y="540"/>
                    </a:lnTo>
                    <a:lnTo>
                      <a:pt x="14" y="535"/>
                    </a:lnTo>
                    <a:lnTo>
                      <a:pt x="8" y="528"/>
                    </a:lnTo>
                    <a:lnTo>
                      <a:pt x="5" y="495"/>
                    </a:lnTo>
                    <a:lnTo>
                      <a:pt x="3" y="483"/>
                    </a:lnTo>
                    <a:lnTo>
                      <a:pt x="0" y="470"/>
                    </a:lnTo>
                    <a:lnTo>
                      <a:pt x="2" y="459"/>
                    </a:lnTo>
                    <a:lnTo>
                      <a:pt x="7" y="443"/>
                    </a:lnTo>
                    <a:lnTo>
                      <a:pt x="10" y="429"/>
                    </a:lnTo>
                    <a:lnTo>
                      <a:pt x="14" y="423"/>
                    </a:lnTo>
                    <a:lnTo>
                      <a:pt x="19" y="414"/>
                    </a:lnTo>
                    <a:lnTo>
                      <a:pt x="24" y="406"/>
                    </a:lnTo>
                    <a:lnTo>
                      <a:pt x="32" y="389"/>
                    </a:lnTo>
                    <a:lnTo>
                      <a:pt x="35" y="376"/>
                    </a:lnTo>
                    <a:lnTo>
                      <a:pt x="52" y="330"/>
                    </a:lnTo>
                    <a:lnTo>
                      <a:pt x="57" y="315"/>
                    </a:lnTo>
                    <a:lnTo>
                      <a:pt x="55" y="288"/>
                    </a:lnTo>
                    <a:lnTo>
                      <a:pt x="54" y="256"/>
                    </a:lnTo>
                    <a:lnTo>
                      <a:pt x="55" y="238"/>
                    </a:lnTo>
                    <a:lnTo>
                      <a:pt x="55" y="219"/>
                    </a:lnTo>
                    <a:lnTo>
                      <a:pt x="52" y="199"/>
                    </a:lnTo>
                    <a:lnTo>
                      <a:pt x="50" y="189"/>
                    </a:lnTo>
                    <a:lnTo>
                      <a:pt x="49" y="177"/>
                    </a:lnTo>
                    <a:lnTo>
                      <a:pt x="47" y="172"/>
                    </a:lnTo>
                    <a:lnTo>
                      <a:pt x="45" y="161"/>
                    </a:lnTo>
                    <a:lnTo>
                      <a:pt x="45" y="141"/>
                    </a:lnTo>
                    <a:lnTo>
                      <a:pt x="52" y="124"/>
                    </a:lnTo>
                    <a:lnTo>
                      <a:pt x="64" y="104"/>
                    </a:lnTo>
                    <a:lnTo>
                      <a:pt x="79" y="90"/>
                    </a:lnTo>
                    <a:lnTo>
                      <a:pt x="86" y="82"/>
                    </a:lnTo>
                    <a:lnTo>
                      <a:pt x="99" y="70"/>
                    </a:lnTo>
                    <a:lnTo>
                      <a:pt x="111" y="58"/>
                    </a:lnTo>
                    <a:lnTo>
                      <a:pt x="118" y="52"/>
                    </a:lnTo>
                    <a:lnTo>
                      <a:pt x="121" y="48"/>
                    </a:lnTo>
                    <a:lnTo>
                      <a:pt x="126" y="42"/>
                    </a:lnTo>
                    <a:lnTo>
                      <a:pt x="136" y="42"/>
                    </a:lnTo>
                    <a:lnTo>
                      <a:pt x="144" y="40"/>
                    </a:lnTo>
                    <a:lnTo>
                      <a:pt x="153" y="40"/>
                    </a:lnTo>
                    <a:lnTo>
                      <a:pt x="158" y="42"/>
                    </a:lnTo>
                    <a:lnTo>
                      <a:pt x="163" y="40"/>
                    </a:lnTo>
                    <a:lnTo>
                      <a:pt x="165" y="40"/>
                    </a:lnTo>
                    <a:lnTo>
                      <a:pt x="171" y="38"/>
                    </a:lnTo>
                    <a:lnTo>
                      <a:pt x="175" y="36"/>
                    </a:lnTo>
                    <a:lnTo>
                      <a:pt x="180" y="36"/>
                    </a:lnTo>
                    <a:lnTo>
                      <a:pt x="183" y="40"/>
                    </a:lnTo>
                    <a:lnTo>
                      <a:pt x="188" y="43"/>
                    </a:lnTo>
                    <a:lnTo>
                      <a:pt x="190" y="50"/>
                    </a:lnTo>
                    <a:lnTo>
                      <a:pt x="191" y="52"/>
                    </a:lnTo>
                    <a:lnTo>
                      <a:pt x="193" y="52"/>
                    </a:lnTo>
                    <a:lnTo>
                      <a:pt x="197" y="52"/>
                    </a:lnTo>
                    <a:lnTo>
                      <a:pt x="200" y="52"/>
                    </a:lnTo>
                    <a:lnTo>
                      <a:pt x="203" y="52"/>
                    </a:lnTo>
                    <a:lnTo>
                      <a:pt x="208" y="52"/>
                    </a:lnTo>
                    <a:lnTo>
                      <a:pt x="212" y="50"/>
                    </a:lnTo>
                    <a:lnTo>
                      <a:pt x="215" y="48"/>
                    </a:lnTo>
                    <a:lnTo>
                      <a:pt x="220" y="50"/>
                    </a:lnTo>
                    <a:lnTo>
                      <a:pt x="227" y="50"/>
                    </a:lnTo>
                    <a:lnTo>
                      <a:pt x="232" y="50"/>
                    </a:lnTo>
                    <a:lnTo>
                      <a:pt x="235" y="50"/>
                    </a:lnTo>
                    <a:lnTo>
                      <a:pt x="237" y="47"/>
                    </a:lnTo>
                    <a:lnTo>
                      <a:pt x="238" y="43"/>
                    </a:lnTo>
                    <a:lnTo>
                      <a:pt x="242" y="42"/>
                    </a:lnTo>
                    <a:lnTo>
                      <a:pt x="247" y="40"/>
                    </a:lnTo>
                    <a:lnTo>
                      <a:pt x="249" y="36"/>
                    </a:lnTo>
                    <a:lnTo>
                      <a:pt x="252" y="35"/>
                    </a:lnTo>
                    <a:lnTo>
                      <a:pt x="257" y="35"/>
                    </a:lnTo>
                    <a:lnTo>
                      <a:pt x="262" y="33"/>
                    </a:lnTo>
                    <a:lnTo>
                      <a:pt x="267" y="35"/>
                    </a:lnTo>
                    <a:lnTo>
                      <a:pt x="272" y="36"/>
                    </a:lnTo>
                    <a:lnTo>
                      <a:pt x="277" y="33"/>
                    </a:lnTo>
                    <a:lnTo>
                      <a:pt x="280" y="31"/>
                    </a:lnTo>
                    <a:lnTo>
                      <a:pt x="285" y="30"/>
                    </a:lnTo>
                    <a:lnTo>
                      <a:pt x="289" y="28"/>
                    </a:lnTo>
                    <a:lnTo>
                      <a:pt x="292" y="25"/>
                    </a:lnTo>
                    <a:lnTo>
                      <a:pt x="294" y="21"/>
                    </a:lnTo>
                    <a:lnTo>
                      <a:pt x="297" y="18"/>
                    </a:lnTo>
                    <a:lnTo>
                      <a:pt x="302" y="18"/>
                    </a:lnTo>
                    <a:lnTo>
                      <a:pt x="307" y="18"/>
                    </a:lnTo>
                    <a:lnTo>
                      <a:pt x="314" y="20"/>
                    </a:lnTo>
                    <a:close/>
                  </a:path>
                </a:pathLst>
              </a:custGeom>
              <a:solidFill>
                <a:srgbClr val="3C8A3B"/>
              </a:solidFill>
              <a:ln w="0">
                <a:solidFill>
                  <a:srgbClr val="3C8A3B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306" name="Freeform 98"/>
              <p:cNvSpPr>
                <a:spLocks/>
              </p:cNvSpPr>
              <p:nvPr/>
            </p:nvSpPr>
            <p:spPr bwMode="auto">
              <a:xfrm>
                <a:off x="1517" y="2346"/>
                <a:ext cx="2226" cy="1467"/>
              </a:xfrm>
              <a:custGeom>
                <a:avLst/>
                <a:gdLst/>
                <a:ahLst/>
                <a:cxnLst>
                  <a:cxn ang="0">
                    <a:pos x="331" y="52"/>
                  </a:cxn>
                  <a:cxn ang="0">
                    <a:pos x="361" y="83"/>
                  </a:cxn>
                  <a:cxn ang="0">
                    <a:pos x="406" y="68"/>
                  </a:cxn>
                  <a:cxn ang="0">
                    <a:pos x="443" y="42"/>
                  </a:cxn>
                  <a:cxn ang="0">
                    <a:pos x="489" y="47"/>
                  </a:cxn>
                  <a:cxn ang="0">
                    <a:pos x="542" y="25"/>
                  </a:cxn>
                  <a:cxn ang="0">
                    <a:pos x="578" y="35"/>
                  </a:cxn>
                  <a:cxn ang="0">
                    <a:pos x="275" y="250"/>
                  </a:cxn>
                  <a:cxn ang="0">
                    <a:pos x="1622" y="663"/>
                  </a:cxn>
                  <a:cxn ang="0">
                    <a:pos x="1805" y="913"/>
                  </a:cxn>
                  <a:cxn ang="0">
                    <a:pos x="1867" y="933"/>
                  </a:cxn>
                  <a:cxn ang="0">
                    <a:pos x="1931" y="955"/>
                  </a:cxn>
                  <a:cxn ang="0">
                    <a:pos x="1993" y="1002"/>
                  </a:cxn>
                  <a:cxn ang="0">
                    <a:pos x="2038" y="1076"/>
                  </a:cxn>
                  <a:cxn ang="0">
                    <a:pos x="2072" y="1235"/>
                  </a:cxn>
                  <a:cxn ang="0">
                    <a:pos x="2176" y="1347"/>
                  </a:cxn>
                  <a:cxn ang="0">
                    <a:pos x="2191" y="1453"/>
                  </a:cxn>
                  <a:cxn ang="0">
                    <a:pos x="2137" y="1374"/>
                  </a:cxn>
                  <a:cxn ang="0">
                    <a:pos x="2051" y="1351"/>
                  </a:cxn>
                  <a:cxn ang="0">
                    <a:pos x="1999" y="1327"/>
                  </a:cxn>
                  <a:cxn ang="0">
                    <a:pos x="1482" y="1097"/>
                  </a:cxn>
                  <a:cxn ang="0">
                    <a:pos x="1415" y="1065"/>
                  </a:cxn>
                  <a:cxn ang="0">
                    <a:pos x="1358" y="1047"/>
                  </a:cxn>
                  <a:cxn ang="0">
                    <a:pos x="1291" y="1045"/>
                  </a:cxn>
                  <a:cxn ang="0">
                    <a:pos x="1242" y="1039"/>
                  </a:cxn>
                  <a:cxn ang="0">
                    <a:pos x="1202" y="1010"/>
                  </a:cxn>
                  <a:cxn ang="0">
                    <a:pos x="1142" y="1010"/>
                  </a:cxn>
                  <a:cxn ang="0">
                    <a:pos x="1043" y="948"/>
                  </a:cxn>
                  <a:cxn ang="0">
                    <a:pos x="962" y="903"/>
                  </a:cxn>
                  <a:cxn ang="0">
                    <a:pos x="918" y="852"/>
                  </a:cxn>
                  <a:cxn ang="0">
                    <a:pos x="886" y="817"/>
                  </a:cxn>
                  <a:cxn ang="0">
                    <a:pos x="843" y="817"/>
                  </a:cxn>
                  <a:cxn ang="0">
                    <a:pos x="801" y="830"/>
                  </a:cxn>
                  <a:cxn ang="0">
                    <a:pos x="730" y="817"/>
                  </a:cxn>
                  <a:cxn ang="0">
                    <a:pos x="673" y="787"/>
                  </a:cxn>
                  <a:cxn ang="0">
                    <a:pos x="620" y="762"/>
                  </a:cxn>
                  <a:cxn ang="0">
                    <a:pos x="559" y="805"/>
                  </a:cxn>
                  <a:cxn ang="0">
                    <a:pos x="527" y="809"/>
                  </a:cxn>
                  <a:cxn ang="0">
                    <a:pos x="500" y="844"/>
                  </a:cxn>
                  <a:cxn ang="0">
                    <a:pos x="473" y="825"/>
                  </a:cxn>
                  <a:cxn ang="0">
                    <a:pos x="421" y="827"/>
                  </a:cxn>
                  <a:cxn ang="0">
                    <a:pos x="378" y="809"/>
                  </a:cxn>
                  <a:cxn ang="0">
                    <a:pos x="326" y="819"/>
                  </a:cxn>
                  <a:cxn ang="0">
                    <a:pos x="277" y="829"/>
                  </a:cxn>
                  <a:cxn ang="0">
                    <a:pos x="230" y="835"/>
                  </a:cxn>
                  <a:cxn ang="0">
                    <a:pos x="198" y="817"/>
                  </a:cxn>
                  <a:cxn ang="0">
                    <a:pos x="156" y="834"/>
                  </a:cxn>
                  <a:cxn ang="0">
                    <a:pos x="91" y="837"/>
                  </a:cxn>
                  <a:cxn ang="0">
                    <a:pos x="96" y="762"/>
                  </a:cxn>
                  <a:cxn ang="0">
                    <a:pos x="61" y="622"/>
                  </a:cxn>
                  <a:cxn ang="0">
                    <a:pos x="8" y="528"/>
                  </a:cxn>
                  <a:cxn ang="0">
                    <a:pos x="32" y="389"/>
                  </a:cxn>
                  <a:cxn ang="0">
                    <a:pos x="49" y="177"/>
                  </a:cxn>
                  <a:cxn ang="0">
                    <a:pos x="118" y="52"/>
                  </a:cxn>
                  <a:cxn ang="0">
                    <a:pos x="175" y="36"/>
                  </a:cxn>
                  <a:cxn ang="0">
                    <a:pos x="208" y="52"/>
                  </a:cxn>
                  <a:cxn ang="0">
                    <a:pos x="247" y="40"/>
                  </a:cxn>
                  <a:cxn ang="0">
                    <a:pos x="289" y="28"/>
                  </a:cxn>
                </a:cxnLst>
                <a:rect l="0" t="0" r="r" b="b"/>
                <a:pathLst>
                  <a:path w="2226" h="1467">
                    <a:moveTo>
                      <a:pt x="314" y="20"/>
                    </a:moveTo>
                    <a:lnTo>
                      <a:pt x="316" y="23"/>
                    </a:lnTo>
                    <a:lnTo>
                      <a:pt x="316" y="26"/>
                    </a:lnTo>
                    <a:lnTo>
                      <a:pt x="316" y="31"/>
                    </a:lnTo>
                    <a:lnTo>
                      <a:pt x="314" y="35"/>
                    </a:lnTo>
                    <a:lnTo>
                      <a:pt x="314" y="43"/>
                    </a:lnTo>
                    <a:lnTo>
                      <a:pt x="319" y="45"/>
                    </a:lnTo>
                    <a:lnTo>
                      <a:pt x="326" y="47"/>
                    </a:lnTo>
                    <a:lnTo>
                      <a:pt x="329" y="48"/>
                    </a:lnTo>
                    <a:lnTo>
                      <a:pt x="331" y="52"/>
                    </a:lnTo>
                    <a:lnTo>
                      <a:pt x="332" y="53"/>
                    </a:lnTo>
                    <a:lnTo>
                      <a:pt x="336" y="57"/>
                    </a:lnTo>
                    <a:lnTo>
                      <a:pt x="341" y="58"/>
                    </a:lnTo>
                    <a:lnTo>
                      <a:pt x="344" y="60"/>
                    </a:lnTo>
                    <a:lnTo>
                      <a:pt x="348" y="62"/>
                    </a:lnTo>
                    <a:lnTo>
                      <a:pt x="353" y="65"/>
                    </a:lnTo>
                    <a:lnTo>
                      <a:pt x="356" y="67"/>
                    </a:lnTo>
                    <a:lnTo>
                      <a:pt x="358" y="68"/>
                    </a:lnTo>
                    <a:lnTo>
                      <a:pt x="361" y="77"/>
                    </a:lnTo>
                    <a:lnTo>
                      <a:pt x="361" y="83"/>
                    </a:lnTo>
                    <a:lnTo>
                      <a:pt x="366" y="85"/>
                    </a:lnTo>
                    <a:lnTo>
                      <a:pt x="371" y="73"/>
                    </a:lnTo>
                    <a:lnTo>
                      <a:pt x="374" y="70"/>
                    </a:lnTo>
                    <a:lnTo>
                      <a:pt x="379" y="70"/>
                    </a:lnTo>
                    <a:lnTo>
                      <a:pt x="383" y="70"/>
                    </a:lnTo>
                    <a:lnTo>
                      <a:pt x="388" y="70"/>
                    </a:lnTo>
                    <a:lnTo>
                      <a:pt x="393" y="67"/>
                    </a:lnTo>
                    <a:lnTo>
                      <a:pt x="398" y="68"/>
                    </a:lnTo>
                    <a:lnTo>
                      <a:pt x="400" y="68"/>
                    </a:lnTo>
                    <a:lnTo>
                      <a:pt x="406" y="68"/>
                    </a:lnTo>
                    <a:lnTo>
                      <a:pt x="410" y="67"/>
                    </a:lnTo>
                    <a:lnTo>
                      <a:pt x="418" y="65"/>
                    </a:lnTo>
                    <a:lnTo>
                      <a:pt x="423" y="62"/>
                    </a:lnTo>
                    <a:lnTo>
                      <a:pt x="428" y="58"/>
                    </a:lnTo>
                    <a:lnTo>
                      <a:pt x="432" y="55"/>
                    </a:lnTo>
                    <a:lnTo>
                      <a:pt x="432" y="52"/>
                    </a:lnTo>
                    <a:lnTo>
                      <a:pt x="432" y="47"/>
                    </a:lnTo>
                    <a:lnTo>
                      <a:pt x="433" y="45"/>
                    </a:lnTo>
                    <a:lnTo>
                      <a:pt x="437" y="43"/>
                    </a:lnTo>
                    <a:lnTo>
                      <a:pt x="443" y="42"/>
                    </a:lnTo>
                    <a:lnTo>
                      <a:pt x="448" y="45"/>
                    </a:lnTo>
                    <a:lnTo>
                      <a:pt x="452" y="45"/>
                    </a:lnTo>
                    <a:lnTo>
                      <a:pt x="457" y="43"/>
                    </a:lnTo>
                    <a:lnTo>
                      <a:pt x="460" y="43"/>
                    </a:lnTo>
                    <a:lnTo>
                      <a:pt x="463" y="43"/>
                    </a:lnTo>
                    <a:lnTo>
                      <a:pt x="465" y="47"/>
                    </a:lnTo>
                    <a:lnTo>
                      <a:pt x="472" y="48"/>
                    </a:lnTo>
                    <a:lnTo>
                      <a:pt x="479" y="48"/>
                    </a:lnTo>
                    <a:lnTo>
                      <a:pt x="482" y="47"/>
                    </a:lnTo>
                    <a:lnTo>
                      <a:pt x="489" y="47"/>
                    </a:lnTo>
                    <a:lnTo>
                      <a:pt x="492" y="45"/>
                    </a:lnTo>
                    <a:lnTo>
                      <a:pt x="497" y="42"/>
                    </a:lnTo>
                    <a:lnTo>
                      <a:pt x="504" y="40"/>
                    </a:lnTo>
                    <a:lnTo>
                      <a:pt x="507" y="36"/>
                    </a:lnTo>
                    <a:lnTo>
                      <a:pt x="514" y="33"/>
                    </a:lnTo>
                    <a:lnTo>
                      <a:pt x="522" y="35"/>
                    </a:lnTo>
                    <a:lnTo>
                      <a:pt x="527" y="33"/>
                    </a:lnTo>
                    <a:lnTo>
                      <a:pt x="534" y="31"/>
                    </a:lnTo>
                    <a:lnTo>
                      <a:pt x="539" y="28"/>
                    </a:lnTo>
                    <a:lnTo>
                      <a:pt x="542" y="25"/>
                    </a:lnTo>
                    <a:lnTo>
                      <a:pt x="552" y="20"/>
                    </a:lnTo>
                    <a:lnTo>
                      <a:pt x="561" y="13"/>
                    </a:lnTo>
                    <a:lnTo>
                      <a:pt x="569" y="10"/>
                    </a:lnTo>
                    <a:lnTo>
                      <a:pt x="578" y="6"/>
                    </a:lnTo>
                    <a:lnTo>
                      <a:pt x="583" y="3"/>
                    </a:lnTo>
                    <a:lnTo>
                      <a:pt x="586" y="1"/>
                    </a:lnTo>
                    <a:lnTo>
                      <a:pt x="593" y="0"/>
                    </a:lnTo>
                    <a:lnTo>
                      <a:pt x="599" y="0"/>
                    </a:lnTo>
                    <a:lnTo>
                      <a:pt x="586" y="20"/>
                    </a:lnTo>
                    <a:lnTo>
                      <a:pt x="578" y="35"/>
                    </a:lnTo>
                    <a:lnTo>
                      <a:pt x="510" y="104"/>
                    </a:lnTo>
                    <a:lnTo>
                      <a:pt x="475" y="112"/>
                    </a:lnTo>
                    <a:lnTo>
                      <a:pt x="448" y="112"/>
                    </a:lnTo>
                    <a:lnTo>
                      <a:pt x="388" y="125"/>
                    </a:lnTo>
                    <a:lnTo>
                      <a:pt x="348" y="151"/>
                    </a:lnTo>
                    <a:lnTo>
                      <a:pt x="285" y="184"/>
                    </a:lnTo>
                    <a:lnTo>
                      <a:pt x="240" y="213"/>
                    </a:lnTo>
                    <a:lnTo>
                      <a:pt x="254" y="228"/>
                    </a:lnTo>
                    <a:lnTo>
                      <a:pt x="267" y="241"/>
                    </a:lnTo>
                    <a:lnTo>
                      <a:pt x="275" y="250"/>
                    </a:lnTo>
                    <a:lnTo>
                      <a:pt x="277" y="255"/>
                    </a:lnTo>
                    <a:lnTo>
                      <a:pt x="329" y="312"/>
                    </a:lnTo>
                    <a:lnTo>
                      <a:pt x="413" y="238"/>
                    </a:lnTo>
                    <a:lnTo>
                      <a:pt x="712" y="194"/>
                    </a:lnTo>
                    <a:lnTo>
                      <a:pt x="960" y="157"/>
                    </a:lnTo>
                    <a:lnTo>
                      <a:pt x="991" y="177"/>
                    </a:lnTo>
                    <a:lnTo>
                      <a:pt x="1338" y="409"/>
                    </a:lnTo>
                    <a:lnTo>
                      <a:pt x="1454" y="535"/>
                    </a:lnTo>
                    <a:lnTo>
                      <a:pt x="1482" y="510"/>
                    </a:lnTo>
                    <a:lnTo>
                      <a:pt x="1622" y="663"/>
                    </a:lnTo>
                    <a:lnTo>
                      <a:pt x="1684" y="664"/>
                    </a:lnTo>
                    <a:lnTo>
                      <a:pt x="1743" y="775"/>
                    </a:lnTo>
                    <a:lnTo>
                      <a:pt x="1766" y="817"/>
                    </a:lnTo>
                    <a:lnTo>
                      <a:pt x="1771" y="839"/>
                    </a:lnTo>
                    <a:lnTo>
                      <a:pt x="1776" y="866"/>
                    </a:lnTo>
                    <a:lnTo>
                      <a:pt x="1779" y="891"/>
                    </a:lnTo>
                    <a:lnTo>
                      <a:pt x="1783" y="901"/>
                    </a:lnTo>
                    <a:lnTo>
                      <a:pt x="1790" y="906"/>
                    </a:lnTo>
                    <a:lnTo>
                      <a:pt x="1798" y="911"/>
                    </a:lnTo>
                    <a:lnTo>
                      <a:pt x="1805" y="913"/>
                    </a:lnTo>
                    <a:lnTo>
                      <a:pt x="1808" y="911"/>
                    </a:lnTo>
                    <a:lnTo>
                      <a:pt x="1816" y="909"/>
                    </a:lnTo>
                    <a:lnTo>
                      <a:pt x="1825" y="904"/>
                    </a:lnTo>
                    <a:lnTo>
                      <a:pt x="1830" y="903"/>
                    </a:lnTo>
                    <a:lnTo>
                      <a:pt x="1838" y="901"/>
                    </a:lnTo>
                    <a:lnTo>
                      <a:pt x="1848" y="906"/>
                    </a:lnTo>
                    <a:lnTo>
                      <a:pt x="1850" y="909"/>
                    </a:lnTo>
                    <a:lnTo>
                      <a:pt x="1855" y="916"/>
                    </a:lnTo>
                    <a:lnTo>
                      <a:pt x="1862" y="924"/>
                    </a:lnTo>
                    <a:lnTo>
                      <a:pt x="1867" y="933"/>
                    </a:lnTo>
                    <a:lnTo>
                      <a:pt x="1873" y="940"/>
                    </a:lnTo>
                    <a:lnTo>
                      <a:pt x="1877" y="945"/>
                    </a:lnTo>
                    <a:lnTo>
                      <a:pt x="1882" y="951"/>
                    </a:lnTo>
                    <a:lnTo>
                      <a:pt x="1889" y="955"/>
                    </a:lnTo>
                    <a:lnTo>
                      <a:pt x="1897" y="955"/>
                    </a:lnTo>
                    <a:lnTo>
                      <a:pt x="1910" y="955"/>
                    </a:lnTo>
                    <a:lnTo>
                      <a:pt x="1917" y="953"/>
                    </a:lnTo>
                    <a:lnTo>
                      <a:pt x="1924" y="953"/>
                    </a:lnTo>
                    <a:lnTo>
                      <a:pt x="1929" y="953"/>
                    </a:lnTo>
                    <a:lnTo>
                      <a:pt x="1931" y="955"/>
                    </a:lnTo>
                    <a:lnTo>
                      <a:pt x="1937" y="958"/>
                    </a:lnTo>
                    <a:lnTo>
                      <a:pt x="1941" y="960"/>
                    </a:lnTo>
                    <a:lnTo>
                      <a:pt x="1944" y="966"/>
                    </a:lnTo>
                    <a:lnTo>
                      <a:pt x="1952" y="978"/>
                    </a:lnTo>
                    <a:lnTo>
                      <a:pt x="1959" y="983"/>
                    </a:lnTo>
                    <a:lnTo>
                      <a:pt x="1966" y="990"/>
                    </a:lnTo>
                    <a:lnTo>
                      <a:pt x="1971" y="995"/>
                    </a:lnTo>
                    <a:lnTo>
                      <a:pt x="1981" y="998"/>
                    </a:lnTo>
                    <a:lnTo>
                      <a:pt x="1984" y="998"/>
                    </a:lnTo>
                    <a:lnTo>
                      <a:pt x="1993" y="1002"/>
                    </a:lnTo>
                    <a:lnTo>
                      <a:pt x="2001" y="1008"/>
                    </a:lnTo>
                    <a:lnTo>
                      <a:pt x="2006" y="1015"/>
                    </a:lnTo>
                    <a:lnTo>
                      <a:pt x="2008" y="1020"/>
                    </a:lnTo>
                    <a:lnTo>
                      <a:pt x="2008" y="1029"/>
                    </a:lnTo>
                    <a:lnTo>
                      <a:pt x="2008" y="1034"/>
                    </a:lnTo>
                    <a:lnTo>
                      <a:pt x="2011" y="1039"/>
                    </a:lnTo>
                    <a:lnTo>
                      <a:pt x="2016" y="1045"/>
                    </a:lnTo>
                    <a:lnTo>
                      <a:pt x="2025" y="1054"/>
                    </a:lnTo>
                    <a:lnTo>
                      <a:pt x="2033" y="1059"/>
                    </a:lnTo>
                    <a:lnTo>
                      <a:pt x="2038" y="1076"/>
                    </a:lnTo>
                    <a:lnTo>
                      <a:pt x="2043" y="1106"/>
                    </a:lnTo>
                    <a:lnTo>
                      <a:pt x="2046" y="1124"/>
                    </a:lnTo>
                    <a:lnTo>
                      <a:pt x="2046" y="1139"/>
                    </a:lnTo>
                    <a:lnTo>
                      <a:pt x="2048" y="1156"/>
                    </a:lnTo>
                    <a:lnTo>
                      <a:pt x="2050" y="1170"/>
                    </a:lnTo>
                    <a:lnTo>
                      <a:pt x="2051" y="1186"/>
                    </a:lnTo>
                    <a:lnTo>
                      <a:pt x="2053" y="1201"/>
                    </a:lnTo>
                    <a:lnTo>
                      <a:pt x="2056" y="1217"/>
                    </a:lnTo>
                    <a:lnTo>
                      <a:pt x="2063" y="1227"/>
                    </a:lnTo>
                    <a:lnTo>
                      <a:pt x="2072" y="1235"/>
                    </a:lnTo>
                    <a:lnTo>
                      <a:pt x="2080" y="1242"/>
                    </a:lnTo>
                    <a:lnTo>
                      <a:pt x="2092" y="1252"/>
                    </a:lnTo>
                    <a:lnTo>
                      <a:pt x="2107" y="1258"/>
                    </a:lnTo>
                    <a:lnTo>
                      <a:pt x="2120" y="1264"/>
                    </a:lnTo>
                    <a:lnTo>
                      <a:pt x="2130" y="1270"/>
                    </a:lnTo>
                    <a:lnTo>
                      <a:pt x="2140" y="1279"/>
                    </a:lnTo>
                    <a:lnTo>
                      <a:pt x="2149" y="1292"/>
                    </a:lnTo>
                    <a:lnTo>
                      <a:pt x="2157" y="1305"/>
                    </a:lnTo>
                    <a:lnTo>
                      <a:pt x="2169" y="1329"/>
                    </a:lnTo>
                    <a:lnTo>
                      <a:pt x="2176" y="1347"/>
                    </a:lnTo>
                    <a:lnTo>
                      <a:pt x="2182" y="1364"/>
                    </a:lnTo>
                    <a:lnTo>
                      <a:pt x="2189" y="1376"/>
                    </a:lnTo>
                    <a:lnTo>
                      <a:pt x="2201" y="1388"/>
                    </a:lnTo>
                    <a:lnTo>
                      <a:pt x="2208" y="1393"/>
                    </a:lnTo>
                    <a:lnTo>
                      <a:pt x="2211" y="1394"/>
                    </a:lnTo>
                    <a:lnTo>
                      <a:pt x="2226" y="1396"/>
                    </a:lnTo>
                    <a:lnTo>
                      <a:pt x="2213" y="1458"/>
                    </a:lnTo>
                    <a:lnTo>
                      <a:pt x="2209" y="1467"/>
                    </a:lnTo>
                    <a:lnTo>
                      <a:pt x="2201" y="1458"/>
                    </a:lnTo>
                    <a:lnTo>
                      <a:pt x="2191" y="1453"/>
                    </a:lnTo>
                    <a:lnTo>
                      <a:pt x="2181" y="1446"/>
                    </a:lnTo>
                    <a:lnTo>
                      <a:pt x="2174" y="1436"/>
                    </a:lnTo>
                    <a:lnTo>
                      <a:pt x="2171" y="1426"/>
                    </a:lnTo>
                    <a:lnTo>
                      <a:pt x="2167" y="1413"/>
                    </a:lnTo>
                    <a:lnTo>
                      <a:pt x="2166" y="1398"/>
                    </a:lnTo>
                    <a:lnTo>
                      <a:pt x="2166" y="1393"/>
                    </a:lnTo>
                    <a:lnTo>
                      <a:pt x="2164" y="1384"/>
                    </a:lnTo>
                    <a:lnTo>
                      <a:pt x="2152" y="1378"/>
                    </a:lnTo>
                    <a:lnTo>
                      <a:pt x="2147" y="1376"/>
                    </a:lnTo>
                    <a:lnTo>
                      <a:pt x="2137" y="1374"/>
                    </a:lnTo>
                    <a:lnTo>
                      <a:pt x="2129" y="1378"/>
                    </a:lnTo>
                    <a:lnTo>
                      <a:pt x="2119" y="1381"/>
                    </a:lnTo>
                    <a:lnTo>
                      <a:pt x="2109" y="1384"/>
                    </a:lnTo>
                    <a:lnTo>
                      <a:pt x="2098" y="1384"/>
                    </a:lnTo>
                    <a:lnTo>
                      <a:pt x="2092" y="1383"/>
                    </a:lnTo>
                    <a:lnTo>
                      <a:pt x="2088" y="1381"/>
                    </a:lnTo>
                    <a:lnTo>
                      <a:pt x="2078" y="1376"/>
                    </a:lnTo>
                    <a:lnTo>
                      <a:pt x="2072" y="1368"/>
                    </a:lnTo>
                    <a:lnTo>
                      <a:pt x="2065" y="1361"/>
                    </a:lnTo>
                    <a:lnTo>
                      <a:pt x="2051" y="1351"/>
                    </a:lnTo>
                    <a:lnTo>
                      <a:pt x="2046" y="1347"/>
                    </a:lnTo>
                    <a:lnTo>
                      <a:pt x="2040" y="1342"/>
                    </a:lnTo>
                    <a:lnTo>
                      <a:pt x="2033" y="1339"/>
                    </a:lnTo>
                    <a:lnTo>
                      <a:pt x="2026" y="1341"/>
                    </a:lnTo>
                    <a:lnTo>
                      <a:pt x="2023" y="1339"/>
                    </a:lnTo>
                    <a:lnTo>
                      <a:pt x="2020" y="1334"/>
                    </a:lnTo>
                    <a:lnTo>
                      <a:pt x="2011" y="1331"/>
                    </a:lnTo>
                    <a:lnTo>
                      <a:pt x="2008" y="1329"/>
                    </a:lnTo>
                    <a:lnTo>
                      <a:pt x="2003" y="1327"/>
                    </a:lnTo>
                    <a:lnTo>
                      <a:pt x="1999" y="1327"/>
                    </a:lnTo>
                    <a:lnTo>
                      <a:pt x="1994" y="1326"/>
                    </a:lnTo>
                    <a:lnTo>
                      <a:pt x="1986" y="1322"/>
                    </a:lnTo>
                    <a:lnTo>
                      <a:pt x="1978" y="1321"/>
                    </a:lnTo>
                    <a:lnTo>
                      <a:pt x="1966" y="1322"/>
                    </a:lnTo>
                    <a:lnTo>
                      <a:pt x="1961" y="1322"/>
                    </a:lnTo>
                    <a:lnTo>
                      <a:pt x="1887" y="1327"/>
                    </a:lnTo>
                    <a:lnTo>
                      <a:pt x="1427" y="1129"/>
                    </a:lnTo>
                    <a:lnTo>
                      <a:pt x="1432" y="1107"/>
                    </a:lnTo>
                    <a:lnTo>
                      <a:pt x="1476" y="1114"/>
                    </a:lnTo>
                    <a:lnTo>
                      <a:pt x="1482" y="1097"/>
                    </a:lnTo>
                    <a:lnTo>
                      <a:pt x="1474" y="1094"/>
                    </a:lnTo>
                    <a:lnTo>
                      <a:pt x="1464" y="1087"/>
                    </a:lnTo>
                    <a:lnTo>
                      <a:pt x="1457" y="1082"/>
                    </a:lnTo>
                    <a:lnTo>
                      <a:pt x="1452" y="1079"/>
                    </a:lnTo>
                    <a:lnTo>
                      <a:pt x="1442" y="1079"/>
                    </a:lnTo>
                    <a:lnTo>
                      <a:pt x="1435" y="1079"/>
                    </a:lnTo>
                    <a:lnTo>
                      <a:pt x="1432" y="1077"/>
                    </a:lnTo>
                    <a:lnTo>
                      <a:pt x="1429" y="1070"/>
                    </a:lnTo>
                    <a:lnTo>
                      <a:pt x="1422" y="1067"/>
                    </a:lnTo>
                    <a:lnTo>
                      <a:pt x="1415" y="1065"/>
                    </a:lnTo>
                    <a:lnTo>
                      <a:pt x="1405" y="1065"/>
                    </a:lnTo>
                    <a:lnTo>
                      <a:pt x="1402" y="1062"/>
                    </a:lnTo>
                    <a:lnTo>
                      <a:pt x="1395" y="1059"/>
                    </a:lnTo>
                    <a:lnTo>
                      <a:pt x="1388" y="1055"/>
                    </a:lnTo>
                    <a:lnTo>
                      <a:pt x="1380" y="1049"/>
                    </a:lnTo>
                    <a:lnTo>
                      <a:pt x="1372" y="1045"/>
                    </a:lnTo>
                    <a:lnTo>
                      <a:pt x="1368" y="1044"/>
                    </a:lnTo>
                    <a:lnTo>
                      <a:pt x="1365" y="1047"/>
                    </a:lnTo>
                    <a:lnTo>
                      <a:pt x="1363" y="1049"/>
                    </a:lnTo>
                    <a:lnTo>
                      <a:pt x="1358" y="1047"/>
                    </a:lnTo>
                    <a:lnTo>
                      <a:pt x="1358" y="1042"/>
                    </a:lnTo>
                    <a:lnTo>
                      <a:pt x="1343" y="1037"/>
                    </a:lnTo>
                    <a:lnTo>
                      <a:pt x="1330" y="1032"/>
                    </a:lnTo>
                    <a:lnTo>
                      <a:pt x="1323" y="1030"/>
                    </a:lnTo>
                    <a:lnTo>
                      <a:pt x="1313" y="1032"/>
                    </a:lnTo>
                    <a:lnTo>
                      <a:pt x="1308" y="1032"/>
                    </a:lnTo>
                    <a:lnTo>
                      <a:pt x="1304" y="1037"/>
                    </a:lnTo>
                    <a:lnTo>
                      <a:pt x="1304" y="1042"/>
                    </a:lnTo>
                    <a:lnTo>
                      <a:pt x="1301" y="1047"/>
                    </a:lnTo>
                    <a:lnTo>
                      <a:pt x="1291" y="1045"/>
                    </a:lnTo>
                    <a:lnTo>
                      <a:pt x="1288" y="1044"/>
                    </a:lnTo>
                    <a:lnTo>
                      <a:pt x="1283" y="1042"/>
                    </a:lnTo>
                    <a:lnTo>
                      <a:pt x="1278" y="1042"/>
                    </a:lnTo>
                    <a:lnTo>
                      <a:pt x="1273" y="1039"/>
                    </a:lnTo>
                    <a:lnTo>
                      <a:pt x="1269" y="1035"/>
                    </a:lnTo>
                    <a:lnTo>
                      <a:pt x="1264" y="1034"/>
                    </a:lnTo>
                    <a:lnTo>
                      <a:pt x="1261" y="1032"/>
                    </a:lnTo>
                    <a:lnTo>
                      <a:pt x="1256" y="1035"/>
                    </a:lnTo>
                    <a:lnTo>
                      <a:pt x="1252" y="1037"/>
                    </a:lnTo>
                    <a:lnTo>
                      <a:pt x="1242" y="1039"/>
                    </a:lnTo>
                    <a:lnTo>
                      <a:pt x="1237" y="1044"/>
                    </a:lnTo>
                    <a:lnTo>
                      <a:pt x="1226" y="1049"/>
                    </a:lnTo>
                    <a:lnTo>
                      <a:pt x="1217" y="1050"/>
                    </a:lnTo>
                    <a:lnTo>
                      <a:pt x="1210" y="1050"/>
                    </a:lnTo>
                    <a:lnTo>
                      <a:pt x="1204" y="1045"/>
                    </a:lnTo>
                    <a:lnTo>
                      <a:pt x="1202" y="1040"/>
                    </a:lnTo>
                    <a:lnTo>
                      <a:pt x="1200" y="1034"/>
                    </a:lnTo>
                    <a:lnTo>
                      <a:pt x="1200" y="1027"/>
                    </a:lnTo>
                    <a:lnTo>
                      <a:pt x="1202" y="1017"/>
                    </a:lnTo>
                    <a:lnTo>
                      <a:pt x="1202" y="1010"/>
                    </a:lnTo>
                    <a:lnTo>
                      <a:pt x="1200" y="1007"/>
                    </a:lnTo>
                    <a:lnTo>
                      <a:pt x="1190" y="1003"/>
                    </a:lnTo>
                    <a:lnTo>
                      <a:pt x="1184" y="1003"/>
                    </a:lnTo>
                    <a:lnTo>
                      <a:pt x="1179" y="1007"/>
                    </a:lnTo>
                    <a:lnTo>
                      <a:pt x="1175" y="1012"/>
                    </a:lnTo>
                    <a:lnTo>
                      <a:pt x="1168" y="1013"/>
                    </a:lnTo>
                    <a:lnTo>
                      <a:pt x="1163" y="1013"/>
                    </a:lnTo>
                    <a:lnTo>
                      <a:pt x="1157" y="1010"/>
                    </a:lnTo>
                    <a:lnTo>
                      <a:pt x="1148" y="1010"/>
                    </a:lnTo>
                    <a:lnTo>
                      <a:pt x="1142" y="1010"/>
                    </a:lnTo>
                    <a:lnTo>
                      <a:pt x="1137" y="1012"/>
                    </a:lnTo>
                    <a:lnTo>
                      <a:pt x="1132" y="1010"/>
                    </a:lnTo>
                    <a:lnTo>
                      <a:pt x="1125" y="1003"/>
                    </a:lnTo>
                    <a:lnTo>
                      <a:pt x="1118" y="997"/>
                    </a:lnTo>
                    <a:lnTo>
                      <a:pt x="1111" y="983"/>
                    </a:lnTo>
                    <a:lnTo>
                      <a:pt x="1085" y="968"/>
                    </a:lnTo>
                    <a:lnTo>
                      <a:pt x="1069" y="956"/>
                    </a:lnTo>
                    <a:lnTo>
                      <a:pt x="1061" y="950"/>
                    </a:lnTo>
                    <a:lnTo>
                      <a:pt x="1051" y="948"/>
                    </a:lnTo>
                    <a:lnTo>
                      <a:pt x="1043" y="948"/>
                    </a:lnTo>
                    <a:lnTo>
                      <a:pt x="1034" y="948"/>
                    </a:lnTo>
                    <a:lnTo>
                      <a:pt x="1027" y="948"/>
                    </a:lnTo>
                    <a:lnTo>
                      <a:pt x="1024" y="945"/>
                    </a:lnTo>
                    <a:lnTo>
                      <a:pt x="1014" y="941"/>
                    </a:lnTo>
                    <a:lnTo>
                      <a:pt x="1002" y="938"/>
                    </a:lnTo>
                    <a:lnTo>
                      <a:pt x="994" y="935"/>
                    </a:lnTo>
                    <a:lnTo>
                      <a:pt x="984" y="929"/>
                    </a:lnTo>
                    <a:lnTo>
                      <a:pt x="975" y="924"/>
                    </a:lnTo>
                    <a:lnTo>
                      <a:pt x="970" y="916"/>
                    </a:lnTo>
                    <a:lnTo>
                      <a:pt x="962" y="903"/>
                    </a:lnTo>
                    <a:lnTo>
                      <a:pt x="959" y="898"/>
                    </a:lnTo>
                    <a:lnTo>
                      <a:pt x="957" y="893"/>
                    </a:lnTo>
                    <a:lnTo>
                      <a:pt x="954" y="888"/>
                    </a:lnTo>
                    <a:lnTo>
                      <a:pt x="949" y="882"/>
                    </a:lnTo>
                    <a:lnTo>
                      <a:pt x="944" y="879"/>
                    </a:lnTo>
                    <a:lnTo>
                      <a:pt x="935" y="877"/>
                    </a:lnTo>
                    <a:lnTo>
                      <a:pt x="927" y="872"/>
                    </a:lnTo>
                    <a:lnTo>
                      <a:pt x="922" y="864"/>
                    </a:lnTo>
                    <a:lnTo>
                      <a:pt x="922" y="857"/>
                    </a:lnTo>
                    <a:lnTo>
                      <a:pt x="918" y="852"/>
                    </a:lnTo>
                    <a:lnTo>
                      <a:pt x="920" y="846"/>
                    </a:lnTo>
                    <a:lnTo>
                      <a:pt x="922" y="839"/>
                    </a:lnTo>
                    <a:lnTo>
                      <a:pt x="923" y="834"/>
                    </a:lnTo>
                    <a:lnTo>
                      <a:pt x="923" y="829"/>
                    </a:lnTo>
                    <a:lnTo>
                      <a:pt x="923" y="825"/>
                    </a:lnTo>
                    <a:lnTo>
                      <a:pt x="920" y="819"/>
                    </a:lnTo>
                    <a:lnTo>
                      <a:pt x="912" y="815"/>
                    </a:lnTo>
                    <a:lnTo>
                      <a:pt x="900" y="815"/>
                    </a:lnTo>
                    <a:lnTo>
                      <a:pt x="891" y="815"/>
                    </a:lnTo>
                    <a:lnTo>
                      <a:pt x="886" y="817"/>
                    </a:lnTo>
                    <a:lnTo>
                      <a:pt x="883" y="817"/>
                    </a:lnTo>
                    <a:lnTo>
                      <a:pt x="881" y="822"/>
                    </a:lnTo>
                    <a:lnTo>
                      <a:pt x="876" y="829"/>
                    </a:lnTo>
                    <a:lnTo>
                      <a:pt x="875" y="834"/>
                    </a:lnTo>
                    <a:lnTo>
                      <a:pt x="870" y="834"/>
                    </a:lnTo>
                    <a:lnTo>
                      <a:pt x="863" y="832"/>
                    </a:lnTo>
                    <a:lnTo>
                      <a:pt x="860" y="827"/>
                    </a:lnTo>
                    <a:lnTo>
                      <a:pt x="853" y="822"/>
                    </a:lnTo>
                    <a:lnTo>
                      <a:pt x="848" y="819"/>
                    </a:lnTo>
                    <a:lnTo>
                      <a:pt x="843" y="817"/>
                    </a:lnTo>
                    <a:lnTo>
                      <a:pt x="839" y="817"/>
                    </a:lnTo>
                    <a:lnTo>
                      <a:pt x="836" y="820"/>
                    </a:lnTo>
                    <a:lnTo>
                      <a:pt x="834" y="829"/>
                    </a:lnTo>
                    <a:lnTo>
                      <a:pt x="836" y="832"/>
                    </a:lnTo>
                    <a:lnTo>
                      <a:pt x="834" y="839"/>
                    </a:lnTo>
                    <a:lnTo>
                      <a:pt x="829" y="841"/>
                    </a:lnTo>
                    <a:lnTo>
                      <a:pt x="824" y="841"/>
                    </a:lnTo>
                    <a:lnTo>
                      <a:pt x="816" y="835"/>
                    </a:lnTo>
                    <a:lnTo>
                      <a:pt x="808" y="832"/>
                    </a:lnTo>
                    <a:lnTo>
                      <a:pt x="801" y="830"/>
                    </a:lnTo>
                    <a:lnTo>
                      <a:pt x="794" y="827"/>
                    </a:lnTo>
                    <a:lnTo>
                      <a:pt x="787" y="824"/>
                    </a:lnTo>
                    <a:lnTo>
                      <a:pt x="781" y="824"/>
                    </a:lnTo>
                    <a:lnTo>
                      <a:pt x="771" y="824"/>
                    </a:lnTo>
                    <a:lnTo>
                      <a:pt x="762" y="824"/>
                    </a:lnTo>
                    <a:lnTo>
                      <a:pt x="755" y="825"/>
                    </a:lnTo>
                    <a:lnTo>
                      <a:pt x="752" y="827"/>
                    </a:lnTo>
                    <a:lnTo>
                      <a:pt x="745" y="827"/>
                    </a:lnTo>
                    <a:lnTo>
                      <a:pt x="735" y="822"/>
                    </a:lnTo>
                    <a:lnTo>
                      <a:pt x="730" y="817"/>
                    </a:lnTo>
                    <a:lnTo>
                      <a:pt x="722" y="817"/>
                    </a:lnTo>
                    <a:lnTo>
                      <a:pt x="715" y="810"/>
                    </a:lnTo>
                    <a:lnTo>
                      <a:pt x="703" y="805"/>
                    </a:lnTo>
                    <a:lnTo>
                      <a:pt x="697" y="805"/>
                    </a:lnTo>
                    <a:lnTo>
                      <a:pt x="690" y="805"/>
                    </a:lnTo>
                    <a:lnTo>
                      <a:pt x="685" y="805"/>
                    </a:lnTo>
                    <a:lnTo>
                      <a:pt x="680" y="804"/>
                    </a:lnTo>
                    <a:lnTo>
                      <a:pt x="672" y="800"/>
                    </a:lnTo>
                    <a:lnTo>
                      <a:pt x="673" y="794"/>
                    </a:lnTo>
                    <a:lnTo>
                      <a:pt x="673" y="787"/>
                    </a:lnTo>
                    <a:lnTo>
                      <a:pt x="673" y="783"/>
                    </a:lnTo>
                    <a:lnTo>
                      <a:pt x="667" y="782"/>
                    </a:lnTo>
                    <a:lnTo>
                      <a:pt x="663" y="780"/>
                    </a:lnTo>
                    <a:lnTo>
                      <a:pt x="656" y="780"/>
                    </a:lnTo>
                    <a:lnTo>
                      <a:pt x="653" y="777"/>
                    </a:lnTo>
                    <a:lnTo>
                      <a:pt x="653" y="767"/>
                    </a:lnTo>
                    <a:lnTo>
                      <a:pt x="653" y="760"/>
                    </a:lnTo>
                    <a:lnTo>
                      <a:pt x="645" y="757"/>
                    </a:lnTo>
                    <a:lnTo>
                      <a:pt x="631" y="758"/>
                    </a:lnTo>
                    <a:lnTo>
                      <a:pt x="620" y="762"/>
                    </a:lnTo>
                    <a:lnTo>
                      <a:pt x="611" y="763"/>
                    </a:lnTo>
                    <a:lnTo>
                      <a:pt x="599" y="765"/>
                    </a:lnTo>
                    <a:lnTo>
                      <a:pt x="591" y="770"/>
                    </a:lnTo>
                    <a:lnTo>
                      <a:pt x="586" y="777"/>
                    </a:lnTo>
                    <a:lnTo>
                      <a:pt x="581" y="785"/>
                    </a:lnTo>
                    <a:lnTo>
                      <a:pt x="576" y="790"/>
                    </a:lnTo>
                    <a:lnTo>
                      <a:pt x="569" y="794"/>
                    </a:lnTo>
                    <a:lnTo>
                      <a:pt x="564" y="797"/>
                    </a:lnTo>
                    <a:lnTo>
                      <a:pt x="559" y="800"/>
                    </a:lnTo>
                    <a:lnTo>
                      <a:pt x="559" y="805"/>
                    </a:lnTo>
                    <a:lnTo>
                      <a:pt x="561" y="810"/>
                    </a:lnTo>
                    <a:lnTo>
                      <a:pt x="559" y="817"/>
                    </a:lnTo>
                    <a:lnTo>
                      <a:pt x="556" y="817"/>
                    </a:lnTo>
                    <a:lnTo>
                      <a:pt x="549" y="817"/>
                    </a:lnTo>
                    <a:lnTo>
                      <a:pt x="544" y="814"/>
                    </a:lnTo>
                    <a:lnTo>
                      <a:pt x="542" y="810"/>
                    </a:lnTo>
                    <a:lnTo>
                      <a:pt x="539" y="807"/>
                    </a:lnTo>
                    <a:lnTo>
                      <a:pt x="536" y="804"/>
                    </a:lnTo>
                    <a:lnTo>
                      <a:pt x="531" y="805"/>
                    </a:lnTo>
                    <a:lnTo>
                      <a:pt x="527" y="809"/>
                    </a:lnTo>
                    <a:lnTo>
                      <a:pt x="527" y="815"/>
                    </a:lnTo>
                    <a:lnTo>
                      <a:pt x="527" y="820"/>
                    </a:lnTo>
                    <a:lnTo>
                      <a:pt x="526" y="827"/>
                    </a:lnTo>
                    <a:lnTo>
                      <a:pt x="524" y="830"/>
                    </a:lnTo>
                    <a:lnTo>
                      <a:pt x="520" y="832"/>
                    </a:lnTo>
                    <a:lnTo>
                      <a:pt x="514" y="832"/>
                    </a:lnTo>
                    <a:lnTo>
                      <a:pt x="509" y="834"/>
                    </a:lnTo>
                    <a:lnTo>
                      <a:pt x="505" y="835"/>
                    </a:lnTo>
                    <a:lnTo>
                      <a:pt x="502" y="841"/>
                    </a:lnTo>
                    <a:lnTo>
                      <a:pt x="500" y="844"/>
                    </a:lnTo>
                    <a:lnTo>
                      <a:pt x="497" y="847"/>
                    </a:lnTo>
                    <a:lnTo>
                      <a:pt x="492" y="846"/>
                    </a:lnTo>
                    <a:lnTo>
                      <a:pt x="490" y="839"/>
                    </a:lnTo>
                    <a:lnTo>
                      <a:pt x="494" y="829"/>
                    </a:lnTo>
                    <a:lnTo>
                      <a:pt x="492" y="822"/>
                    </a:lnTo>
                    <a:lnTo>
                      <a:pt x="490" y="819"/>
                    </a:lnTo>
                    <a:lnTo>
                      <a:pt x="485" y="817"/>
                    </a:lnTo>
                    <a:lnTo>
                      <a:pt x="479" y="817"/>
                    </a:lnTo>
                    <a:lnTo>
                      <a:pt x="475" y="819"/>
                    </a:lnTo>
                    <a:lnTo>
                      <a:pt x="473" y="825"/>
                    </a:lnTo>
                    <a:lnTo>
                      <a:pt x="468" y="832"/>
                    </a:lnTo>
                    <a:lnTo>
                      <a:pt x="465" y="837"/>
                    </a:lnTo>
                    <a:lnTo>
                      <a:pt x="460" y="839"/>
                    </a:lnTo>
                    <a:lnTo>
                      <a:pt x="457" y="841"/>
                    </a:lnTo>
                    <a:lnTo>
                      <a:pt x="450" y="837"/>
                    </a:lnTo>
                    <a:lnTo>
                      <a:pt x="443" y="834"/>
                    </a:lnTo>
                    <a:lnTo>
                      <a:pt x="438" y="827"/>
                    </a:lnTo>
                    <a:lnTo>
                      <a:pt x="435" y="824"/>
                    </a:lnTo>
                    <a:lnTo>
                      <a:pt x="428" y="825"/>
                    </a:lnTo>
                    <a:lnTo>
                      <a:pt x="421" y="827"/>
                    </a:lnTo>
                    <a:lnTo>
                      <a:pt x="411" y="829"/>
                    </a:lnTo>
                    <a:lnTo>
                      <a:pt x="403" y="832"/>
                    </a:lnTo>
                    <a:lnTo>
                      <a:pt x="398" y="834"/>
                    </a:lnTo>
                    <a:lnTo>
                      <a:pt x="391" y="834"/>
                    </a:lnTo>
                    <a:lnTo>
                      <a:pt x="386" y="834"/>
                    </a:lnTo>
                    <a:lnTo>
                      <a:pt x="383" y="834"/>
                    </a:lnTo>
                    <a:lnTo>
                      <a:pt x="379" y="830"/>
                    </a:lnTo>
                    <a:lnTo>
                      <a:pt x="379" y="825"/>
                    </a:lnTo>
                    <a:lnTo>
                      <a:pt x="381" y="814"/>
                    </a:lnTo>
                    <a:lnTo>
                      <a:pt x="378" y="809"/>
                    </a:lnTo>
                    <a:lnTo>
                      <a:pt x="374" y="804"/>
                    </a:lnTo>
                    <a:lnTo>
                      <a:pt x="368" y="804"/>
                    </a:lnTo>
                    <a:lnTo>
                      <a:pt x="363" y="805"/>
                    </a:lnTo>
                    <a:lnTo>
                      <a:pt x="358" y="802"/>
                    </a:lnTo>
                    <a:lnTo>
                      <a:pt x="348" y="804"/>
                    </a:lnTo>
                    <a:lnTo>
                      <a:pt x="343" y="807"/>
                    </a:lnTo>
                    <a:lnTo>
                      <a:pt x="339" y="812"/>
                    </a:lnTo>
                    <a:lnTo>
                      <a:pt x="338" y="815"/>
                    </a:lnTo>
                    <a:lnTo>
                      <a:pt x="332" y="817"/>
                    </a:lnTo>
                    <a:lnTo>
                      <a:pt x="326" y="819"/>
                    </a:lnTo>
                    <a:lnTo>
                      <a:pt x="321" y="824"/>
                    </a:lnTo>
                    <a:lnTo>
                      <a:pt x="317" y="827"/>
                    </a:lnTo>
                    <a:lnTo>
                      <a:pt x="317" y="832"/>
                    </a:lnTo>
                    <a:lnTo>
                      <a:pt x="316" y="835"/>
                    </a:lnTo>
                    <a:lnTo>
                      <a:pt x="306" y="832"/>
                    </a:lnTo>
                    <a:lnTo>
                      <a:pt x="299" y="827"/>
                    </a:lnTo>
                    <a:lnTo>
                      <a:pt x="292" y="824"/>
                    </a:lnTo>
                    <a:lnTo>
                      <a:pt x="287" y="822"/>
                    </a:lnTo>
                    <a:lnTo>
                      <a:pt x="280" y="824"/>
                    </a:lnTo>
                    <a:lnTo>
                      <a:pt x="277" y="829"/>
                    </a:lnTo>
                    <a:lnTo>
                      <a:pt x="275" y="834"/>
                    </a:lnTo>
                    <a:lnTo>
                      <a:pt x="270" y="837"/>
                    </a:lnTo>
                    <a:lnTo>
                      <a:pt x="264" y="837"/>
                    </a:lnTo>
                    <a:lnTo>
                      <a:pt x="255" y="837"/>
                    </a:lnTo>
                    <a:lnTo>
                      <a:pt x="254" y="839"/>
                    </a:lnTo>
                    <a:lnTo>
                      <a:pt x="250" y="842"/>
                    </a:lnTo>
                    <a:lnTo>
                      <a:pt x="245" y="846"/>
                    </a:lnTo>
                    <a:lnTo>
                      <a:pt x="238" y="846"/>
                    </a:lnTo>
                    <a:lnTo>
                      <a:pt x="237" y="844"/>
                    </a:lnTo>
                    <a:lnTo>
                      <a:pt x="230" y="835"/>
                    </a:lnTo>
                    <a:lnTo>
                      <a:pt x="227" y="829"/>
                    </a:lnTo>
                    <a:lnTo>
                      <a:pt x="227" y="820"/>
                    </a:lnTo>
                    <a:lnTo>
                      <a:pt x="223" y="817"/>
                    </a:lnTo>
                    <a:lnTo>
                      <a:pt x="217" y="815"/>
                    </a:lnTo>
                    <a:lnTo>
                      <a:pt x="213" y="815"/>
                    </a:lnTo>
                    <a:lnTo>
                      <a:pt x="208" y="819"/>
                    </a:lnTo>
                    <a:lnTo>
                      <a:pt x="207" y="820"/>
                    </a:lnTo>
                    <a:lnTo>
                      <a:pt x="203" y="822"/>
                    </a:lnTo>
                    <a:lnTo>
                      <a:pt x="200" y="820"/>
                    </a:lnTo>
                    <a:lnTo>
                      <a:pt x="198" y="817"/>
                    </a:lnTo>
                    <a:lnTo>
                      <a:pt x="195" y="817"/>
                    </a:lnTo>
                    <a:lnTo>
                      <a:pt x="191" y="817"/>
                    </a:lnTo>
                    <a:lnTo>
                      <a:pt x="188" y="819"/>
                    </a:lnTo>
                    <a:lnTo>
                      <a:pt x="185" y="822"/>
                    </a:lnTo>
                    <a:lnTo>
                      <a:pt x="183" y="820"/>
                    </a:lnTo>
                    <a:lnTo>
                      <a:pt x="180" y="817"/>
                    </a:lnTo>
                    <a:lnTo>
                      <a:pt x="173" y="819"/>
                    </a:lnTo>
                    <a:lnTo>
                      <a:pt x="170" y="820"/>
                    </a:lnTo>
                    <a:lnTo>
                      <a:pt x="166" y="825"/>
                    </a:lnTo>
                    <a:lnTo>
                      <a:pt x="156" y="834"/>
                    </a:lnTo>
                    <a:lnTo>
                      <a:pt x="148" y="835"/>
                    </a:lnTo>
                    <a:lnTo>
                      <a:pt x="138" y="837"/>
                    </a:lnTo>
                    <a:lnTo>
                      <a:pt x="131" y="837"/>
                    </a:lnTo>
                    <a:lnTo>
                      <a:pt x="126" y="842"/>
                    </a:lnTo>
                    <a:lnTo>
                      <a:pt x="118" y="842"/>
                    </a:lnTo>
                    <a:lnTo>
                      <a:pt x="114" y="841"/>
                    </a:lnTo>
                    <a:lnTo>
                      <a:pt x="109" y="837"/>
                    </a:lnTo>
                    <a:lnTo>
                      <a:pt x="102" y="835"/>
                    </a:lnTo>
                    <a:lnTo>
                      <a:pt x="96" y="835"/>
                    </a:lnTo>
                    <a:lnTo>
                      <a:pt x="91" y="837"/>
                    </a:lnTo>
                    <a:lnTo>
                      <a:pt x="87" y="839"/>
                    </a:lnTo>
                    <a:lnTo>
                      <a:pt x="84" y="841"/>
                    </a:lnTo>
                    <a:lnTo>
                      <a:pt x="81" y="841"/>
                    </a:lnTo>
                    <a:lnTo>
                      <a:pt x="86" y="835"/>
                    </a:lnTo>
                    <a:lnTo>
                      <a:pt x="96" y="825"/>
                    </a:lnTo>
                    <a:lnTo>
                      <a:pt x="99" y="817"/>
                    </a:lnTo>
                    <a:lnTo>
                      <a:pt x="101" y="804"/>
                    </a:lnTo>
                    <a:lnTo>
                      <a:pt x="99" y="790"/>
                    </a:lnTo>
                    <a:lnTo>
                      <a:pt x="97" y="777"/>
                    </a:lnTo>
                    <a:lnTo>
                      <a:pt x="96" y="762"/>
                    </a:lnTo>
                    <a:lnTo>
                      <a:pt x="94" y="752"/>
                    </a:lnTo>
                    <a:lnTo>
                      <a:pt x="89" y="716"/>
                    </a:lnTo>
                    <a:lnTo>
                      <a:pt x="84" y="691"/>
                    </a:lnTo>
                    <a:lnTo>
                      <a:pt x="84" y="678"/>
                    </a:lnTo>
                    <a:lnTo>
                      <a:pt x="77" y="664"/>
                    </a:lnTo>
                    <a:lnTo>
                      <a:pt x="74" y="653"/>
                    </a:lnTo>
                    <a:lnTo>
                      <a:pt x="71" y="646"/>
                    </a:lnTo>
                    <a:lnTo>
                      <a:pt x="66" y="636"/>
                    </a:lnTo>
                    <a:lnTo>
                      <a:pt x="62" y="631"/>
                    </a:lnTo>
                    <a:lnTo>
                      <a:pt x="61" y="622"/>
                    </a:lnTo>
                    <a:lnTo>
                      <a:pt x="62" y="614"/>
                    </a:lnTo>
                    <a:lnTo>
                      <a:pt x="64" y="609"/>
                    </a:lnTo>
                    <a:lnTo>
                      <a:pt x="64" y="602"/>
                    </a:lnTo>
                    <a:lnTo>
                      <a:pt x="57" y="587"/>
                    </a:lnTo>
                    <a:lnTo>
                      <a:pt x="47" y="574"/>
                    </a:lnTo>
                    <a:lnTo>
                      <a:pt x="40" y="562"/>
                    </a:lnTo>
                    <a:lnTo>
                      <a:pt x="35" y="555"/>
                    </a:lnTo>
                    <a:lnTo>
                      <a:pt x="20" y="540"/>
                    </a:lnTo>
                    <a:lnTo>
                      <a:pt x="14" y="535"/>
                    </a:lnTo>
                    <a:lnTo>
                      <a:pt x="8" y="528"/>
                    </a:lnTo>
                    <a:lnTo>
                      <a:pt x="5" y="495"/>
                    </a:lnTo>
                    <a:lnTo>
                      <a:pt x="3" y="483"/>
                    </a:lnTo>
                    <a:lnTo>
                      <a:pt x="0" y="470"/>
                    </a:lnTo>
                    <a:lnTo>
                      <a:pt x="2" y="459"/>
                    </a:lnTo>
                    <a:lnTo>
                      <a:pt x="7" y="443"/>
                    </a:lnTo>
                    <a:lnTo>
                      <a:pt x="10" y="429"/>
                    </a:lnTo>
                    <a:lnTo>
                      <a:pt x="14" y="423"/>
                    </a:lnTo>
                    <a:lnTo>
                      <a:pt x="19" y="414"/>
                    </a:lnTo>
                    <a:lnTo>
                      <a:pt x="24" y="406"/>
                    </a:lnTo>
                    <a:lnTo>
                      <a:pt x="32" y="389"/>
                    </a:lnTo>
                    <a:lnTo>
                      <a:pt x="35" y="376"/>
                    </a:lnTo>
                    <a:lnTo>
                      <a:pt x="52" y="330"/>
                    </a:lnTo>
                    <a:lnTo>
                      <a:pt x="57" y="315"/>
                    </a:lnTo>
                    <a:lnTo>
                      <a:pt x="55" y="288"/>
                    </a:lnTo>
                    <a:lnTo>
                      <a:pt x="54" y="256"/>
                    </a:lnTo>
                    <a:lnTo>
                      <a:pt x="55" y="238"/>
                    </a:lnTo>
                    <a:lnTo>
                      <a:pt x="55" y="219"/>
                    </a:lnTo>
                    <a:lnTo>
                      <a:pt x="52" y="199"/>
                    </a:lnTo>
                    <a:lnTo>
                      <a:pt x="50" y="189"/>
                    </a:lnTo>
                    <a:lnTo>
                      <a:pt x="49" y="177"/>
                    </a:lnTo>
                    <a:lnTo>
                      <a:pt x="47" y="172"/>
                    </a:lnTo>
                    <a:lnTo>
                      <a:pt x="45" y="161"/>
                    </a:lnTo>
                    <a:lnTo>
                      <a:pt x="45" y="141"/>
                    </a:lnTo>
                    <a:lnTo>
                      <a:pt x="52" y="124"/>
                    </a:lnTo>
                    <a:lnTo>
                      <a:pt x="64" y="104"/>
                    </a:lnTo>
                    <a:lnTo>
                      <a:pt x="79" y="90"/>
                    </a:lnTo>
                    <a:lnTo>
                      <a:pt x="86" y="82"/>
                    </a:lnTo>
                    <a:lnTo>
                      <a:pt x="99" y="70"/>
                    </a:lnTo>
                    <a:lnTo>
                      <a:pt x="111" y="58"/>
                    </a:lnTo>
                    <a:lnTo>
                      <a:pt x="118" y="52"/>
                    </a:lnTo>
                    <a:lnTo>
                      <a:pt x="121" y="48"/>
                    </a:lnTo>
                    <a:lnTo>
                      <a:pt x="126" y="42"/>
                    </a:lnTo>
                    <a:lnTo>
                      <a:pt x="136" y="42"/>
                    </a:lnTo>
                    <a:lnTo>
                      <a:pt x="144" y="40"/>
                    </a:lnTo>
                    <a:lnTo>
                      <a:pt x="153" y="40"/>
                    </a:lnTo>
                    <a:lnTo>
                      <a:pt x="158" y="42"/>
                    </a:lnTo>
                    <a:lnTo>
                      <a:pt x="163" y="40"/>
                    </a:lnTo>
                    <a:lnTo>
                      <a:pt x="165" y="40"/>
                    </a:lnTo>
                    <a:lnTo>
                      <a:pt x="171" y="38"/>
                    </a:lnTo>
                    <a:lnTo>
                      <a:pt x="175" y="36"/>
                    </a:lnTo>
                    <a:lnTo>
                      <a:pt x="180" y="36"/>
                    </a:lnTo>
                    <a:lnTo>
                      <a:pt x="183" y="40"/>
                    </a:lnTo>
                    <a:lnTo>
                      <a:pt x="188" y="43"/>
                    </a:lnTo>
                    <a:lnTo>
                      <a:pt x="190" y="50"/>
                    </a:lnTo>
                    <a:lnTo>
                      <a:pt x="191" y="52"/>
                    </a:lnTo>
                    <a:lnTo>
                      <a:pt x="193" y="52"/>
                    </a:lnTo>
                    <a:lnTo>
                      <a:pt x="197" y="52"/>
                    </a:lnTo>
                    <a:lnTo>
                      <a:pt x="200" y="52"/>
                    </a:lnTo>
                    <a:lnTo>
                      <a:pt x="203" y="52"/>
                    </a:lnTo>
                    <a:lnTo>
                      <a:pt x="208" y="52"/>
                    </a:lnTo>
                    <a:lnTo>
                      <a:pt x="212" y="50"/>
                    </a:lnTo>
                    <a:lnTo>
                      <a:pt x="215" y="48"/>
                    </a:lnTo>
                    <a:lnTo>
                      <a:pt x="220" y="50"/>
                    </a:lnTo>
                    <a:lnTo>
                      <a:pt x="227" y="50"/>
                    </a:lnTo>
                    <a:lnTo>
                      <a:pt x="232" y="50"/>
                    </a:lnTo>
                    <a:lnTo>
                      <a:pt x="235" y="50"/>
                    </a:lnTo>
                    <a:lnTo>
                      <a:pt x="237" y="47"/>
                    </a:lnTo>
                    <a:lnTo>
                      <a:pt x="238" y="43"/>
                    </a:lnTo>
                    <a:lnTo>
                      <a:pt x="242" y="42"/>
                    </a:lnTo>
                    <a:lnTo>
                      <a:pt x="247" y="40"/>
                    </a:lnTo>
                    <a:lnTo>
                      <a:pt x="249" y="36"/>
                    </a:lnTo>
                    <a:lnTo>
                      <a:pt x="252" y="35"/>
                    </a:lnTo>
                    <a:lnTo>
                      <a:pt x="257" y="35"/>
                    </a:lnTo>
                    <a:lnTo>
                      <a:pt x="262" y="33"/>
                    </a:lnTo>
                    <a:lnTo>
                      <a:pt x="267" y="35"/>
                    </a:lnTo>
                    <a:lnTo>
                      <a:pt x="272" y="36"/>
                    </a:lnTo>
                    <a:lnTo>
                      <a:pt x="277" y="33"/>
                    </a:lnTo>
                    <a:lnTo>
                      <a:pt x="280" y="31"/>
                    </a:lnTo>
                    <a:lnTo>
                      <a:pt x="285" y="30"/>
                    </a:lnTo>
                    <a:lnTo>
                      <a:pt x="289" y="28"/>
                    </a:lnTo>
                    <a:lnTo>
                      <a:pt x="292" y="25"/>
                    </a:lnTo>
                    <a:lnTo>
                      <a:pt x="294" y="21"/>
                    </a:lnTo>
                    <a:lnTo>
                      <a:pt x="297" y="18"/>
                    </a:lnTo>
                    <a:lnTo>
                      <a:pt x="302" y="18"/>
                    </a:lnTo>
                    <a:lnTo>
                      <a:pt x="307" y="18"/>
                    </a:lnTo>
                    <a:lnTo>
                      <a:pt x="314" y="2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307" name="Freeform 99"/>
              <p:cNvSpPr>
                <a:spLocks/>
              </p:cNvSpPr>
              <p:nvPr/>
            </p:nvSpPr>
            <p:spPr bwMode="auto">
              <a:xfrm>
                <a:off x="1757" y="2203"/>
                <a:ext cx="1444" cy="807"/>
              </a:xfrm>
              <a:custGeom>
                <a:avLst/>
                <a:gdLst/>
                <a:ahLst/>
                <a:cxnLst>
                  <a:cxn ang="0">
                    <a:pos x="512" y="131"/>
                  </a:cxn>
                  <a:cxn ang="0">
                    <a:pos x="521" y="149"/>
                  </a:cxn>
                  <a:cxn ang="0">
                    <a:pos x="532" y="171"/>
                  </a:cxn>
                  <a:cxn ang="0">
                    <a:pos x="566" y="195"/>
                  </a:cxn>
                  <a:cxn ang="0">
                    <a:pos x="631" y="232"/>
                  </a:cxn>
                  <a:cxn ang="0">
                    <a:pos x="762" y="309"/>
                  </a:cxn>
                  <a:cxn ang="0">
                    <a:pos x="791" y="327"/>
                  </a:cxn>
                  <a:cxn ang="0">
                    <a:pos x="855" y="346"/>
                  </a:cxn>
                  <a:cxn ang="0">
                    <a:pos x="915" y="339"/>
                  </a:cxn>
                  <a:cxn ang="0">
                    <a:pos x="977" y="322"/>
                  </a:cxn>
                  <a:cxn ang="0">
                    <a:pos x="994" y="315"/>
                  </a:cxn>
                  <a:cxn ang="0">
                    <a:pos x="1017" y="307"/>
                  </a:cxn>
                  <a:cxn ang="0">
                    <a:pos x="1053" y="300"/>
                  </a:cxn>
                  <a:cxn ang="0">
                    <a:pos x="1071" y="304"/>
                  </a:cxn>
                  <a:cxn ang="0">
                    <a:pos x="1101" y="310"/>
                  </a:cxn>
                  <a:cxn ang="0">
                    <a:pos x="1127" y="322"/>
                  </a:cxn>
                  <a:cxn ang="0">
                    <a:pos x="1152" y="334"/>
                  </a:cxn>
                  <a:cxn ang="0">
                    <a:pos x="1170" y="354"/>
                  </a:cxn>
                  <a:cxn ang="0">
                    <a:pos x="1358" y="712"/>
                  </a:cxn>
                  <a:cxn ang="0">
                    <a:pos x="1382" y="806"/>
                  </a:cxn>
                  <a:cxn ang="0">
                    <a:pos x="1214" y="678"/>
                  </a:cxn>
                  <a:cxn ang="0">
                    <a:pos x="751" y="320"/>
                  </a:cxn>
                  <a:cxn ang="0">
                    <a:pos x="472" y="337"/>
                  </a:cxn>
                  <a:cxn ang="0">
                    <a:pos x="89" y="455"/>
                  </a:cxn>
                  <a:cxn ang="0">
                    <a:pos x="35" y="393"/>
                  </a:cxn>
                  <a:cxn ang="0">
                    <a:pos x="14" y="371"/>
                  </a:cxn>
                  <a:cxn ang="0">
                    <a:pos x="45" y="327"/>
                  </a:cxn>
                  <a:cxn ang="0">
                    <a:pos x="148" y="268"/>
                  </a:cxn>
                  <a:cxn ang="0">
                    <a:pos x="235" y="255"/>
                  </a:cxn>
                  <a:cxn ang="0">
                    <a:pos x="338" y="178"/>
                  </a:cxn>
                  <a:cxn ang="0">
                    <a:pos x="359" y="143"/>
                  </a:cxn>
                  <a:cxn ang="0">
                    <a:pos x="346" y="144"/>
                  </a:cxn>
                  <a:cxn ang="0">
                    <a:pos x="338" y="149"/>
                  </a:cxn>
                  <a:cxn ang="0">
                    <a:pos x="321" y="156"/>
                  </a:cxn>
                  <a:cxn ang="0">
                    <a:pos x="302" y="168"/>
                  </a:cxn>
                  <a:cxn ang="0">
                    <a:pos x="294" y="174"/>
                  </a:cxn>
                  <a:cxn ang="0">
                    <a:pos x="282" y="178"/>
                  </a:cxn>
                  <a:cxn ang="0">
                    <a:pos x="269" y="173"/>
                  </a:cxn>
                  <a:cxn ang="0">
                    <a:pos x="265" y="164"/>
                  </a:cxn>
                  <a:cxn ang="0">
                    <a:pos x="259" y="154"/>
                  </a:cxn>
                  <a:cxn ang="0">
                    <a:pos x="249" y="127"/>
                  </a:cxn>
                  <a:cxn ang="0">
                    <a:pos x="250" y="114"/>
                  </a:cxn>
                  <a:cxn ang="0">
                    <a:pos x="259" y="101"/>
                  </a:cxn>
                  <a:cxn ang="0">
                    <a:pos x="275" y="91"/>
                  </a:cxn>
                  <a:cxn ang="0">
                    <a:pos x="299" y="87"/>
                  </a:cxn>
                  <a:cxn ang="0">
                    <a:pos x="319" y="75"/>
                  </a:cxn>
                  <a:cxn ang="0">
                    <a:pos x="346" y="65"/>
                  </a:cxn>
                  <a:cxn ang="0">
                    <a:pos x="369" y="60"/>
                  </a:cxn>
                  <a:cxn ang="0">
                    <a:pos x="390" y="69"/>
                  </a:cxn>
                  <a:cxn ang="0">
                    <a:pos x="401" y="67"/>
                  </a:cxn>
                  <a:cxn ang="0">
                    <a:pos x="418" y="62"/>
                  </a:cxn>
                  <a:cxn ang="0">
                    <a:pos x="435" y="52"/>
                  </a:cxn>
                  <a:cxn ang="0">
                    <a:pos x="445" y="32"/>
                  </a:cxn>
                  <a:cxn ang="0">
                    <a:pos x="442" y="12"/>
                  </a:cxn>
                  <a:cxn ang="0">
                    <a:pos x="448" y="0"/>
                  </a:cxn>
                  <a:cxn ang="0">
                    <a:pos x="489" y="85"/>
                  </a:cxn>
                </a:cxnLst>
                <a:rect l="0" t="0" r="r" b="b"/>
                <a:pathLst>
                  <a:path w="1444" h="807">
                    <a:moveTo>
                      <a:pt x="500" y="111"/>
                    </a:moveTo>
                    <a:lnTo>
                      <a:pt x="512" y="131"/>
                    </a:lnTo>
                    <a:lnTo>
                      <a:pt x="515" y="138"/>
                    </a:lnTo>
                    <a:lnTo>
                      <a:pt x="521" y="149"/>
                    </a:lnTo>
                    <a:lnTo>
                      <a:pt x="526" y="161"/>
                    </a:lnTo>
                    <a:lnTo>
                      <a:pt x="532" y="171"/>
                    </a:lnTo>
                    <a:lnTo>
                      <a:pt x="546" y="183"/>
                    </a:lnTo>
                    <a:lnTo>
                      <a:pt x="566" y="195"/>
                    </a:lnTo>
                    <a:lnTo>
                      <a:pt x="601" y="215"/>
                    </a:lnTo>
                    <a:lnTo>
                      <a:pt x="631" y="232"/>
                    </a:lnTo>
                    <a:lnTo>
                      <a:pt x="737" y="294"/>
                    </a:lnTo>
                    <a:lnTo>
                      <a:pt x="762" y="309"/>
                    </a:lnTo>
                    <a:lnTo>
                      <a:pt x="776" y="317"/>
                    </a:lnTo>
                    <a:lnTo>
                      <a:pt x="791" y="327"/>
                    </a:lnTo>
                    <a:lnTo>
                      <a:pt x="824" y="342"/>
                    </a:lnTo>
                    <a:lnTo>
                      <a:pt x="855" y="346"/>
                    </a:lnTo>
                    <a:lnTo>
                      <a:pt x="878" y="344"/>
                    </a:lnTo>
                    <a:lnTo>
                      <a:pt x="915" y="339"/>
                    </a:lnTo>
                    <a:lnTo>
                      <a:pt x="960" y="332"/>
                    </a:lnTo>
                    <a:lnTo>
                      <a:pt x="977" y="322"/>
                    </a:lnTo>
                    <a:lnTo>
                      <a:pt x="984" y="317"/>
                    </a:lnTo>
                    <a:lnTo>
                      <a:pt x="994" y="315"/>
                    </a:lnTo>
                    <a:lnTo>
                      <a:pt x="1006" y="310"/>
                    </a:lnTo>
                    <a:lnTo>
                      <a:pt x="1017" y="307"/>
                    </a:lnTo>
                    <a:lnTo>
                      <a:pt x="1031" y="305"/>
                    </a:lnTo>
                    <a:lnTo>
                      <a:pt x="1053" y="300"/>
                    </a:lnTo>
                    <a:lnTo>
                      <a:pt x="1064" y="302"/>
                    </a:lnTo>
                    <a:lnTo>
                      <a:pt x="1071" y="304"/>
                    </a:lnTo>
                    <a:lnTo>
                      <a:pt x="1081" y="307"/>
                    </a:lnTo>
                    <a:lnTo>
                      <a:pt x="1101" y="310"/>
                    </a:lnTo>
                    <a:lnTo>
                      <a:pt x="1118" y="317"/>
                    </a:lnTo>
                    <a:lnTo>
                      <a:pt x="1127" y="322"/>
                    </a:lnTo>
                    <a:lnTo>
                      <a:pt x="1142" y="329"/>
                    </a:lnTo>
                    <a:lnTo>
                      <a:pt x="1152" y="334"/>
                    </a:lnTo>
                    <a:lnTo>
                      <a:pt x="1163" y="342"/>
                    </a:lnTo>
                    <a:lnTo>
                      <a:pt x="1170" y="354"/>
                    </a:lnTo>
                    <a:lnTo>
                      <a:pt x="1435" y="643"/>
                    </a:lnTo>
                    <a:lnTo>
                      <a:pt x="1358" y="712"/>
                    </a:lnTo>
                    <a:lnTo>
                      <a:pt x="1444" y="807"/>
                    </a:lnTo>
                    <a:lnTo>
                      <a:pt x="1382" y="806"/>
                    </a:lnTo>
                    <a:lnTo>
                      <a:pt x="1242" y="653"/>
                    </a:lnTo>
                    <a:lnTo>
                      <a:pt x="1214" y="678"/>
                    </a:lnTo>
                    <a:lnTo>
                      <a:pt x="1098" y="552"/>
                    </a:lnTo>
                    <a:lnTo>
                      <a:pt x="751" y="320"/>
                    </a:lnTo>
                    <a:lnTo>
                      <a:pt x="720" y="300"/>
                    </a:lnTo>
                    <a:lnTo>
                      <a:pt x="472" y="337"/>
                    </a:lnTo>
                    <a:lnTo>
                      <a:pt x="173" y="381"/>
                    </a:lnTo>
                    <a:lnTo>
                      <a:pt x="89" y="455"/>
                    </a:lnTo>
                    <a:lnTo>
                      <a:pt x="37" y="398"/>
                    </a:lnTo>
                    <a:lnTo>
                      <a:pt x="35" y="393"/>
                    </a:lnTo>
                    <a:lnTo>
                      <a:pt x="27" y="384"/>
                    </a:lnTo>
                    <a:lnTo>
                      <a:pt x="14" y="371"/>
                    </a:lnTo>
                    <a:lnTo>
                      <a:pt x="0" y="356"/>
                    </a:lnTo>
                    <a:lnTo>
                      <a:pt x="45" y="327"/>
                    </a:lnTo>
                    <a:lnTo>
                      <a:pt x="108" y="294"/>
                    </a:lnTo>
                    <a:lnTo>
                      <a:pt x="148" y="268"/>
                    </a:lnTo>
                    <a:lnTo>
                      <a:pt x="208" y="255"/>
                    </a:lnTo>
                    <a:lnTo>
                      <a:pt x="235" y="255"/>
                    </a:lnTo>
                    <a:lnTo>
                      <a:pt x="270" y="247"/>
                    </a:lnTo>
                    <a:lnTo>
                      <a:pt x="338" y="178"/>
                    </a:lnTo>
                    <a:lnTo>
                      <a:pt x="346" y="163"/>
                    </a:lnTo>
                    <a:lnTo>
                      <a:pt x="359" y="143"/>
                    </a:lnTo>
                    <a:lnTo>
                      <a:pt x="353" y="143"/>
                    </a:lnTo>
                    <a:lnTo>
                      <a:pt x="346" y="144"/>
                    </a:lnTo>
                    <a:lnTo>
                      <a:pt x="343" y="146"/>
                    </a:lnTo>
                    <a:lnTo>
                      <a:pt x="338" y="149"/>
                    </a:lnTo>
                    <a:lnTo>
                      <a:pt x="329" y="153"/>
                    </a:lnTo>
                    <a:lnTo>
                      <a:pt x="321" y="156"/>
                    </a:lnTo>
                    <a:lnTo>
                      <a:pt x="312" y="163"/>
                    </a:lnTo>
                    <a:lnTo>
                      <a:pt x="302" y="168"/>
                    </a:lnTo>
                    <a:lnTo>
                      <a:pt x="299" y="171"/>
                    </a:lnTo>
                    <a:lnTo>
                      <a:pt x="294" y="174"/>
                    </a:lnTo>
                    <a:lnTo>
                      <a:pt x="287" y="176"/>
                    </a:lnTo>
                    <a:lnTo>
                      <a:pt x="282" y="178"/>
                    </a:lnTo>
                    <a:lnTo>
                      <a:pt x="274" y="176"/>
                    </a:lnTo>
                    <a:lnTo>
                      <a:pt x="269" y="173"/>
                    </a:lnTo>
                    <a:lnTo>
                      <a:pt x="265" y="169"/>
                    </a:lnTo>
                    <a:lnTo>
                      <a:pt x="265" y="164"/>
                    </a:lnTo>
                    <a:lnTo>
                      <a:pt x="262" y="159"/>
                    </a:lnTo>
                    <a:lnTo>
                      <a:pt x="259" y="154"/>
                    </a:lnTo>
                    <a:lnTo>
                      <a:pt x="255" y="144"/>
                    </a:lnTo>
                    <a:lnTo>
                      <a:pt x="249" y="127"/>
                    </a:lnTo>
                    <a:lnTo>
                      <a:pt x="249" y="119"/>
                    </a:lnTo>
                    <a:lnTo>
                      <a:pt x="250" y="114"/>
                    </a:lnTo>
                    <a:lnTo>
                      <a:pt x="252" y="107"/>
                    </a:lnTo>
                    <a:lnTo>
                      <a:pt x="259" y="101"/>
                    </a:lnTo>
                    <a:lnTo>
                      <a:pt x="265" y="92"/>
                    </a:lnTo>
                    <a:lnTo>
                      <a:pt x="275" y="91"/>
                    </a:lnTo>
                    <a:lnTo>
                      <a:pt x="291" y="91"/>
                    </a:lnTo>
                    <a:lnTo>
                      <a:pt x="299" y="87"/>
                    </a:lnTo>
                    <a:lnTo>
                      <a:pt x="307" y="82"/>
                    </a:lnTo>
                    <a:lnTo>
                      <a:pt x="319" y="75"/>
                    </a:lnTo>
                    <a:lnTo>
                      <a:pt x="331" y="70"/>
                    </a:lnTo>
                    <a:lnTo>
                      <a:pt x="346" y="65"/>
                    </a:lnTo>
                    <a:lnTo>
                      <a:pt x="358" y="59"/>
                    </a:lnTo>
                    <a:lnTo>
                      <a:pt x="369" y="60"/>
                    </a:lnTo>
                    <a:lnTo>
                      <a:pt x="380" y="65"/>
                    </a:lnTo>
                    <a:lnTo>
                      <a:pt x="390" y="69"/>
                    </a:lnTo>
                    <a:lnTo>
                      <a:pt x="398" y="69"/>
                    </a:lnTo>
                    <a:lnTo>
                      <a:pt x="401" y="67"/>
                    </a:lnTo>
                    <a:lnTo>
                      <a:pt x="410" y="65"/>
                    </a:lnTo>
                    <a:lnTo>
                      <a:pt x="418" y="62"/>
                    </a:lnTo>
                    <a:lnTo>
                      <a:pt x="428" y="57"/>
                    </a:lnTo>
                    <a:lnTo>
                      <a:pt x="435" y="52"/>
                    </a:lnTo>
                    <a:lnTo>
                      <a:pt x="440" y="45"/>
                    </a:lnTo>
                    <a:lnTo>
                      <a:pt x="445" y="32"/>
                    </a:lnTo>
                    <a:lnTo>
                      <a:pt x="443" y="23"/>
                    </a:lnTo>
                    <a:lnTo>
                      <a:pt x="442" y="12"/>
                    </a:lnTo>
                    <a:lnTo>
                      <a:pt x="438" y="0"/>
                    </a:lnTo>
                    <a:lnTo>
                      <a:pt x="448" y="0"/>
                    </a:lnTo>
                    <a:lnTo>
                      <a:pt x="479" y="67"/>
                    </a:lnTo>
                    <a:lnTo>
                      <a:pt x="489" y="85"/>
                    </a:lnTo>
                    <a:lnTo>
                      <a:pt x="500" y="111"/>
                    </a:lnTo>
                    <a:close/>
                  </a:path>
                </a:pathLst>
              </a:custGeom>
              <a:solidFill>
                <a:srgbClr val="3C8A3B"/>
              </a:solidFill>
              <a:ln w="0">
                <a:solidFill>
                  <a:srgbClr val="3C8A3B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308" name="Freeform 100"/>
              <p:cNvSpPr>
                <a:spLocks/>
              </p:cNvSpPr>
              <p:nvPr/>
            </p:nvSpPr>
            <p:spPr bwMode="auto">
              <a:xfrm>
                <a:off x="1757" y="2203"/>
                <a:ext cx="1444" cy="807"/>
              </a:xfrm>
              <a:custGeom>
                <a:avLst/>
                <a:gdLst/>
                <a:ahLst/>
                <a:cxnLst>
                  <a:cxn ang="0">
                    <a:pos x="512" y="131"/>
                  </a:cxn>
                  <a:cxn ang="0">
                    <a:pos x="521" y="149"/>
                  </a:cxn>
                  <a:cxn ang="0">
                    <a:pos x="532" y="171"/>
                  </a:cxn>
                  <a:cxn ang="0">
                    <a:pos x="566" y="195"/>
                  </a:cxn>
                  <a:cxn ang="0">
                    <a:pos x="631" y="232"/>
                  </a:cxn>
                  <a:cxn ang="0">
                    <a:pos x="762" y="309"/>
                  </a:cxn>
                  <a:cxn ang="0">
                    <a:pos x="791" y="327"/>
                  </a:cxn>
                  <a:cxn ang="0">
                    <a:pos x="855" y="346"/>
                  </a:cxn>
                  <a:cxn ang="0">
                    <a:pos x="915" y="339"/>
                  </a:cxn>
                  <a:cxn ang="0">
                    <a:pos x="977" y="322"/>
                  </a:cxn>
                  <a:cxn ang="0">
                    <a:pos x="994" y="315"/>
                  </a:cxn>
                  <a:cxn ang="0">
                    <a:pos x="1017" y="307"/>
                  </a:cxn>
                  <a:cxn ang="0">
                    <a:pos x="1053" y="300"/>
                  </a:cxn>
                  <a:cxn ang="0">
                    <a:pos x="1071" y="304"/>
                  </a:cxn>
                  <a:cxn ang="0">
                    <a:pos x="1101" y="310"/>
                  </a:cxn>
                  <a:cxn ang="0">
                    <a:pos x="1127" y="322"/>
                  </a:cxn>
                  <a:cxn ang="0">
                    <a:pos x="1152" y="334"/>
                  </a:cxn>
                  <a:cxn ang="0">
                    <a:pos x="1170" y="354"/>
                  </a:cxn>
                  <a:cxn ang="0">
                    <a:pos x="1358" y="712"/>
                  </a:cxn>
                  <a:cxn ang="0">
                    <a:pos x="1382" y="806"/>
                  </a:cxn>
                  <a:cxn ang="0">
                    <a:pos x="1214" y="678"/>
                  </a:cxn>
                  <a:cxn ang="0">
                    <a:pos x="751" y="320"/>
                  </a:cxn>
                  <a:cxn ang="0">
                    <a:pos x="472" y="337"/>
                  </a:cxn>
                  <a:cxn ang="0">
                    <a:pos x="89" y="455"/>
                  </a:cxn>
                  <a:cxn ang="0">
                    <a:pos x="35" y="393"/>
                  </a:cxn>
                  <a:cxn ang="0">
                    <a:pos x="14" y="371"/>
                  </a:cxn>
                  <a:cxn ang="0">
                    <a:pos x="45" y="327"/>
                  </a:cxn>
                  <a:cxn ang="0">
                    <a:pos x="148" y="268"/>
                  </a:cxn>
                  <a:cxn ang="0">
                    <a:pos x="235" y="255"/>
                  </a:cxn>
                  <a:cxn ang="0">
                    <a:pos x="338" y="178"/>
                  </a:cxn>
                  <a:cxn ang="0">
                    <a:pos x="359" y="143"/>
                  </a:cxn>
                  <a:cxn ang="0">
                    <a:pos x="346" y="144"/>
                  </a:cxn>
                  <a:cxn ang="0">
                    <a:pos x="338" y="149"/>
                  </a:cxn>
                  <a:cxn ang="0">
                    <a:pos x="321" y="156"/>
                  </a:cxn>
                  <a:cxn ang="0">
                    <a:pos x="302" y="168"/>
                  </a:cxn>
                  <a:cxn ang="0">
                    <a:pos x="294" y="174"/>
                  </a:cxn>
                  <a:cxn ang="0">
                    <a:pos x="282" y="178"/>
                  </a:cxn>
                  <a:cxn ang="0">
                    <a:pos x="269" y="173"/>
                  </a:cxn>
                  <a:cxn ang="0">
                    <a:pos x="265" y="164"/>
                  </a:cxn>
                  <a:cxn ang="0">
                    <a:pos x="259" y="154"/>
                  </a:cxn>
                  <a:cxn ang="0">
                    <a:pos x="249" y="127"/>
                  </a:cxn>
                  <a:cxn ang="0">
                    <a:pos x="250" y="114"/>
                  </a:cxn>
                  <a:cxn ang="0">
                    <a:pos x="259" y="101"/>
                  </a:cxn>
                  <a:cxn ang="0">
                    <a:pos x="275" y="91"/>
                  </a:cxn>
                  <a:cxn ang="0">
                    <a:pos x="299" y="87"/>
                  </a:cxn>
                  <a:cxn ang="0">
                    <a:pos x="319" y="75"/>
                  </a:cxn>
                  <a:cxn ang="0">
                    <a:pos x="346" y="65"/>
                  </a:cxn>
                  <a:cxn ang="0">
                    <a:pos x="369" y="60"/>
                  </a:cxn>
                  <a:cxn ang="0">
                    <a:pos x="390" y="69"/>
                  </a:cxn>
                  <a:cxn ang="0">
                    <a:pos x="401" y="67"/>
                  </a:cxn>
                  <a:cxn ang="0">
                    <a:pos x="418" y="62"/>
                  </a:cxn>
                  <a:cxn ang="0">
                    <a:pos x="435" y="52"/>
                  </a:cxn>
                  <a:cxn ang="0">
                    <a:pos x="445" y="32"/>
                  </a:cxn>
                  <a:cxn ang="0">
                    <a:pos x="442" y="12"/>
                  </a:cxn>
                  <a:cxn ang="0">
                    <a:pos x="448" y="0"/>
                  </a:cxn>
                  <a:cxn ang="0">
                    <a:pos x="489" y="85"/>
                  </a:cxn>
                </a:cxnLst>
                <a:rect l="0" t="0" r="r" b="b"/>
                <a:pathLst>
                  <a:path w="1444" h="807">
                    <a:moveTo>
                      <a:pt x="500" y="111"/>
                    </a:moveTo>
                    <a:lnTo>
                      <a:pt x="512" y="131"/>
                    </a:lnTo>
                    <a:lnTo>
                      <a:pt x="515" y="138"/>
                    </a:lnTo>
                    <a:lnTo>
                      <a:pt x="521" y="149"/>
                    </a:lnTo>
                    <a:lnTo>
                      <a:pt x="526" y="161"/>
                    </a:lnTo>
                    <a:lnTo>
                      <a:pt x="532" y="171"/>
                    </a:lnTo>
                    <a:lnTo>
                      <a:pt x="546" y="183"/>
                    </a:lnTo>
                    <a:lnTo>
                      <a:pt x="566" y="195"/>
                    </a:lnTo>
                    <a:lnTo>
                      <a:pt x="601" y="215"/>
                    </a:lnTo>
                    <a:lnTo>
                      <a:pt x="631" y="232"/>
                    </a:lnTo>
                    <a:lnTo>
                      <a:pt x="737" y="294"/>
                    </a:lnTo>
                    <a:lnTo>
                      <a:pt x="762" y="309"/>
                    </a:lnTo>
                    <a:lnTo>
                      <a:pt x="776" y="317"/>
                    </a:lnTo>
                    <a:lnTo>
                      <a:pt x="791" y="327"/>
                    </a:lnTo>
                    <a:lnTo>
                      <a:pt x="824" y="342"/>
                    </a:lnTo>
                    <a:lnTo>
                      <a:pt x="855" y="346"/>
                    </a:lnTo>
                    <a:lnTo>
                      <a:pt x="878" y="344"/>
                    </a:lnTo>
                    <a:lnTo>
                      <a:pt x="915" y="339"/>
                    </a:lnTo>
                    <a:lnTo>
                      <a:pt x="960" y="332"/>
                    </a:lnTo>
                    <a:lnTo>
                      <a:pt x="977" y="322"/>
                    </a:lnTo>
                    <a:lnTo>
                      <a:pt x="984" y="317"/>
                    </a:lnTo>
                    <a:lnTo>
                      <a:pt x="994" y="315"/>
                    </a:lnTo>
                    <a:lnTo>
                      <a:pt x="1006" y="310"/>
                    </a:lnTo>
                    <a:lnTo>
                      <a:pt x="1017" y="307"/>
                    </a:lnTo>
                    <a:lnTo>
                      <a:pt x="1031" y="305"/>
                    </a:lnTo>
                    <a:lnTo>
                      <a:pt x="1053" y="300"/>
                    </a:lnTo>
                    <a:lnTo>
                      <a:pt x="1064" y="302"/>
                    </a:lnTo>
                    <a:lnTo>
                      <a:pt x="1071" y="304"/>
                    </a:lnTo>
                    <a:lnTo>
                      <a:pt x="1081" y="307"/>
                    </a:lnTo>
                    <a:lnTo>
                      <a:pt x="1101" y="310"/>
                    </a:lnTo>
                    <a:lnTo>
                      <a:pt x="1118" y="317"/>
                    </a:lnTo>
                    <a:lnTo>
                      <a:pt x="1127" y="322"/>
                    </a:lnTo>
                    <a:lnTo>
                      <a:pt x="1142" y="329"/>
                    </a:lnTo>
                    <a:lnTo>
                      <a:pt x="1152" y="334"/>
                    </a:lnTo>
                    <a:lnTo>
                      <a:pt x="1163" y="342"/>
                    </a:lnTo>
                    <a:lnTo>
                      <a:pt x="1170" y="354"/>
                    </a:lnTo>
                    <a:lnTo>
                      <a:pt x="1435" y="643"/>
                    </a:lnTo>
                    <a:lnTo>
                      <a:pt x="1358" y="712"/>
                    </a:lnTo>
                    <a:lnTo>
                      <a:pt x="1444" y="807"/>
                    </a:lnTo>
                    <a:lnTo>
                      <a:pt x="1382" y="806"/>
                    </a:lnTo>
                    <a:lnTo>
                      <a:pt x="1242" y="653"/>
                    </a:lnTo>
                    <a:lnTo>
                      <a:pt x="1214" y="678"/>
                    </a:lnTo>
                    <a:lnTo>
                      <a:pt x="1098" y="552"/>
                    </a:lnTo>
                    <a:lnTo>
                      <a:pt x="751" y="320"/>
                    </a:lnTo>
                    <a:lnTo>
                      <a:pt x="720" y="300"/>
                    </a:lnTo>
                    <a:lnTo>
                      <a:pt x="472" y="337"/>
                    </a:lnTo>
                    <a:lnTo>
                      <a:pt x="173" y="381"/>
                    </a:lnTo>
                    <a:lnTo>
                      <a:pt x="89" y="455"/>
                    </a:lnTo>
                    <a:lnTo>
                      <a:pt x="37" y="398"/>
                    </a:lnTo>
                    <a:lnTo>
                      <a:pt x="35" y="393"/>
                    </a:lnTo>
                    <a:lnTo>
                      <a:pt x="27" y="384"/>
                    </a:lnTo>
                    <a:lnTo>
                      <a:pt x="14" y="371"/>
                    </a:lnTo>
                    <a:lnTo>
                      <a:pt x="0" y="356"/>
                    </a:lnTo>
                    <a:lnTo>
                      <a:pt x="45" y="327"/>
                    </a:lnTo>
                    <a:lnTo>
                      <a:pt x="108" y="294"/>
                    </a:lnTo>
                    <a:lnTo>
                      <a:pt x="148" y="268"/>
                    </a:lnTo>
                    <a:lnTo>
                      <a:pt x="208" y="255"/>
                    </a:lnTo>
                    <a:lnTo>
                      <a:pt x="235" y="255"/>
                    </a:lnTo>
                    <a:lnTo>
                      <a:pt x="270" y="247"/>
                    </a:lnTo>
                    <a:lnTo>
                      <a:pt x="338" y="178"/>
                    </a:lnTo>
                    <a:lnTo>
                      <a:pt x="346" y="163"/>
                    </a:lnTo>
                    <a:lnTo>
                      <a:pt x="359" y="143"/>
                    </a:lnTo>
                    <a:lnTo>
                      <a:pt x="353" y="143"/>
                    </a:lnTo>
                    <a:lnTo>
                      <a:pt x="346" y="144"/>
                    </a:lnTo>
                    <a:lnTo>
                      <a:pt x="343" y="146"/>
                    </a:lnTo>
                    <a:lnTo>
                      <a:pt x="338" y="149"/>
                    </a:lnTo>
                    <a:lnTo>
                      <a:pt x="329" y="153"/>
                    </a:lnTo>
                    <a:lnTo>
                      <a:pt x="321" y="156"/>
                    </a:lnTo>
                    <a:lnTo>
                      <a:pt x="312" y="163"/>
                    </a:lnTo>
                    <a:lnTo>
                      <a:pt x="302" y="168"/>
                    </a:lnTo>
                    <a:lnTo>
                      <a:pt x="299" y="171"/>
                    </a:lnTo>
                    <a:lnTo>
                      <a:pt x="294" y="174"/>
                    </a:lnTo>
                    <a:lnTo>
                      <a:pt x="287" y="176"/>
                    </a:lnTo>
                    <a:lnTo>
                      <a:pt x="282" y="178"/>
                    </a:lnTo>
                    <a:lnTo>
                      <a:pt x="274" y="176"/>
                    </a:lnTo>
                    <a:lnTo>
                      <a:pt x="269" y="173"/>
                    </a:lnTo>
                    <a:lnTo>
                      <a:pt x="265" y="169"/>
                    </a:lnTo>
                    <a:lnTo>
                      <a:pt x="265" y="164"/>
                    </a:lnTo>
                    <a:lnTo>
                      <a:pt x="262" y="159"/>
                    </a:lnTo>
                    <a:lnTo>
                      <a:pt x="259" y="154"/>
                    </a:lnTo>
                    <a:lnTo>
                      <a:pt x="255" y="144"/>
                    </a:lnTo>
                    <a:lnTo>
                      <a:pt x="249" y="127"/>
                    </a:lnTo>
                    <a:lnTo>
                      <a:pt x="249" y="119"/>
                    </a:lnTo>
                    <a:lnTo>
                      <a:pt x="250" y="114"/>
                    </a:lnTo>
                    <a:lnTo>
                      <a:pt x="252" y="107"/>
                    </a:lnTo>
                    <a:lnTo>
                      <a:pt x="259" y="101"/>
                    </a:lnTo>
                    <a:lnTo>
                      <a:pt x="265" y="92"/>
                    </a:lnTo>
                    <a:lnTo>
                      <a:pt x="275" y="91"/>
                    </a:lnTo>
                    <a:lnTo>
                      <a:pt x="291" y="91"/>
                    </a:lnTo>
                    <a:lnTo>
                      <a:pt x="299" y="87"/>
                    </a:lnTo>
                    <a:lnTo>
                      <a:pt x="307" y="82"/>
                    </a:lnTo>
                    <a:lnTo>
                      <a:pt x="319" y="75"/>
                    </a:lnTo>
                    <a:lnTo>
                      <a:pt x="331" y="70"/>
                    </a:lnTo>
                    <a:lnTo>
                      <a:pt x="346" y="65"/>
                    </a:lnTo>
                    <a:lnTo>
                      <a:pt x="358" y="59"/>
                    </a:lnTo>
                    <a:lnTo>
                      <a:pt x="369" y="60"/>
                    </a:lnTo>
                    <a:lnTo>
                      <a:pt x="380" y="65"/>
                    </a:lnTo>
                    <a:lnTo>
                      <a:pt x="390" y="69"/>
                    </a:lnTo>
                    <a:lnTo>
                      <a:pt x="398" y="69"/>
                    </a:lnTo>
                    <a:lnTo>
                      <a:pt x="401" y="67"/>
                    </a:lnTo>
                    <a:lnTo>
                      <a:pt x="410" y="65"/>
                    </a:lnTo>
                    <a:lnTo>
                      <a:pt x="418" y="62"/>
                    </a:lnTo>
                    <a:lnTo>
                      <a:pt x="428" y="57"/>
                    </a:lnTo>
                    <a:lnTo>
                      <a:pt x="435" y="52"/>
                    </a:lnTo>
                    <a:lnTo>
                      <a:pt x="440" y="45"/>
                    </a:lnTo>
                    <a:lnTo>
                      <a:pt x="445" y="32"/>
                    </a:lnTo>
                    <a:lnTo>
                      <a:pt x="443" y="23"/>
                    </a:lnTo>
                    <a:lnTo>
                      <a:pt x="442" y="12"/>
                    </a:lnTo>
                    <a:lnTo>
                      <a:pt x="438" y="0"/>
                    </a:lnTo>
                    <a:lnTo>
                      <a:pt x="448" y="0"/>
                    </a:lnTo>
                    <a:lnTo>
                      <a:pt x="479" y="67"/>
                    </a:lnTo>
                    <a:lnTo>
                      <a:pt x="489" y="85"/>
                    </a:lnTo>
                    <a:lnTo>
                      <a:pt x="500" y="111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309" name="Freeform 101"/>
              <p:cNvSpPr>
                <a:spLocks/>
              </p:cNvSpPr>
              <p:nvPr/>
            </p:nvSpPr>
            <p:spPr bwMode="auto">
              <a:xfrm>
                <a:off x="1824" y="2309"/>
                <a:ext cx="207" cy="85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54" y="5"/>
                  </a:cxn>
                  <a:cxn ang="0">
                    <a:pos x="67" y="11"/>
                  </a:cxn>
                  <a:cxn ang="0">
                    <a:pos x="89" y="20"/>
                  </a:cxn>
                  <a:cxn ang="0">
                    <a:pos x="109" y="35"/>
                  </a:cxn>
                  <a:cxn ang="0">
                    <a:pos x="123" y="47"/>
                  </a:cxn>
                  <a:cxn ang="0">
                    <a:pos x="131" y="53"/>
                  </a:cxn>
                  <a:cxn ang="0">
                    <a:pos x="150" y="63"/>
                  </a:cxn>
                  <a:cxn ang="0">
                    <a:pos x="161" y="63"/>
                  </a:cxn>
                  <a:cxn ang="0">
                    <a:pos x="172" y="57"/>
                  </a:cxn>
                  <a:cxn ang="0">
                    <a:pos x="175" y="48"/>
                  </a:cxn>
                  <a:cxn ang="0">
                    <a:pos x="180" y="33"/>
                  </a:cxn>
                  <a:cxn ang="0">
                    <a:pos x="188" y="38"/>
                  </a:cxn>
                  <a:cxn ang="0">
                    <a:pos x="195" y="53"/>
                  </a:cxn>
                  <a:cxn ang="0">
                    <a:pos x="198" y="63"/>
                  </a:cxn>
                  <a:cxn ang="0">
                    <a:pos x="207" y="70"/>
                  </a:cxn>
                  <a:cxn ang="0">
                    <a:pos x="197" y="77"/>
                  </a:cxn>
                  <a:cxn ang="0">
                    <a:pos x="185" y="82"/>
                  </a:cxn>
                  <a:cxn ang="0">
                    <a:pos x="175" y="84"/>
                  </a:cxn>
                  <a:cxn ang="0">
                    <a:pos x="165" y="85"/>
                  </a:cxn>
                  <a:cxn ang="0">
                    <a:pos x="156" y="80"/>
                  </a:cxn>
                  <a:cxn ang="0">
                    <a:pos x="150" y="80"/>
                  </a:cxn>
                  <a:cxn ang="0">
                    <a:pos x="141" y="82"/>
                  </a:cxn>
                  <a:cxn ang="0">
                    <a:pos x="130" y="80"/>
                  </a:cxn>
                  <a:cxn ang="0">
                    <a:pos x="125" y="84"/>
                  </a:cxn>
                  <a:cxn ang="0">
                    <a:pos x="114" y="80"/>
                  </a:cxn>
                  <a:cxn ang="0">
                    <a:pos x="104" y="73"/>
                  </a:cxn>
                  <a:cxn ang="0">
                    <a:pos x="89" y="73"/>
                  </a:cxn>
                  <a:cxn ang="0">
                    <a:pos x="81" y="70"/>
                  </a:cxn>
                  <a:cxn ang="0">
                    <a:pos x="71" y="60"/>
                  </a:cxn>
                  <a:cxn ang="0">
                    <a:pos x="64" y="52"/>
                  </a:cxn>
                  <a:cxn ang="0">
                    <a:pos x="56" y="47"/>
                  </a:cxn>
                  <a:cxn ang="0">
                    <a:pos x="47" y="45"/>
                  </a:cxn>
                  <a:cxn ang="0">
                    <a:pos x="34" y="43"/>
                  </a:cxn>
                  <a:cxn ang="0">
                    <a:pos x="25" y="42"/>
                  </a:cxn>
                  <a:cxn ang="0">
                    <a:pos x="17" y="28"/>
                  </a:cxn>
                  <a:cxn ang="0">
                    <a:pos x="9" y="20"/>
                  </a:cxn>
                  <a:cxn ang="0">
                    <a:pos x="4" y="13"/>
                  </a:cxn>
                  <a:cxn ang="0">
                    <a:pos x="10" y="3"/>
                  </a:cxn>
                  <a:cxn ang="0">
                    <a:pos x="20" y="1"/>
                  </a:cxn>
                  <a:cxn ang="0">
                    <a:pos x="37" y="0"/>
                  </a:cxn>
                </a:cxnLst>
                <a:rect l="0" t="0" r="r" b="b"/>
                <a:pathLst>
                  <a:path w="207" h="85">
                    <a:moveTo>
                      <a:pt x="37" y="0"/>
                    </a:moveTo>
                    <a:lnTo>
                      <a:pt x="42" y="0"/>
                    </a:lnTo>
                    <a:lnTo>
                      <a:pt x="49" y="1"/>
                    </a:lnTo>
                    <a:lnTo>
                      <a:pt x="54" y="5"/>
                    </a:lnTo>
                    <a:lnTo>
                      <a:pt x="62" y="8"/>
                    </a:lnTo>
                    <a:lnTo>
                      <a:pt x="67" y="11"/>
                    </a:lnTo>
                    <a:lnTo>
                      <a:pt x="79" y="15"/>
                    </a:lnTo>
                    <a:lnTo>
                      <a:pt x="89" y="20"/>
                    </a:lnTo>
                    <a:lnTo>
                      <a:pt x="99" y="28"/>
                    </a:lnTo>
                    <a:lnTo>
                      <a:pt x="109" y="35"/>
                    </a:lnTo>
                    <a:lnTo>
                      <a:pt x="116" y="40"/>
                    </a:lnTo>
                    <a:lnTo>
                      <a:pt x="123" y="47"/>
                    </a:lnTo>
                    <a:lnTo>
                      <a:pt x="126" y="48"/>
                    </a:lnTo>
                    <a:lnTo>
                      <a:pt x="131" y="53"/>
                    </a:lnTo>
                    <a:lnTo>
                      <a:pt x="143" y="62"/>
                    </a:lnTo>
                    <a:lnTo>
                      <a:pt x="150" y="63"/>
                    </a:lnTo>
                    <a:lnTo>
                      <a:pt x="158" y="63"/>
                    </a:lnTo>
                    <a:lnTo>
                      <a:pt x="161" y="63"/>
                    </a:lnTo>
                    <a:lnTo>
                      <a:pt x="168" y="60"/>
                    </a:lnTo>
                    <a:lnTo>
                      <a:pt x="172" y="57"/>
                    </a:lnTo>
                    <a:lnTo>
                      <a:pt x="172" y="53"/>
                    </a:lnTo>
                    <a:lnTo>
                      <a:pt x="175" y="48"/>
                    </a:lnTo>
                    <a:lnTo>
                      <a:pt x="178" y="42"/>
                    </a:lnTo>
                    <a:lnTo>
                      <a:pt x="180" y="33"/>
                    </a:lnTo>
                    <a:lnTo>
                      <a:pt x="182" y="21"/>
                    </a:lnTo>
                    <a:lnTo>
                      <a:pt x="188" y="38"/>
                    </a:lnTo>
                    <a:lnTo>
                      <a:pt x="192" y="48"/>
                    </a:lnTo>
                    <a:lnTo>
                      <a:pt x="195" y="53"/>
                    </a:lnTo>
                    <a:lnTo>
                      <a:pt x="198" y="58"/>
                    </a:lnTo>
                    <a:lnTo>
                      <a:pt x="198" y="63"/>
                    </a:lnTo>
                    <a:lnTo>
                      <a:pt x="202" y="67"/>
                    </a:lnTo>
                    <a:lnTo>
                      <a:pt x="207" y="70"/>
                    </a:lnTo>
                    <a:lnTo>
                      <a:pt x="200" y="73"/>
                    </a:lnTo>
                    <a:lnTo>
                      <a:pt x="197" y="77"/>
                    </a:lnTo>
                    <a:lnTo>
                      <a:pt x="190" y="79"/>
                    </a:lnTo>
                    <a:lnTo>
                      <a:pt x="185" y="82"/>
                    </a:lnTo>
                    <a:lnTo>
                      <a:pt x="182" y="84"/>
                    </a:lnTo>
                    <a:lnTo>
                      <a:pt x="175" y="84"/>
                    </a:lnTo>
                    <a:lnTo>
                      <a:pt x="172" y="85"/>
                    </a:lnTo>
                    <a:lnTo>
                      <a:pt x="165" y="85"/>
                    </a:lnTo>
                    <a:lnTo>
                      <a:pt x="158" y="84"/>
                    </a:lnTo>
                    <a:lnTo>
                      <a:pt x="156" y="80"/>
                    </a:lnTo>
                    <a:lnTo>
                      <a:pt x="153" y="80"/>
                    </a:lnTo>
                    <a:lnTo>
                      <a:pt x="150" y="80"/>
                    </a:lnTo>
                    <a:lnTo>
                      <a:pt x="145" y="82"/>
                    </a:lnTo>
                    <a:lnTo>
                      <a:pt x="141" y="82"/>
                    </a:lnTo>
                    <a:lnTo>
                      <a:pt x="136" y="79"/>
                    </a:lnTo>
                    <a:lnTo>
                      <a:pt x="130" y="80"/>
                    </a:lnTo>
                    <a:lnTo>
                      <a:pt x="126" y="82"/>
                    </a:lnTo>
                    <a:lnTo>
                      <a:pt x="125" y="84"/>
                    </a:lnTo>
                    <a:lnTo>
                      <a:pt x="119" y="82"/>
                    </a:lnTo>
                    <a:lnTo>
                      <a:pt x="114" y="80"/>
                    </a:lnTo>
                    <a:lnTo>
                      <a:pt x="109" y="77"/>
                    </a:lnTo>
                    <a:lnTo>
                      <a:pt x="104" y="73"/>
                    </a:lnTo>
                    <a:lnTo>
                      <a:pt x="96" y="73"/>
                    </a:lnTo>
                    <a:lnTo>
                      <a:pt x="89" y="73"/>
                    </a:lnTo>
                    <a:lnTo>
                      <a:pt x="83" y="72"/>
                    </a:lnTo>
                    <a:lnTo>
                      <a:pt x="81" y="70"/>
                    </a:lnTo>
                    <a:lnTo>
                      <a:pt x="76" y="67"/>
                    </a:lnTo>
                    <a:lnTo>
                      <a:pt x="71" y="60"/>
                    </a:lnTo>
                    <a:lnTo>
                      <a:pt x="66" y="55"/>
                    </a:lnTo>
                    <a:lnTo>
                      <a:pt x="64" y="52"/>
                    </a:lnTo>
                    <a:lnTo>
                      <a:pt x="61" y="48"/>
                    </a:lnTo>
                    <a:lnTo>
                      <a:pt x="56" y="47"/>
                    </a:lnTo>
                    <a:lnTo>
                      <a:pt x="51" y="45"/>
                    </a:lnTo>
                    <a:lnTo>
                      <a:pt x="47" y="45"/>
                    </a:lnTo>
                    <a:lnTo>
                      <a:pt x="39" y="43"/>
                    </a:lnTo>
                    <a:lnTo>
                      <a:pt x="34" y="43"/>
                    </a:lnTo>
                    <a:lnTo>
                      <a:pt x="31" y="42"/>
                    </a:lnTo>
                    <a:lnTo>
                      <a:pt x="25" y="42"/>
                    </a:lnTo>
                    <a:lnTo>
                      <a:pt x="24" y="35"/>
                    </a:lnTo>
                    <a:lnTo>
                      <a:pt x="17" y="28"/>
                    </a:lnTo>
                    <a:lnTo>
                      <a:pt x="10" y="25"/>
                    </a:lnTo>
                    <a:lnTo>
                      <a:pt x="9" y="20"/>
                    </a:lnTo>
                    <a:lnTo>
                      <a:pt x="5" y="16"/>
                    </a:lnTo>
                    <a:lnTo>
                      <a:pt x="4" y="13"/>
                    </a:lnTo>
                    <a:lnTo>
                      <a:pt x="0" y="8"/>
                    </a:lnTo>
                    <a:lnTo>
                      <a:pt x="10" y="3"/>
                    </a:lnTo>
                    <a:lnTo>
                      <a:pt x="14" y="3"/>
                    </a:lnTo>
                    <a:lnTo>
                      <a:pt x="20" y="1"/>
                    </a:lnTo>
                    <a:lnTo>
                      <a:pt x="27" y="0"/>
                    </a:lnTo>
                    <a:lnTo>
                      <a:pt x="37" y="0"/>
                    </a:lnTo>
                    <a:close/>
                  </a:path>
                </a:pathLst>
              </a:custGeom>
              <a:solidFill>
                <a:srgbClr val="F5DEB3"/>
              </a:solidFill>
              <a:ln w="0">
                <a:solidFill>
                  <a:srgbClr val="F5DEB3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310" name="Freeform 102"/>
              <p:cNvSpPr>
                <a:spLocks/>
              </p:cNvSpPr>
              <p:nvPr/>
            </p:nvSpPr>
            <p:spPr bwMode="auto">
              <a:xfrm>
                <a:off x="1824" y="2309"/>
                <a:ext cx="207" cy="85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54" y="5"/>
                  </a:cxn>
                  <a:cxn ang="0">
                    <a:pos x="67" y="11"/>
                  </a:cxn>
                  <a:cxn ang="0">
                    <a:pos x="89" y="20"/>
                  </a:cxn>
                  <a:cxn ang="0">
                    <a:pos x="109" y="35"/>
                  </a:cxn>
                  <a:cxn ang="0">
                    <a:pos x="123" y="47"/>
                  </a:cxn>
                  <a:cxn ang="0">
                    <a:pos x="131" y="53"/>
                  </a:cxn>
                  <a:cxn ang="0">
                    <a:pos x="150" y="63"/>
                  </a:cxn>
                  <a:cxn ang="0">
                    <a:pos x="161" y="63"/>
                  </a:cxn>
                  <a:cxn ang="0">
                    <a:pos x="172" y="57"/>
                  </a:cxn>
                  <a:cxn ang="0">
                    <a:pos x="175" y="48"/>
                  </a:cxn>
                  <a:cxn ang="0">
                    <a:pos x="180" y="33"/>
                  </a:cxn>
                  <a:cxn ang="0">
                    <a:pos x="188" y="38"/>
                  </a:cxn>
                  <a:cxn ang="0">
                    <a:pos x="195" y="53"/>
                  </a:cxn>
                  <a:cxn ang="0">
                    <a:pos x="198" y="63"/>
                  </a:cxn>
                  <a:cxn ang="0">
                    <a:pos x="207" y="70"/>
                  </a:cxn>
                  <a:cxn ang="0">
                    <a:pos x="197" y="77"/>
                  </a:cxn>
                  <a:cxn ang="0">
                    <a:pos x="185" y="82"/>
                  </a:cxn>
                  <a:cxn ang="0">
                    <a:pos x="175" y="84"/>
                  </a:cxn>
                  <a:cxn ang="0">
                    <a:pos x="165" y="85"/>
                  </a:cxn>
                  <a:cxn ang="0">
                    <a:pos x="156" y="80"/>
                  </a:cxn>
                  <a:cxn ang="0">
                    <a:pos x="150" y="80"/>
                  </a:cxn>
                  <a:cxn ang="0">
                    <a:pos x="141" y="82"/>
                  </a:cxn>
                  <a:cxn ang="0">
                    <a:pos x="130" y="80"/>
                  </a:cxn>
                  <a:cxn ang="0">
                    <a:pos x="125" y="84"/>
                  </a:cxn>
                  <a:cxn ang="0">
                    <a:pos x="114" y="80"/>
                  </a:cxn>
                  <a:cxn ang="0">
                    <a:pos x="104" y="73"/>
                  </a:cxn>
                  <a:cxn ang="0">
                    <a:pos x="89" y="73"/>
                  </a:cxn>
                  <a:cxn ang="0">
                    <a:pos x="81" y="70"/>
                  </a:cxn>
                  <a:cxn ang="0">
                    <a:pos x="71" y="60"/>
                  </a:cxn>
                  <a:cxn ang="0">
                    <a:pos x="64" y="52"/>
                  </a:cxn>
                  <a:cxn ang="0">
                    <a:pos x="56" y="47"/>
                  </a:cxn>
                  <a:cxn ang="0">
                    <a:pos x="47" y="45"/>
                  </a:cxn>
                  <a:cxn ang="0">
                    <a:pos x="34" y="43"/>
                  </a:cxn>
                  <a:cxn ang="0">
                    <a:pos x="25" y="42"/>
                  </a:cxn>
                  <a:cxn ang="0">
                    <a:pos x="17" y="28"/>
                  </a:cxn>
                  <a:cxn ang="0">
                    <a:pos x="9" y="20"/>
                  </a:cxn>
                  <a:cxn ang="0">
                    <a:pos x="4" y="13"/>
                  </a:cxn>
                  <a:cxn ang="0">
                    <a:pos x="10" y="3"/>
                  </a:cxn>
                  <a:cxn ang="0">
                    <a:pos x="20" y="1"/>
                  </a:cxn>
                  <a:cxn ang="0">
                    <a:pos x="37" y="0"/>
                  </a:cxn>
                </a:cxnLst>
                <a:rect l="0" t="0" r="r" b="b"/>
                <a:pathLst>
                  <a:path w="207" h="85">
                    <a:moveTo>
                      <a:pt x="37" y="0"/>
                    </a:moveTo>
                    <a:lnTo>
                      <a:pt x="42" y="0"/>
                    </a:lnTo>
                    <a:lnTo>
                      <a:pt x="49" y="1"/>
                    </a:lnTo>
                    <a:lnTo>
                      <a:pt x="54" y="5"/>
                    </a:lnTo>
                    <a:lnTo>
                      <a:pt x="62" y="8"/>
                    </a:lnTo>
                    <a:lnTo>
                      <a:pt x="67" y="11"/>
                    </a:lnTo>
                    <a:lnTo>
                      <a:pt x="79" y="15"/>
                    </a:lnTo>
                    <a:lnTo>
                      <a:pt x="89" y="20"/>
                    </a:lnTo>
                    <a:lnTo>
                      <a:pt x="99" y="28"/>
                    </a:lnTo>
                    <a:lnTo>
                      <a:pt x="109" y="35"/>
                    </a:lnTo>
                    <a:lnTo>
                      <a:pt x="116" y="40"/>
                    </a:lnTo>
                    <a:lnTo>
                      <a:pt x="123" y="47"/>
                    </a:lnTo>
                    <a:lnTo>
                      <a:pt x="126" y="48"/>
                    </a:lnTo>
                    <a:lnTo>
                      <a:pt x="131" y="53"/>
                    </a:lnTo>
                    <a:lnTo>
                      <a:pt x="143" y="62"/>
                    </a:lnTo>
                    <a:lnTo>
                      <a:pt x="150" y="63"/>
                    </a:lnTo>
                    <a:lnTo>
                      <a:pt x="158" y="63"/>
                    </a:lnTo>
                    <a:lnTo>
                      <a:pt x="161" y="63"/>
                    </a:lnTo>
                    <a:lnTo>
                      <a:pt x="168" y="60"/>
                    </a:lnTo>
                    <a:lnTo>
                      <a:pt x="172" y="57"/>
                    </a:lnTo>
                    <a:lnTo>
                      <a:pt x="172" y="53"/>
                    </a:lnTo>
                    <a:lnTo>
                      <a:pt x="175" y="48"/>
                    </a:lnTo>
                    <a:lnTo>
                      <a:pt x="178" y="42"/>
                    </a:lnTo>
                    <a:lnTo>
                      <a:pt x="180" y="33"/>
                    </a:lnTo>
                    <a:lnTo>
                      <a:pt x="182" y="21"/>
                    </a:lnTo>
                    <a:lnTo>
                      <a:pt x="188" y="38"/>
                    </a:lnTo>
                    <a:lnTo>
                      <a:pt x="192" y="48"/>
                    </a:lnTo>
                    <a:lnTo>
                      <a:pt x="195" y="53"/>
                    </a:lnTo>
                    <a:lnTo>
                      <a:pt x="198" y="58"/>
                    </a:lnTo>
                    <a:lnTo>
                      <a:pt x="198" y="63"/>
                    </a:lnTo>
                    <a:lnTo>
                      <a:pt x="202" y="67"/>
                    </a:lnTo>
                    <a:lnTo>
                      <a:pt x="207" y="70"/>
                    </a:lnTo>
                    <a:lnTo>
                      <a:pt x="200" y="73"/>
                    </a:lnTo>
                    <a:lnTo>
                      <a:pt x="197" y="77"/>
                    </a:lnTo>
                    <a:lnTo>
                      <a:pt x="190" y="79"/>
                    </a:lnTo>
                    <a:lnTo>
                      <a:pt x="185" y="82"/>
                    </a:lnTo>
                    <a:lnTo>
                      <a:pt x="182" y="84"/>
                    </a:lnTo>
                    <a:lnTo>
                      <a:pt x="175" y="84"/>
                    </a:lnTo>
                    <a:lnTo>
                      <a:pt x="172" y="85"/>
                    </a:lnTo>
                    <a:lnTo>
                      <a:pt x="165" y="85"/>
                    </a:lnTo>
                    <a:lnTo>
                      <a:pt x="158" y="84"/>
                    </a:lnTo>
                    <a:lnTo>
                      <a:pt x="156" y="80"/>
                    </a:lnTo>
                    <a:lnTo>
                      <a:pt x="153" y="80"/>
                    </a:lnTo>
                    <a:lnTo>
                      <a:pt x="150" y="80"/>
                    </a:lnTo>
                    <a:lnTo>
                      <a:pt x="145" y="82"/>
                    </a:lnTo>
                    <a:lnTo>
                      <a:pt x="141" y="82"/>
                    </a:lnTo>
                    <a:lnTo>
                      <a:pt x="136" y="79"/>
                    </a:lnTo>
                    <a:lnTo>
                      <a:pt x="130" y="80"/>
                    </a:lnTo>
                    <a:lnTo>
                      <a:pt x="126" y="82"/>
                    </a:lnTo>
                    <a:lnTo>
                      <a:pt x="125" y="84"/>
                    </a:lnTo>
                    <a:lnTo>
                      <a:pt x="119" y="82"/>
                    </a:lnTo>
                    <a:lnTo>
                      <a:pt x="114" y="80"/>
                    </a:lnTo>
                    <a:lnTo>
                      <a:pt x="109" y="77"/>
                    </a:lnTo>
                    <a:lnTo>
                      <a:pt x="104" y="73"/>
                    </a:lnTo>
                    <a:lnTo>
                      <a:pt x="96" y="73"/>
                    </a:lnTo>
                    <a:lnTo>
                      <a:pt x="89" y="73"/>
                    </a:lnTo>
                    <a:lnTo>
                      <a:pt x="83" y="72"/>
                    </a:lnTo>
                    <a:lnTo>
                      <a:pt x="81" y="70"/>
                    </a:lnTo>
                    <a:lnTo>
                      <a:pt x="76" y="67"/>
                    </a:lnTo>
                    <a:lnTo>
                      <a:pt x="71" y="60"/>
                    </a:lnTo>
                    <a:lnTo>
                      <a:pt x="66" y="55"/>
                    </a:lnTo>
                    <a:lnTo>
                      <a:pt x="64" y="52"/>
                    </a:lnTo>
                    <a:lnTo>
                      <a:pt x="61" y="48"/>
                    </a:lnTo>
                    <a:lnTo>
                      <a:pt x="56" y="47"/>
                    </a:lnTo>
                    <a:lnTo>
                      <a:pt x="51" y="45"/>
                    </a:lnTo>
                    <a:lnTo>
                      <a:pt x="47" y="45"/>
                    </a:lnTo>
                    <a:lnTo>
                      <a:pt x="39" y="43"/>
                    </a:lnTo>
                    <a:lnTo>
                      <a:pt x="34" y="43"/>
                    </a:lnTo>
                    <a:lnTo>
                      <a:pt x="31" y="42"/>
                    </a:lnTo>
                    <a:lnTo>
                      <a:pt x="25" y="42"/>
                    </a:lnTo>
                    <a:lnTo>
                      <a:pt x="24" y="35"/>
                    </a:lnTo>
                    <a:lnTo>
                      <a:pt x="17" y="28"/>
                    </a:lnTo>
                    <a:lnTo>
                      <a:pt x="10" y="25"/>
                    </a:lnTo>
                    <a:lnTo>
                      <a:pt x="9" y="20"/>
                    </a:lnTo>
                    <a:lnTo>
                      <a:pt x="5" y="16"/>
                    </a:lnTo>
                    <a:lnTo>
                      <a:pt x="4" y="13"/>
                    </a:lnTo>
                    <a:lnTo>
                      <a:pt x="0" y="8"/>
                    </a:lnTo>
                    <a:lnTo>
                      <a:pt x="10" y="3"/>
                    </a:lnTo>
                    <a:lnTo>
                      <a:pt x="14" y="3"/>
                    </a:lnTo>
                    <a:lnTo>
                      <a:pt x="20" y="1"/>
                    </a:lnTo>
                    <a:lnTo>
                      <a:pt x="27" y="0"/>
                    </a:lnTo>
                    <a:lnTo>
                      <a:pt x="37" y="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311" name="Freeform 103"/>
              <p:cNvSpPr>
                <a:spLocks/>
              </p:cNvSpPr>
              <p:nvPr/>
            </p:nvSpPr>
            <p:spPr bwMode="auto">
              <a:xfrm>
                <a:off x="1628" y="2280"/>
                <a:ext cx="186" cy="118"/>
              </a:xfrm>
              <a:custGeom>
                <a:avLst/>
                <a:gdLst/>
                <a:ahLst/>
                <a:cxnLst>
                  <a:cxn ang="0">
                    <a:pos x="183" y="87"/>
                  </a:cxn>
                  <a:cxn ang="0">
                    <a:pos x="178" y="94"/>
                  </a:cxn>
                  <a:cxn ang="0">
                    <a:pos x="169" y="97"/>
                  </a:cxn>
                  <a:cxn ang="0">
                    <a:pos x="161" y="102"/>
                  </a:cxn>
                  <a:cxn ang="0">
                    <a:pos x="151" y="99"/>
                  </a:cxn>
                  <a:cxn ang="0">
                    <a:pos x="141" y="101"/>
                  </a:cxn>
                  <a:cxn ang="0">
                    <a:pos x="136" y="106"/>
                  </a:cxn>
                  <a:cxn ang="0">
                    <a:pos x="127" y="109"/>
                  </a:cxn>
                  <a:cxn ang="0">
                    <a:pos x="124" y="116"/>
                  </a:cxn>
                  <a:cxn ang="0">
                    <a:pos x="116" y="116"/>
                  </a:cxn>
                  <a:cxn ang="0">
                    <a:pos x="104" y="114"/>
                  </a:cxn>
                  <a:cxn ang="0">
                    <a:pos x="97" y="118"/>
                  </a:cxn>
                  <a:cxn ang="0">
                    <a:pos x="89" y="118"/>
                  </a:cxn>
                  <a:cxn ang="0">
                    <a:pos x="82" y="118"/>
                  </a:cxn>
                  <a:cxn ang="0">
                    <a:pos x="79" y="116"/>
                  </a:cxn>
                  <a:cxn ang="0">
                    <a:pos x="72" y="106"/>
                  </a:cxn>
                  <a:cxn ang="0">
                    <a:pos x="64" y="102"/>
                  </a:cxn>
                  <a:cxn ang="0">
                    <a:pos x="54" y="106"/>
                  </a:cxn>
                  <a:cxn ang="0">
                    <a:pos x="45" y="101"/>
                  </a:cxn>
                  <a:cxn ang="0">
                    <a:pos x="40" y="92"/>
                  </a:cxn>
                  <a:cxn ang="0">
                    <a:pos x="40" y="82"/>
                  </a:cxn>
                  <a:cxn ang="0">
                    <a:pos x="40" y="76"/>
                  </a:cxn>
                  <a:cxn ang="0">
                    <a:pos x="32" y="74"/>
                  </a:cxn>
                  <a:cxn ang="0">
                    <a:pos x="23" y="66"/>
                  </a:cxn>
                  <a:cxn ang="0">
                    <a:pos x="8" y="52"/>
                  </a:cxn>
                  <a:cxn ang="0">
                    <a:pos x="5" y="37"/>
                  </a:cxn>
                  <a:cxn ang="0">
                    <a:pos x="0" y="30"/>
                  </a:cxn>
                  <a:cxn ang="0">
                    <a:pos x="2" y="15"/>
                  </a:cxn>
                  <a:cxn ang="0">
                    <a:pos x="5" y="8"/>
                  </a:cxn>
                  <a:cxn ang="0">
                    <a:pos x="15" y="5"/>
                  </a:cxn>
                  <a:cxn ang="0">
                    <a:pos x="25" y="3"/>
                  </a:cxn>
                  <a:cxn ang="0">
                    <a:pos x="37" y="0"/>
                  </a:cxn>
                  <a:cxn ang="0">
                    <a:pos x="49" y="0"/>
                  </a:cxn>
                  <a:cxn ang="0">
                    <a:pos x="57" y="0"/>
                  </a:cxn>
                  <a:cxn ang="0">
                    <a:pos x="67" y="15"/>
                  </a:cxn>
                  <a:cxn ang="0">
                    <a:pos x="74" y="29"/>
                  </a:cxn>
                  <a:cxn ang="0">
                    <a:pos x="82" y="40"/>
                  </a:cxn>
                  <a:cxn ang="0">
                    <a:pos x="89" y="47"/>
                  </a:cxn>
                  <a:cxn ang="0">
                    <a:pos x="99" y="50"/>
                  </a:cxn>
                  <a:cxn ang="0">
                    <a:pos x="111" y="59"/>
                  </a:cxn>
                  <a:cxn ang="0">
                    <a:pos x="122" y="66"/>
                  </a:cxn>
                  <a:cxn ang="0">
                    <a:pos x="126" y="71"/>
                  </a:cxn>
                  <a:cxn ang="0">
                    <a:pos x="139" y="74"/>
                  </a:cxn>
                  <a:cxn ang="0">
                    <a:pos x="148" y="77"/>
                  </a:cxn>
                  <a:cxn ang="0">
                    <a:pos x="158" y="79"/>
                  </a:cxn>
                  <a:cxn ang="0">
                    <a:pos x="166" y="82"/>
                  </a:cxn>
                  <a:cxn ang="0">
                    <a:pos x="173" y="84"/>
                  </a:cxn>
                  <a:cxn ang="0">
                    <a:pos x="181" y="86"/>
                  </a:cxn>
                </a:cxnLst>
                <a:rect l="0" t="0" r="r" b="b"/>
                <a:pathLst>
                  <a:path w="186" h="118">
                    <a:moveTo>
                      <a:pt x="186" y="84"/>
                    </a:moveTo>
                    <a:lnTo>
                      <a:pt x="183" y="87"/>
                    </a:lnTo>
                    <a:lnTo>
                      <a:pt x="181" y="91"/>
                    </a:lnTo>
                    <a:lnTo>
                      <a:pt x="178" y="94"/>
                    </a:lnTo>
                    <a:lnTo>
                      <a:pt x="174" y="96"/>
                    </a:lnTo>
                    <a:lnTo>
                      <a:pt x="169" y="97"/>
                    </a:lnTo>
                    <a:lnTo>
                      <a:pt x="166" y="99"/>
                    </a:lnTo>
                    <a:lnTo>
                      <a:pt x="161" y="102"/>
                    </a:lnTo>
                    <a:lnTo>
                      <a:pt x="156" y="101"/>
                    </a:lnTo>
                    <a:lnTo>
                      <a:pt x="151" y="99"/>
                    </a:lnTo>
                    <a:lnTo>
                      <a:pt x="146" y="101"/>
                    </a:lnTo>
                    <a:lnTo>
                      <a:pt x="141" y="101"/>
                    </a:lnTo>
                    <a:lnTo>
                      <a:pt x="138" y="102"/>
                    </a:lnTo>
                    <a:lnTo>
                      <a:pt x="136" y="106"/>
                    </a:lnTo>
                    <a:lnTo>
                      <a:pt x="131" y="108"/>
                    </a:lnTo>
                    <a:lnTo>
                      <a:pt x="127" y="109"/>
                    </a:lnTo>
                    <a:lnTo>
                      <a:pt x="126" y="113"/>
                    </a:lnTo>
                    <a:lnTo>
                      <a:pt x="124" y="116"/>
                    </a:lnTo>
                    <a:lnTo>
                      <a:pt x="121" y="116"/>
                    </a:lnTo>
                    <a:lnTo>
                      <a:pt x="116" y="116"/>
                    </a:lnTo>
                    <a:lnTo>
                      <a:pt x="109" y="116"/>
                    </a:lnTo>
                    <a:lnTo>
                      <a:pt x="104" y="114"/>
                    </a:lnTo>
                    <a:lnTo>
                      <a:pt x="101" y="116"/>
                    </a:lnTo>
                    <a:lnTo>
                      <a:pt x="97" y="118"/>
                    </a:lnTo>
                    <a:lnTo>
                      <a:pt x="92" y="118"/>
                    </a:lnTo>
                    <a:lnTo>
                      <a:pt x="89" y="118"/>
                    </a:lnTo>
                    <a:lnTo>
                      <a:pt x="86" y="118"/>
                    </a:lnTo>
                    <a:lnTo>
                      <a:pt x="82" y="118"/>
                    </a:lnTo>
                    <a:lnTo>
                      <a:pt x="80" y="118"/>
                    </a:lnTo>
                    <a:lnTo>
                      <a:pt x="79" y="116"/>
                    </a:lnTo>
                    <a:lnTo>
                      <a:pt x="77" y="109"/>
                    </a:lnTo>
                    <a:lnTo>
                      <a:pt x="72" y="106"/>
                    </a:lnTo>
                    <a:lnTo>
                      <a:pt x="69" y="102"/>
                    </a:lnTo>
                    <a:lnTo>
                      <a:pt x="64" y="102"/>
                    </a:lnTo>
                    <a:lnTo>
                      <a:pt x="60" y="104"/>
                    </a:lnTo>
                    <a:lnTo>
                      <a:pt x="54" y="106"/>
                    </a:lnTo>
                    <a:lnTo>
                      <a:pt x="52" y="106"/>
                    </a:lnTo>
                    <a:lnTo>
                      <a:pt x="45" y="101"/>
                    </a:lnTo>
                    <a:lnTo>
                      <a:pt x="42" y="96"/>
                    </a:lnTo>
                    <a:lnTo>
                      <a:pt x="40" y="92"/>
                    </a:lnTo>
                    <a:lnTo>
                      <a:pt x="38" y="87"/>
                    </a:lnTo>
                    <a:lnTo>
                      <a:pt x="40" y="82"/>
                    </a:lnTo>
                    <a:lnTo>
                      <a:pt x="40" y="77"/>
                    </a:lnTo>
                    <a:lnTo>
                      <a:pt x="40" y="76"/>
                    </a:lnTo>
                    <a:lnTo>
                      <a:pt x="37" y="74"/>
                    </a:lnTo>
                    <a:lnTo>
                      <a:pt x="32" y="74"/>
                    </a:lnTo>
                    <a:lnTo>
                      <a:pt x="27" y="69"/>
                    </a:lnTo>
                    <a:lnTo>
                      <a:pt x="23" y="66"/>
                    </a:lnTo>
                    <a:lnTo>
                      <a:pt x="17" y="61"/>
                    </a:lnTo>
                    <a:lnTo>
                      <a:pt x="8" y="52"/>
                    </a:lnTo>
                    <a:lnTo>
                      <a:pt x="5" y="45"/>
                    </a:lnTo>
                    <a:lnTo>
                      <a:pt x="5" y="37"/>
                    </a:lnTo>
                    <a:lnTo>
                      <a:pt x="3" y="35"/>
                    </a:lnTo>
                    <a:lnTo>
                      <a:pt x="0" y="30"/>
                    </a:lnTo>
                    <a:lnTo>
                      <a:pt x="0" y="22"/>
                    </a:lnTo>
                    <a:lnTo>
                      <a:pt x="2" y="15"/>
                    </a:lnTo>
                    <a:lnTo>
                      <a:pt x="3" y="12"/>
                    </a:lnTo>
                    <a:lnTo>
                      <a:pt x="5" y="8"/>
                    </a:lnTo>
                    <a:lnTo>
                      <a:pt x="7" y="7"/>
                    </a:lnTo>
                    <a:lnTo>
                      <a:pt x="15" y="5"/>
                    </a:lnTo>
                    <a:lnTo>
                      <a:pt x="22" y="3"/>
                    </a:lnTo>
                    <a:lnTo>
                      <a:pt x="25" y="3"/>
                    </a:lnTo>
                    <a:lnTo>
                      <a:pt x="32" y="2"/>
                    </a:lnTo>
                    <a:lnTo>
                      <a:pt x="37" y="0"/>
                    </a:lnTo>
                    <a:lnTo>
                      <a:pt x="42" y="0"/>
                    </a:lnTo>
                    <a:lnTo>
                      <a:pt x="49" y="0"/>
                    </a:lnTo>
                    <a:lnTo>
                      <a:pt x="52" y="2"/>
                    </a:lnTo>
                    <a:lnTo>
                      <a:pt x="57" y="0"/>
                    </a:lnTo>
                    <a:lnTo>
                      <a:pt x="64" y="8"/>
                    </a:lnTo>
                    <a:lnTo>
                      <a:pt x="67" y="15"/>
                    </a:lnTo>
                    <a:lnTo>
                      <a:pt x="70" y="22"/>
                    </a:lnTo>
                    <a:lnTo>
                      <a:pt x="74" y="29"/>
                    </a:lnTo>
                    <a:lnTo>
                      <a:pt x="77" y="35"/>
                    </a:lnTo>
                    <a:lnTo>
                      <a:pt x="82" y="40"/>
                    </a:lnTo>
                    <a:lnTo>
                      <a:pt x="86" y="44"/>
                    </a:lnTo>
                    <a:lnTo>
                      <a:pt x="89" y="47"/>
                    </a:lnTo>
                    <a:lnTo>
                      <a:pt x="94" y="49"/>
                    </a:lnTo>
                    <a:lnTo>
                      <a:pt x="99" y="50"/>
                    </a:lnTo>
                    <a:lnTo>
                      <a:pt x="106" y="54"/>
                    </a:lnTo>
                    <a:lnTo>
                      <a:pt x="111" y="59"/>
                    </a:lnTo>
                    <a:lnTo>
                      <a:pt x="117" y="64"/>
                    </a:lnTo>
                    <a:lnTo>
                      <a:pt x="122" y="66"/>
                    </a:lnTo>
                    <a:lnTo>
                      <a:pt x="126" y="69"/>
                    </a:lnTo>
                    <a:lnTo>
                      <a:pt x="126" y="71"/>
                    </a:lnTo>
                    <a:lnTo>
                      <a:pt x="134" y="72"/>
                    </a:lnTo>
                    <a:lnTo>
                      <a:pt x="139" y="74"/>
                    </a:lnTo>
                    <a:lnTo>
                      <a:pt x="143" y="76"/>
                    </a:lnTo>
                    <a:lnTo>
                      <a:pt x="148" y="77"/>
                    </a:lnTo>
                    <a:lnTo>
                      <a:pt x="153" y="77"/>
                    </a:lnTo>
                    <a:lnTo>
                      <a:pt x="158" y="79"/>
                    </a:lnTo>
                    <a:lnTo>
                      <a:pt x="163" y="81"/>
                    </a:lnTo>
                    <a:lnTo>
                      <a:pt x="166" y="82"/>
                    </a:lnTo>
                    <a:lnTo>
                      <a:pt x="169" y="84"/>
                    </a:lnTo>
                    <a:lnTo>
                      <a:pt x="173" y="84"/>
                    </a:lnTo>
                    <a:lnTo>
                      <a:pt x="178" y="86"/>
                    </a:lnTo>
                    <a:lnTo>
                      <a:pt x="181" y="86"/>
                    </a:lnTo>
                    <a:lnTo>
                      <a:pt x="186" y="84"/>
                    </a:lnTo>
                    <a:close/>
                  </a:path>
                </a:pathLst>
              </a:custGeom>
              <a:solidFill>
                <a:srgbClr val="DEB887"/>
              </a:solidFill>
              <a:ln w="0">
                <a:solidFill>
                  <a:srgbClr val="DEB887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312" name="Freeform 104"/>
              <p:cNvSpPr>
                <a:spLocks/>
              </p:cNvSpPr>
              <p:nvPr/>
            </p:nvSpPr>
            <p:spPr bwMode="auto">
              <a:xfrm>
                <a:off x="1628" y="2280"/>
                <a:ext cx="186" cy="118"/>
              </a:xfrm>
              <a:custGeom>
                <a:avLst/>
                <a:gdLst/>
                <a:ahLst/>
                <a:cxnLst>
                  <a:cxn ang="0">
                    <a:pos x="183" y="87"/>
                  </a:cxn>
                  <a:cxn ang="0">
                    <a:pos x="178" y="94"/>
                  </a:cxn>
                  <a:cxn ang="0">
                    <a:pos x="169" y="97"/>
                  </a:cxn>
                  <a:cxn ang="0">
                    <a:pos x="161" y="102"/>
                  </a:cxn>
                  <a:cxn ang="0">
                    <a:pos x="151" y="99"/>
                  </a:cxn>
                  <a:cxn ang="0">
                    <a:pos x="141" y="101"/>
                  </a:cxn>
                  <a:cxn ang="0">
                    <a:pos x="136" y="106"/>
                  </a:cxn>
                  <a:cxn ang="0">
                    <a:pos x="127" y="109"/>
                  </a:cxn>
                  <a:cxn ang="0">
                    <a:pos x="124" y="116"/>
                  </a:cxn>
                  <a:cxn ang="0">
                    <a:pos x="116" y="116"/>
                  </a:cxn>
                  <a:cxn ang="0">
                    <a:pos x="104" y="114"/>
                  </a:cxn>
                  <a:cxn ang="0">
                    <a:pos x="97" y="118"/>
                  </a:cxn>
                  <a:cxn ang="0">
                    <a:pos x="89" y="118"/>
                  </a:cxn>
                  <a:cxn ang="0">
                    <a:pos x="82" y="118"/>
                  </a:cxn>
                  <a:cxn ang="0">
                    <a:pos x="79" y="116"/>
                  </a:cxn>
                  <a:cxn ang="0">
                    <a:pos x="72" y="106"/>
                  </a:cxn>
                  <a:cxn ang="0">
                    <a:pos x="64" y="102"/>
                  </a:cxn>
                  <a:cxn ang="0">
                    <a:pos x="54" y="106"/>
                  </a:cxn>
                  <a:cxn ang="0">
                    <a:pos x="45" y="101"/>
                  </a:cxn>
                  <a:cxn ang="0">
                    <a:pos x="40" y="92"/>
                  </a:cxn>
                  <a:cxn ang="0">
                    <a:pos x="40" y="82"/>
                  </a:cxn>
                  <a:cxn ang="0">
                    <a:pos x="40" y="76"/>
                  </a:cxn>
                  <a:cxn ang="0">
                    <a:pos x="32" y="74"/>
                  </a:cxn>
                  <a:cxn ang="0">
                    <a:pos x="23" y="66"/>
                  </a:cxn>
                  <a:cxn ang="0">
                    <a:pos x="8" y="52"/>
                  </a:cxn>
                  <a:cxn ang="0">
                    <a:pos x="5" y="37"/>
                  </a:cxn>
                  <a:cxn ang="0">
                    <a:pos x="0" y="30"/>
                  </a:cxn>
                  <a:cxn ang="0">
                    <a:pos x="2" y="15"/>
                  </a:cxn>
                  <a:cxn ang="0">
                    <a:pos x="5" y="8"/>
                  </a:cxn>
                  <a:cxn ang="0">
                    <a:pos x="15" y="5"/>
                  </a:cxn>
                  <a:cxn ang="0">
                    <a:pos x="25" y="3"/>
                  </a:cxn>
                  <a:cxn ang="0">
                    <a:pos x="37" y="0"/>
                  </a:cxn>
                  <a:cxn ang="0">
                    <a:pos x="49" y="0"/>
                  </a:cxn>
                  <a:cxn ang="0">
                    <a:pos x="57" y="0"/>
                  </a:cxn>
                  <a:cxn ang="0">
                    <a:pos x="67" y="15"/>
                  </a:cxn>
                  <a:cxn ang="0">
                    <a:pos x="74" y="29"/>
                  </a:cxn>
                  <a:cxn ang="0">
                    <a:pos x="82" y="40"/>
                  </a:cxn>
                  <a:cxn ang="0">
                    <a:pos x="89" y="47"/>
                  </a:cxn>
                  <a:cxn ang="0">
                    <a:pos x="99" y="50"/>
                  </a:cxn>
                  <a:cxn ang="0">
                    <a:pos x="111" y="59"/>
                  </a:cxn>
                  <a:cxn ang="0">
                    <a:pos x="122" y="66"/>
                  </a:cxn>
                  <a:cxn ang="0">
                    <a:pos x="126" y="71"/>
                  </a:cxn>
                  <a:cxn ang="0">
                    <a:pos x="139" y="74"/>
                  </a:cxn>
                  <a:cxn ang="0">
                    <a:pos x="148" y="77"/>
                  </a:cxn>
                  <a:cxn ang="0">
                    <a:pos x="158" y="79"/>
                  </a:cxn>
                  <a:cxn ang="0">
                    <a:pos x="166" y="82"/>
                  </a:cxn>
                  <a:cxn ang="0">
                    <a:pos x="173" y="84"/>
                  </a:cxn>
                  <a:cxn ang="0">
                    <a:pos x="181" y="86"/>
                  </a:cxn>
                </a:cxnLst>
                <a:rect l="0" t="0" r="r" b="b"/>
                <a:pathLst>
                  <a:path w="186" h="118">
                    <a:moveTo>
                      <a:pt x="186" y="84"/>
                    </a:moveTo>
                    <a:lnTo>
                      <a:pt x="183" y="87"/>
                    </a:lnTo>
                    <a:lnTo>
                      <a:pt x="181" y="91"/>
                    </a:lnTo>
                    <a:lnTo>
                      <a:pt x="178" y="94"/>
                    </a:lnTo>
                    <a:lnTo>
                      <a:pt x="174" y="96"/>
                    </a:lnTo>
                    <a:lnTo>
                      <a:pt x="169" y="97"/>
                    </a:lnTo>
                    <a:lnTo>
                      <a:pt x="166" y="99"/>
                    </a:lnTo>
                    <a:lnTo>
                      <a:pt x="161" y="102"/>
                    </a:lnTo>
                    <a:lnTo>
                      <a:pt x="156" y="101"/>
                    </a:lnTo>
                    <a:lnTo>
                      <a:pt x="151" y="99"/>
                    </a:lnTo>
                    <a:lnTo>
                      <a:pt x="146" y="101"/>
                    </a:lnTo>
                    <a:lnTo>
                      <a:pt x="141" y="101"/>
                    </a:lnTo>
                    <a:lnTo>
                      <a:pt x="138" y="102"/>
                    </a:lnTo>
                    <a:lnTo>
                      <a:pt x="136" y="106"/>
                    </a:lnTo>
                    <a:lnTo>
                      <a:pt x="131" y="108"/>
                    </a:lnTo>
                    <a:lnTo>
                      <a:pt x="127" y="109"/>
                    </a:lnTo>
                    <a:lnTo>
                      <a:pt x="126" y="113"/>
                    </a:lnTo>
                    <a:lnTo>
                      <a:pt x="124" y="116"/>
                    </a:lnTo>
                    <a:lnTo>
                      <a:pt x="121" y="116"/>
                    </a:lnTo>
                    <a:lnTo>
                      <a:pt x="116" y="116"/>
                    </a:lnTo>
                    <a:lnTo>
                      <a:pt x="109" y="116"/>
                    </a:lnTo>
                    <a:lnTo>
                      <a:pt x="104" y="114"/>
                    </a:lnTo>
                    <a:lnTo>
                      <a:pt x="101" y="116"/>
                    </a:lnTo>
                    <a:lnTo>
                      <a:pt x="97" y="118"/>
                    </a:lnTo>
                    <a:lnTo>
                      <a:pt x="92" y="118"/>
                    </a:lnTo>
                    <a:lnTo>
                      <a:pt x="89" y="118"/>
                    </a:lnTo>
                    <a:lnTo>
                      <a:pt x="86" y="118"/>
                    </a:lnTo>
                    <a:lnTo>
                      <a:pt x="82" y="118"/>
                    </a:lnTo>
                    <a:lnTo>
                      <a:pt x="80" y="118"/>
                    </a:lnTo>
                    <a:lnTo>
                      <a:pt x="79" y="116"/>
                    </a:lnTo>
                    <a:lnTo>
                      <a:pt x="77" y="109"/>
                    </a:lnTo>
                    <a:lnTo>
                      <a:pt x="72" y="106"/>
                    </a:lnTo>
                    <a:lnTo>
                      <a:pt x="69" y="102"/>
                    </a:lnTo>
                    <a:lnTo>
                      <a:pt x="64" y="102"/>
                    </a:lnTo>
                    <a:lnTo>
                      <a:pt x="60" y="104"/>
                    </a:lnTo>
                    <a:lnTo>
                      <a:pt x="54" y="106"/>
                    </a:lnTo>
                    <a:lnTo>
                      <a:pt x="52" y="106"/>
                    </a:lnTo>
                    <a:lnTo>
                      <a:pt x="45" y="101"/>
                    </a:lnTo>
                    <a:lnTo>
                      <a:pt x="42" y="96"/>
                    </a:lnTo>
                    <a:lnTo>
                      <a:pt x="40" y="92"/>
                    </a:lnTo>
                    <a:lnTo>
                      <a:pt x="38" y="87"/>
                    </a:lnTo>
                    <a:lnTo>
                      <a:pt x="40" y="82"/>
                    </a:lnTo>
                    <a:lnTo>
                      <a:pt x="40" y="77"/>
                    </a:lnTo>
                    <a:lnTo>
                      <a:pt x="40" y="76"/>
                    </a:lnTo>
                    <a:lnTo>
                      <a:pt x="37" y="74"/>
                    </a:lnTo>
                    <a:lnTo>
                      <a:pt x="32" y="74"/>
                    </a:lnTo>
                    <a:lnTo>
                      <a:pt x="27" y="69"/>
                    </a:lnTo>
                    <a:lnTo>
                      <a:pt x="23" y="66"/>
                    </a:lnTo>
                    <a:lnTo>
                      <a:pt x="17" y="61"/>
                    </a:lnTo>
                    <a:lnTo>
                      <a:pt x="8" y="52"/>
                    </a:lnTo>
                    <a:lnTo>
                      <a:pt x="5" y="45"/>
                    </a:lnTo>
                    <a:lnTo>
                      <a:pt x="5" y="37"/>
                    </a:lnTo>
                    <a:lnTo>
                      <a:pt x="3" y="35"/>
                    </a:lnTo>
                    <a:lnTo>
                      <a:pt x="0" y="30"/>
                    </a:lnTo>
                    <a:lnTo>
                      <a:pt x="0" y="22"/>
                    </a:lnTo>
                    <a:lnTo>
                      <a:pt x="2" y="15"/>
                    </a:lnTo>
                    <a:lnTo>
                      <a:pt x="3" y="12"/>
                    </a:lnTo>
                    <a:lnTo>
                      <a:pt x="5" y="8"/>
                    </a:lnTo>
                    <a:lnTo>
                      <a:pt x="7" y="7"/>
                    </a:lnTo>
                    <a:lnTo>
                      <a:pt x="15" y="5"/>
                    </a:lnTo>
                    <a:lnTo>
                      <a:pt x="22" y="3"/>
                    </a:lnTo>
                    <a:lnTo>
                      <a:pt x="25" y="3"/>
                    </a:lnTo>
                    <a:lnTo>
                      <a:pt x="32" y="2"/>
                    </a:lnTo>
                    <a:lnTo>
                      <a:pt x="37" y="0"/>
                    </a:lnTo>
                    <a:lnTo>
                      <a:pt x="42" y="0"/>
                    </a:lnTo>
                    <a:lnTo>
                      <a:pt x="49" y="0"/>
                    </a:lnTo>
                    <a:lnTo>
                      <a:pt x="52" y="2"/>
                    </a:lnTo>
                    <a:lnTo>
                      <a:pt x="57" y="0"/>
                    </a:lnTo>
                    <a:lnTo>
                      <a:pt x="64" y="8"/>
                    </a:lnTo>
                    <a:lnTo>
                      <a:pt x="67" y="15"/>
                    </a:lnTo>
                    <a:lnTo>
                      <a:pt x="70" y="22"/>
                    </a:lnTo>
                    <a:lnTo>
                      <a:pt x="74" y="29"/>
                    </a:lnTo>
                    <a:lnTo>
                      <a:pt x="77" y="35"/>
                    </a:lnTo>
                    <a:lnTo>
                      <a:pt x="82" y="40"/>
                    </a:lnTo>
                    <a:lnTo>
                      <a:pt x="86" y="44"/>
                    </a:lnTo>
                    <a:lnTo>
                      <a:pt x="89" y="47"/>
                    </a:lnTo>
                    <a:lnTo>
                      <a:pt x="94" y="49"/>
                    </a:lnTo>
                    <a:lnTo>
                      <a:pt x="99" y="50"/>
                    </a:lnTo>
                    <a:lnTo>
                      <a:pt x="106" y="54"/>
                    </a:lnTo>
                    <a:lnTo>
                      <a:pt x="111" y="59"/>
                    </a:lnTo>
                    <a:lnTo>
                      <a:pt x="117" y="64"/>
                    </a:lnTo>
                    <a:lnTo>
                      <a:pt x="122" y="66"/>
                    </a:lnTo>
                    <a:lnTo>
                      <a:pt x="126" y="69"/>
                    </a:lnTo>
                    <a:lnTo>
                      <a:pt x="126" y="71"/>
                    </a:lnTo>
                    <a:lnTo>
                      <a:pt x="134" y="72"/>
                    </a:lnTo>
                    <a:lnTo>
                      <a:pt x="139" y="74"/>
                    </a:lnTo>
                    <a:lnTo>
                      <a:pt x="143" y="76"/>
                    </a:lnTo>
                    <a:lnTo>
                      <a:pt x="148" y="77"/>
                    </a:lnTo>
                    <a:lnTo>
                      <a:pt x="153" y="77"/>
                    </a:lnTo>
                    <a:lnTo>
                      <a:pt x="158" y="79"/>
                    </a:lnTo>
                    <a:lnTo>
                      <a:pt x="163" y="81"/>
                    </a:lnTo>
                    <a:lnTo>
                      <a:pt x="166" y="82"/>
                    </a:lnTo>
                    <a:lnTo>
                      <a:pt x="169" y="84"/>
                    </a:lnTo>
                    <a:lnTo>
                      <a:pt x="173" y="84"/>
                    </a:lnTo>
                    <a:lnTo>
                      <a:pt x="178" y="86"/>
                    </a:lnTo>
                    <a:lnTo>
                      <a:pt x="181" y="86"/>
                    </a:lnTo>
                    <a:lnTo>
                      <a:pt x="186" y="84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313" name="Freeform 105"/>
              <p:cNvSpPr>
                <a:spLocks/>
              </p:cNvSpPr>
              <p:nvPr/>
            </p:nvSpPr>
            <p:spPr bwMode="auto">
              <a:xfrm>
                <a:off x="2076" y="1646"/>
                <a:ext cx="739" cy="507"/>
              </a:xfrm>
              <a:custGeom>
                <a:avLst/>
                <a:gdLst/>
                <a:ahLst/>
                <a:cxnLst>
                  <a:cxn ang="0">
                    <a:pos x="220" y="399"/>
                  </a:cxn>
                  <a:cxn ang="0">
                    <a:pos x="131" y="493"/>
                  </a:cxn>
                  <a:cxn ang="0">
                    <a:pos x="54" y="409"/>
                  </a:cxn>
                  <a:cxn ang="0">
                    <a:pos x="17" y="308"/>
                  </a:cxn>
                  <a:cxn ang="0">
                    <a:pos x="0" y="280"/>
                  </a:cxn>
                  <a:cxn ang="0">
                    <a:pos x="12" y="263"/>
                  </a:cxn>
                  <a:cxn ang="0">
                    <a:pos x="24" y="245"/>
                  </a:cxn>
                  <a:cxn ang="0">
                    <a:pos x="40" y="221"/>
                  </a:cxn>
                  <a:cxn ang="0">
                    <a:pos x="91" y="214"/>
                  </a:cxn>
                  <a:cxn ang="0">
                    <a:pos x="143" y="214"/>
                  </a:cxn>
                  <a:cxn ang="0">
                    <a:pos x="207" y="199"/>
                  </a:cxn>
                  <a:cxn ang="0">
                    <a:pos x="277" y="161"/>
                  </a:cxn>
                  <a:cxn ang="0">
                    <a:pos x="307" y="151"/>
                  </a:cxn>
                  <a:cxn ang="0">
                    <a:pos x="327" y="131"/>
                  </a:cxn>
                  <a:cxn ang="0">
                    <a:pos x="338" y="120"/>
                  </a:cxn>
                  <a:cxn ang="0">
                    <a:pos x="386" y="99"/>
                  </a:cxn>
                  <a:cxn ang="0">
                    <a:pos x="405" y="95"/>
                  </a:cxn>
                  <a:cxn ang="0">
                    <a:pos x="418" y="95"/>
                  </a:cxn>
                  <a:cxn ang="0">
                    <a:pos x="443" y="109"/>
                  </a:cxn>
                  <a:cxn ang="0">
                    <a:pos x="475" y="136"/>
                  </a:cxn>
                  <a:cxn ang="0">
                    <a:pos x="490" y="147"/>
                  </a:cxn>
                  <a:cxn ang="0">
                    <a:pos x="509" y="146"/>
                  </a:cxn>
                  <a:cxn ang="0">
                    <a:pos x="526" y="139"/>
                  </a:cxn>
                  <a:cxn ang="0">
                    <a:pos x="547" y="119"/>
                  </a:cxn>
                  <a:cxn ang="0">
                    <a:pos x="557" y="102"/>
                  </a:cxn>
                  <a:cxn ang="0">
                    <a:pos x="571" y="90"/>
                  </a:cxn>
                  <a:cxn ang="0">
                    <a:pos x="591" y="87"/>
                  </a:cxn>
                  <a:cxn ang="0">
                    <a:pos x="609" y="80"/>
                  </a:cxn>
                  <a:cxn ang="0">
                    <a:pos x="630" y="73"/>
                  </a:cxn>
                  <a:cxn ang="0">
                    <a:pos x="645" y="58"/>
                  </a:cxn>
                  <a:cxn ang="0">
                    <a:pos x="665" y="50"/>
                  </a:cxn>
                  <a:cxn ang="0">
                    <a:pos x="682" y="35"/>
                  </a:cxn>
                  <a:cxn ang="0">
                    <a:pos x="708" y="30"/>
                  </a:cxn>
                  <a:cxn ang="0">
                    <a:pos x="715" y="15"/>
                  </a:cxn>
                  <a:cxn ang="0">
                    <a:pos x="722" y="1"/>
                  </a:cxn>
                  <a:cxn ang="0">
                    <a:pos x="730" y="16"/>
                  </a:cxn>
                  <a:cxn ang="0">
                    <a:pos x="732" y="33"/>
                  </a:cxn>
                  <a:cxn ang="0">
                    <a:pos x="702" y="146"/>
                  </a:cxn>
                  <a:cxn ang="0">
                    <a:pos x="631" y="134"/>
                  </a:cxn>
                  <a:cxn ang="0">
                    <a:pos x="542" y="159"/>
                  </a:cxn>
                  <a:cxn ang="0">
                    <a:pos x="517" y="179"/>
                  </a:cxn>
                  <a:cxn ang="0">
                    <a:pos x="430" y="181"/>
                  </a:cxn>
                  <a:cxn ang="0">
                    <a:pos x="383" y="188"/>
                  </a:cxn>
                  <a:cxn ang="0">
                    <a:pos x="354" y="339"/>
                  </a:cxn>
                  <a:cxn ang="0">
                    <a:pos x="353" y="367"/>
                  </a:cxn>
                  <a:cxn ang="0">
                    <a:pos x="312" y="384"/>
                  </a:cxn>
                  <a:cxn ang="0">
                    <a:pos x="291" y="389"/>
                  </a:cxn>
                  <a:cxn ang="0">
                    <a:pos x="267" y="396"/>
                  </a:cxn>
                </a:cxnLst>
                <a:rect l="0" t="0" r="r" b="b"/>
                <a:pathLst>
                  <a:path w="739" h="507">
                    <a:moveTo>
                      <a:pt x="260" y="396"/>
                    </a:moveTo>
                    <a:lnTo>
                      <a:pt x="249" y="397"/>
                    </a:lnTo>
                    <a:lnTo>
                      <a:pt x="238" y="397"/>
                    </a:lnTo>
                    <a:lnTo>
                      <a:pt x="220" y="399"/>
                    </a:lnTo>
                    <a:lnTo>
                      <a:pt x="212" y="416"/>
                    </a:lnTo>
                    <a:lnTo>
                      <a:pt x="165" y="439"/>
                    </a:lnTo>
                    <a:lnTo>
                      <a:pt x="181" y="468"/>
                    </a:lnTo>
                    <a:lnTo>
                      <a:pt x="131" y="493"/>
                    </a:lnTo>
                    <a:lnTo>
                      <a:pt x="116" y="501"/>
                    </a:lnTo>
                    <a:lnTo>
                      <a:pt x="108" y="507"/>
                    </a:lnTo>
                    <a:lnTo>
                      <a:pt x="89" y="478"/>
                    </a:lnTo>
                    <a:lnTo>
                      <a:pt x="54" y="409"/>
                    </a:lnTo>
                    <a:lnTo>
                      <a:pt x="30" y="355"/>
                    </a:lnTo>
                    <a:lnTo>
                      <a:pt x="22" y="342"/>
                    </a:lnTo>
                    <a:lnTo>
                      <a:pt x="19" y="324"/>
                    </a:lnTo>
                    <a:lnTo>
                      <a:pt x="17" y="308"/>
                    </a:lnTo>
                    <a:lnTo>
                      <a:pt x="12" y="297"/>
                    </a:lnTo>
                    <a:lnTo>
                      <a:pt x="10" y="290"/>
                    </a:lnTo>
                    <a:lnTo>
                      <a:pt x="7" y="287"/>
                    </a:lnTo>
                    <a:lnTo>
                      <a:pt x="0" y="280"/>
                    </a:lnTo>
                    <a:lnTo>
                      <a:pt x="3" y="273"/>
                    </a:lnTo>
                    <a:lnTo>
                      <a:pt x="3" y="270"/>
                    </a:lnTo>
                    <a:lnTo>
                      <a:pt x="8" y="266"/>
                    </a:lnTo>
                    <a:lnTo>
                      <a:pt x="12" y="263"/>
                    </a:lnTo>
                    <a:lnTo>
                      <a:pt x="17" y="260"/>
                    </a:lnTo>
                    <a:lnTo>
                      <a:pt x="22" y="258"/>
                    </a:lnTo>
                    <a:lnTo>
                      <a:pt x="22" y="253"/>
                    </a:lnTo>
                    <a:lnTo>
                      <a:pt x="24" y="245"/>
                    </a:lnTo>
                    <a:lnTo>
                      <a:pt x="29" y="238"/>
                    </a:lnTo>
                    <a:lnTo>
                      <a:pt x="30" y="230"/>
                    </a:lnTo>
                    <a:lnTo>
                      <a:pt x="35" y="225"/>
                    </a:lnTo>
                    <a:lnTo>
                      <a:pt x="40" y="221"/>
                    </a:lnTo>
                    <a:lnTo>
                      <a:pt x="45" y="219"/>
                    </a:lnTo>
                    <a:lnTo>
                      <a:pt x="61" y="218"/>
                    </a:lnTo>
                    <a:lnTo>
                      <a:pt x="77" y="216"/>
                    </a:lnTo>
                    <a:lnTo>
                      <a:pt x="91" y="214"/>
                    </a:lnTo>
                    <a:lnTo>
                      <a:pt x="104" y="216"/>
                    </a:lnTo>
                    <a:lnTo>
                      <a:pt x="121" y="214"/>
                    </a:lnTo>
                    <a:lnTo>
                      <a:pt x="131" y="216"/>
                    </a:lnTo>
                    <a:lnTo>
                      <a:pt x="143" y="214"/>
                    </a:lnTo>
                    <a:lnTo>
                      <a:pt x="156" y="211"/>
                    </a:lnTo>
                    <a:lnTo>
                      <a:pt x="175" y="208"/>
                    </a:lnTo>
                    <a:lnTo>
                      <a:pt x="195" y="203"/>
                    </a:lnTo>
                    <a:lnTo>
                      <a:pt x="207" y="199"/>
                    </a:lnTo>
                    <a:lnTo>
                      <a:pt x="223" y="194"/>
                    </a:lnTo>
                    <a:lnTo>
                      <a:pt x="242" y="191"/>
                    </a:lnTo>
                    <a:lnTo>
                      <a:pt x="264" y="172"/>
                    </a:lnTo>
                    <a:lnTo>
                      <a:pt x="277" y="161"/>
                    </a:lnTo>
                    <a:lnTo>
                      <a:pt x="285" y="156"/>
                    </a:lnTo>
                    <a:lnTo>
                      <a:pt x="291" y="154"/>
                    </a:lnTo>
                    <a:lnTo>
                      <a:pt x="301" y="152"/>
                    </a:lnTo>
                    <a:lnTo>
                      <a:pt x="307" y="151"/>
                    </a:lnTo>
                    <a:lnTo>
                      <a:pt x="311" y="151"/>
                    </a:lnTo>
                    <a:lnTo>
                      <a:pt x="316" y="147"/>
                    </a:lnTo>
                    <a:lnTo>
                      <a:pt x="321" y="139"/>
                    </a:lnTo>
                    <a:lnTo>
                      <a:pt x="327" y="131"/>
                    </a:lnTo>
                    <a:lnTo>
                      <a:pt x="331" y="125"/>
                    </a:lnTo>
                    <a:lnTo>
                      <a:pt x="331" y="124"/>
                    </a:lnTo>
                    <a:lnTo>
                      <a:pt x="334" y="122"/>
                    </a:lnTo>
                    <a:lnTo>
                      <a:pt x="338" y="120"/>
                    </a:lnTo>
                    <a:lnTo>
                      <a:pt x="341" y="119"/>
                    </a:lnTo>
                    <a:lnTo>
                      <a:pt x="379" y="100"/>
                    </a:lnTo>
                    <a:lnTo>
                      <a:pt x="383" y="99"/>
                    </a:lnTo>
                    <a:lnTo>
                      <a:pt x="386" y="99"/>
                    </a:lnTo>
                    <a:lnTo>
                      <a:pt x="390" y="99"/>
                    </a:lnTo>
                    <a:lnTo>
                      <a:pt x="396" y="97"/>
                    </a:lnTo>
                    <a:lnTo>
                      <a:pt x="401" y="97"/>
                    </a:lnTo>
                    <a:lnTo>
                      <a:pt x="405" y="95"/>
                    </a:lnTo>
                    <a:lnTo>
                      <a:pt x="408" y="95"/>
                    </a:lnTo>
                    <a:lnTo>
                      <a:pt x="411" y="95"/>
                    </a:lnTo>
                    <a:lnTo>
                      <a:pt x="415" y="95"/>
                    </a:lnTo>
                    <a:lnTo>
                      <a:pt x="418" y="95"/>
                    </a:lnTo>
                    <a:lnTo>
                      <a:pt x="423" y="97"/>
                    </a:lnTo>
                    <a:lnTo>
                      <a:pt x="425" y="97"/>
                    </a:lnTo>
                    <a:lnTo>
                      <a:pt x="437" y="107"/>
                    </a:lnTo>
                    <a:lnTo>
                      <a:pt x="443" y="109"/>
                    </a:lnTo>
                    <a:lnTo>
                      <a:pt x="458" y="117"/>
                    </a:lnTo>
                    <a:lnTo>
                      <a:pt x="462" y="124"/>
                    </a:lnTo>
                    <a:lnTo>
                      <a:pt x="468" y="131"/>
                    </a:lnTo>
                    <a:lnTo>
                      <a:pt x="475" y="136"/>
                    </a:lnTo>
                    <a:lnTo>
                      <a:pt x="479" y="139"/>
                    </a:lnTo>
                    <a:lnTo>
                      <a:pt x="484" y="144"/>
                    </a:lnTo>
                    <a:lnTo>
                      <a:pt x="487" y="146"/>
                    </a:lnTo>
                    <a:lnTo>
                      <a:pt x="490" y="147"/>
                    </a:lnTo>
                    <a:lnTo>
                      <a:pt x="495" y="146"/>
                    </a:lnTo>
                    <a:lnTo>
                      <a:pt x="499" y="144"/>
                    </a:lnTo>
                    <a:lnTo>
                      <a:pt x="502" y="144"/>
                    </a:lnTo>
                    <a:lnTo>
                      <a:pt x="509" y="146"/>
                    </a:lnTo>
                    <a:lnTo>
                      <a:pt x="514" y="147"/>
                    </a:lnTo>
                    <a:lnTo>
                      <a:pt x="517" y="147"/>
                    </a:lnTo>
                    <a:lnTo>
                      <a:pt x="524" y="142"/>
                    </a:lnTo>
                    <a:lnTo>
                      <a:pt x="526" y="139"/>
                    </a:lnTo>
                    <a:lnTo>
                      <a:pt x="529" y="137"/>
                    </a:lnTo>
                    <a:lnTo>
                      <a:pt x="541" y="131"/>
                    </a:lnTo>
                    <a:lnTo>
                      <a:pt x="546" y="125"/>
                    </a:lnTo>
                    <a:lnTo>
                      <a:pt x="547" y="119"/>
                    </a:lnTo>
                    <a:lnTo>
                      <a:pt x="547" y="112"/>
                    </a:lnTo>
                    <a:lnTo>
                      <a:pt x="549" y="107"/>
                    </a:lnTo>
                    <a:lnTo>
                      <a:pt x="552" y="105"/>
                    </a:lnTo>
                    <a:lnTo>
                      <a:pt x="557" y="102"/>
                    </a:lnTo>
                    <a:lnTo>
                      <a:pt x="561" y="102"/>
                    </a:lnTo>
                    <a:lnTo>
                      <a:pt x="564" y="99"/>
                    </a:lnTo>
                    <a:lnTo>
                      <a:pt x="567" y="95"/>
                    </a:lnTo>
                    <a:lnTo>
                      <a:pt x="571" y="90"/>
                    </a:lnTo>
                    <a:lnTo>
                      <a:pt x="574" y="89"/>
                    </a:lnTo>
                    <a:lnTo>
                      <a:pt x="583" y="87"/>
                    </a:lnTo>
                    <a:lnTo>
                      <a:pt x="588" y="87"/>
                    </a:lnTo>
                    <a:lnTo>
                      <a:pt x="591" y="87"/>
                    </a:lnTo>
                    <a:lnTo>
                      <a:pt x="596" y="87"/>
                    </a:lnTo>
                    <a:lnTo>
                      <a:pt x="598" y="85"/>
                    </a:lnTo>
                    <a:lnTo>
                      <a:pt x="604" y="82"/>
                    </a:lnTo>
                    <a:lnTo>
                      <a:pt x="609" y="80"/>
                    </a:lnTo>
                    <a:lnTo>
                      <a:pt x="614" y="80"/>
                    </a:lnTo>
                    <a:lnTo>
                      <a:pt x="620" y="80"/>
                    </a:lnTo>
                    <a:lnTo>
                      <a:pt x="623" y="78"/>
                    </a:lnTo>
                    <a:lnTo>
                      <a:pt x="630" y="73"/>
                    </a:lnTo>
                    <a:lnTo>
                      <a:pt x="633" y="72"/>
                    </a:lnTo>
                    <a:lnTo>
                      <a:pt x="638" y="67"/>
                    </a:lnTo>
                    <a:lnTo>
                      <a:pt x="640" y="63"/>
                    </a:lnTo>
                    <a:lnTo>
                      <a:pt x="645" y="58"/>
                    </a:lnTo>
                    <a:lnTo>
                      <a:pt x="648" y="55"/>
                    </a:lnTo>
                    <a:lnTo>
                      <a:pt x="653" y="53"/>
                    </a:lnTo>
                    <a:lnTo>
                      <a:pt x="656" y="53"/>
                    </a:lnTo>
                    <a:lnTo>
                      <a:pt x="665" y="50"/>
                    </a:lnTo>
                    <a:lnTo>
                      <a:pt x="668" y="47"/>
                    </a:lnTo>
                    <a:lnTo>
                      <a:pt x="672" y="45"/>
                    </a:lnTo>
                    <a:lnTo>
                      <a:pt x="677" y="40"/>
                    </a:lnTo>
                    <a:lnTo>
                      <a:pt x="682" y="35"/>
                    </a:lnTo>
                    <a:lnTo>
                      <a:pt x="695" y="33"/>
                    </a:lnTo>
                    <a:lnTo>
                      <a:pt x="697" y="33"/>
                    </a:lnTo>
                    <a:lnTo>
                      <a:pt x="703" y="31"/>
                    </a:lnTo>
                    <a:lnTo>
                      <a:pt x="708" y="30"/>
                    </a:lnTo>
                    <a:lnTo>
                      <a:pt x="717" y="26"/>
                    </a:lnTo>
                    <a:lnTo>
                      <a:pt x="717" y="23"/>
                    </a:lnTo>
                    <a:lnTo>
                      <a:pt x="717" y="20"/>
                    </a:lnTo>
                    <a:lnTo>
                      <a:pt x="715" y="15"/>
                    </a:lnTo>
                    <a:lnTo>
                      <a:pt x="717" y="11"/>
                    </a:lnTo>
                    <a:lnTo>
                      <a:pt x="719" y="8"/>
                    </a:lnTo>
                    <a:lnTo>
                      <a:pt x="720" y="5"/>
                    </a:lnTo>
                    <a:lnTo>
                      <a:pt x="722" y="1"/>
                    </a:lnTo>
                    <a:lnTo>
                      <a:pt x="725" y="0"/>
                    </a:lnTo>
                    <a:lnTo>
                      <a:pt x="729" y="3"/>
                    </a:lnTo>
                    <a:lnTo>
                      <a:pt x="730" y="11"/>
                    </a:lnTo>
                    <a:lnTo>
                      <a:pt x="730" y="16"/>
                    </a:lnTo>
                    <a:lnTo>
                      <a:pt x="730" y="21"/>
                    </a:lnTo>
                    <a:lnTo>
                      <a:pt x="730" y="25"/>
                    </a:lnTo>
                    <a:lnTo>
                      <a:pt x="730" y="28"/>
                    </a:lnTo>
                    <a:lnTo>
                      <a:pt x="732" y="33"/>
                    </a:lnTo>
                    <a:lnTo>
                      <a:pt x="739" y="144"/>
                    </a:lnTo>
                    <a:lnTo>
                      <a:pt x="727" y="146"/>
                    </a:lnTo>
                    <a:lnTo>
                      <a:pt x="714" y="146"/>
                    </a:lnTo>
                    <a:lnTo>
                      <a:pt x="702" y="146"/>
                    </a:lnTo>
                    <a:lnTo>
                      <a:pt x="685" y="141"/>
                    </a:lnTo>
                    <a:lnTo>
                      <a:pt x="673" y="142"/>
                    </a:lnTo>
                    <a:lnTo>
                      <a:pt x="648" y="137"/>
                    </a:lnTo>
                    <a:lnTo>
                      <a:pt x="631" y="134"/>
                    </a:lnTo>
                    <a:lnTo>
                      <a:pt x="609" y="139"/>
                    </a:lnTo>
                    <a:lnTo>
                      <a:pt x="591" y="146"/>
                    </a:lnTo>
                    <a:lnTo>
                      <a:pt x="557" y="154"/>
                    </a:lnTo>
                    <a:lnTo>
                      <a:pt x="542" y="159"/>
                    </a:lnTo>
                    <a:lnTo>
                      <a:pt x="524" y="166"/>
                    </a:lnTo>
                    <a:lnTo>
                      <a:pt x="520" y="169"/>
                    </a:lnTo>
                    <a:lnTo>
                      <a:pt x="519" y="174"/>
                    </a:lnTo>
                    <a:lnTo>
                      <a:pt x="517" y="179"/>
                    </a:lnTo>
                    <a:lnTo>
                      <a:pt x="514" y="181"/>
                    </a:lnTo>
                    <a:lnTo>
                      <a:pt x="499" y="181"/>
                    </a:lnTo>
                    <a:lnTo>
                      <a:pt x="470" y="181"/>
                    </a:lnTo>
                    <a:lnTo>
                      <a:pt x="430" y="181"/>
                    </a:lnTo>
                    <a:lnTo>
                      <a:pt x="423" y="181"/>
                    </a:lnTo>
                    <a:lnTo>
                      <a:pt x="413" y="183"/>
                    </a:lnTo>
                    <a:lnTo>
                      <a:pt x="405" y="184"/>
                    </a:lnTo>
                    <a:lnTo>
                      <a:pt x="383" y="188"/>
                    </a:lnTo>
                    <a:lnTo>
                      <a:pt x="348" y="196"/>
                    </a:lnTo>
                    <a:lnTo>
                      <a:pt x="366" y="295"/>
                    </a:lnTo>
                    <a:lnTo>
                      <a:pt x="374" y="339"/>
                    </a:lnTo>
                    <a:lnTo>
                      <a:pt x="354" y="339"/>
                    </a:lnTo>
                    <a:lnTo>
                      <a:pt x="358" y="354"/>
                    </a:lnTo>
                    <a:lnTo>
                      <a:pt x="356" y="359"/>
                    </a:lnTo>
                    <a:lnTo>
                      <a:pt x="356" y="362"/>
                    </a:lnTo>
                    <a:lnTo>
                      <a:pt x="353" y="367"/>
                    </a:lnTo>
                    <a:lnTo>
                      <a:pt x="349" y="372"/>
                    </a:lnTo>
                    <a:lnTo>
                      <a:pt x="321" y="372"/>
                    </a:lnTo>
                    <a:lnTo>
                      <a:pt x="309" y="376"/>
                    </a:lnTo>
                    <a:lnTo>
                      <a:pt x="312" y="384"/>
                    </a:lnTo>
                    <a:lnTo>
                      <a:pt x="307" y="387"/>
                    </a:lnTo>
                    <a:lnTo>
                      <a:pt x="302" y="389"/>
                    </a:lnTo>
                    <a:lnTo>
                      <a:pt x="296" y="389"/>
                    </a:lnTo>
                    <a:lnTo>
                      <a:pt x="291" y="389"/>
                    </a:lnTo>
                    <a:lnTo>
                      <a:pt x="285" y="392"/>
                    </a:lnTo>
                    <a:lnTo>
                      <a:pt x="280" y="396"/>
                    </a:lnTo>
                    <a:lnTo>
                      <a:pt x="272" y="396"/>
                    </a:lnTo>
                    <a:lnTo>
                      <a:pt x="267" y="396"/>
                    </a:lnTo>
                    <a:lnTo>
                      <a:pt x="260" y="396"/>
                    </a:lnTo>
                  </a:path>
                </a:pathLst>
              </a:custGeom>
              <a:noFill/>
              <a:ln w="20638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314" name="Freeform 106"/>
              <p:cNvSpPr>
                <a:spLocks/>
              </p:cNvSpPr>
              <p:nvPr/>
            </p:nvSpPr>
            <p:spPr bwMode="auto">
              <a:xfrm>
                <a:off x="2184" y="1921"/>
                <a:ext cx="740" cy="514"/>
              </a:xfrm>
              <a:custGeom>
                <a:avLst/>
                <a:gdLst/>
                <a:ahLst/>
                <a:cxnLst>
                  <a:cxn ang="0">
                    <a:pos x="332" y="468"/>
                  </a:cxn>
                  <a:cxn ang="0">
                    <a:pos x="313" y="472"/>
                  </a:cxn>
                  <a:cxn ang="0">
                    <a:pos x="298" y="478"/>
                  </a:cxn>
                  <a:cxn ang="0">
                    <a:pos x="293" y="492"/>
                  </a:cxn>
                  <a:cxn ang="0">
                    <a:pos x="283" y="497"/>
                  </a:cxn>
                  <a:cxn ang="0">
                    <a:pos x="263" y="503"/>
                  </a:cxn>
                  <a:cxn ang="0">
                    <a:pos x="250" y="505"/>
                  </a:cxn>
                  <a:cxn ang="0">
                    <a:pos x="235" y="505"/>
                  </a:cxn>
                  <a:cxn ang="0">
                    <a:pos x="223" y="512"/>
                  </a:cxn>
                  <a:cxn ang="0">
                    <a:pos x="204" y="514"/>
                  </a:cxn>
                  <a:cxn ang="0">
                    <a:pos x="119" y="465"/>
                  </a:cxn>
                  <a:cxn ang="0">
                    <a:pos x="94" y="431"/>
                  </a:cxn>
                  <a:cxn ang="0">
                    <a:pos x="73" y="393"/>
                  </a:cxn>
                  <a:cxn ang="0">
                    <a:pos x="21" y="282"/>
                  </a:cxn>
                  <a:cxn ang="0">
                    <a:pos x="0" y="232"/>
                  </a:cxn>
                  <a:cxn ang="0">
                    <a:pos x="73" y="193"/>
                  </a:cxn>
                  <a:cxn ang="0">
                    <a:pos x="134" y="161"/>
                  </a:cxn>
                  <a:cxn ang="0">
                    <a:pos x="159" y="166"/>
                  </a:cxn>
                  <a:cxn ang="0">
                    <a:pos x="186" y="191"/>
                  </a:cxn>
                  <a:cxn ang="0">
                    <a:pos x="256" y="206"/>
                  </a:cxn>
                  <a:cxn ang="0">
                    <a:pos x="496" y="146"/>
                  </a:cxn>
                  <a:cxn ang="0">
                    <a:pos x="671" y="50"/>
                  </a:cxn>
                  <a:cxn ang="0">
                    <a:pos x="716" y="260"/>
                  </a:cxn>
                  <a:cxn ang="0">
                    <a:pos x="725" y="309"/>
                  </a:cxn>
                  <a:cxn ang="0">
                    <a:pos x="738" y="359"/>
                  </a:cxn>
                  <a:cxn ang="0">
                    <a:pos x="728" y="364"/>
                  </a:cxn>
                  <a:cxn ang="0">
                    <a:pos x="715" y="371"/>
                  </a:cxn>
                  <a:cxn ang="0">
                    <a:pos x="703" y="378"/>
                  </a:cxn>
                  <a:cxn ang="0">
                    <a:pos x="684" y="388"/>
                  </a:cxn>
                  <a:cxn ang="0">
                    <a:pos x="669" y="398"/>
                  </a:cxn>
                  <a:cxn ang="0">
                    <a:pos x="656" y="403"/>
                  </a:cxn>
                  <a:cxn ang="0">
                    <a:pos x="617" y="401"/>
                  </a:cxn>
                  <a:cxn ang="0">
                    <a:pos x="597" y="414"/>
                  </a:cxn>
                  <a:cxn ang="0">
                    <a:pos x="579" y="426"/>
                  </a:cxn>
                  <a:cxn ang="0">
                    <a:pos x="564" y="433"/>
                  </a:cxn>
                  <a:cxn ang="0">
                    <a:pos x="553" y="428"/>
                  </a:cxn>
                  <a:cxn ang="0">
                    <a:pos x="547" y="421"/>
                  </a:cxn>
                  <a:cxn ang="0">
                    <a:pos x="537" y="426"/>
                  </a:cxn>
                  <a:cxn ang="0">
                    <a:pos x="527" y="420"/>
                  </a:cxn>
                  <a:cxn ang="0">
                    <a:pos x="515" y="418"/>
                  </a:cxn>
                  <a:cxn ang="0">
                    <a:pos x="493" y="425"/>
                  </a:cxn>
                  <a:cxn ang="0">
                    <a:pos x="480" y="438"/>
                  </a:cxn>
                  <a:cxn ang="0">
                    <a:pos x="470" y="440"/>
                  </a:cxn>
                  <a:cxn ang="0">
                    <a:pos x="451" y="448"/>
                  </a:cxn>
                  <a:cxn ang="0">
                    <a:pos x="441" y="461"/>
                  </a:cxn>
                  <a:cxn ang="0">
                    <a:pos x="421" y="467"/>
                  </a:cxn>
                  <a:cxn ang="0">
                    <a:pos x="399" y="475"/>
                  </a:cxn>
                  <a:cxn ang="0">
                    <a:pos x="384" y="465"/>
                  </a:cxn>
                  <a:cxn ang="0">
                    <a:pos x="367" y="461"/>
                  </a:cxn>
                  <a:cxn ang="0">
                    <a:pos x="345" y="460"/>
                  </a:cxn>
                </a:cxnLst>
                <a:rect l="0" t="0" r="r" b="b"/>
                <a:pathLst>
                  <a:path w="740" h="514">
                    <a:moveTo>
                      <a:pt x="340" y="458"/>
                    </a:moveTo>
                    <a:lnTo>
                      <a:pt x="335" y="467"/>
                    </a:lnTo>
                    <a:lnTo>
                      <a:pt x="332" y="468"/>
                    </a:lnTo>
                    <a:lnTo>
                      <a:pt x="329" y="468"/>
                    </a:lnTo>
                    <a:lnTo>
                      <a:pt x="324" y="472"/>
                    </a:lnTo>
                    <a:lnTo>
                      <a:pt x="313" y="472"/>
                    </a:lnTo>
                    <a:lnTo>
                      <a:pt x="308" y="475"/>
                    </a:lnTo>
                    <a:lnTo>
                      <a:pt x="302" y="477"/>
                    </a:lnTo>
                    <a:lnTo>
                      <a:pt x="298" y="478"/>
                    </a:lnTo>
                    <a:lnTo>
                      <a:pt x="295" y="482"/>
                    </a:lnTo>
                    <a:lnTo>
                      <a:pt x="295" y="488"/>
                    </a:lnTo>
                    <a:lnTo>
                      <a:pt x="293" y="492"/>
                    </a:lnTo>
                    <a:lnTo>
                      <a:pt x="290" y="493"/>
                    </a:lnTo>
                    <a:lnTo>
                      <a:pt x="287" y="495"/>
                    </a:lnTo>
                    <a:lnTo>
                      <a:pt x="283" y="497"/>
                    </a:lnTo>
                    <a:lnTo>
                      <a:pt x="273" y="497"/>
                    </a:lnTo>
                    <a:lnTo>
                      <a:pt x="268" y="500"/>
                    </a:lnTo>
                    <a:lnTo>
                      <a:pt x="263" y="503"/>
                    </a:lnTo>
                    <a:lnTo>
                      <a:pt x="256" y="507"/>
                    </a:lnTo>
                    <a:lnTo>
                      <a:pt x="253" y="508"/>
                    </a:lnTo>
                    <a:lnTo>
                      <a:pt x="250" y="505"/>
                    </a:lnTo>
                    <a:lnTo>
                      <a:pt x="245" y="505"/>
                    </a:lnTo>
                    <a:lnTo>
                      <a:pt x="238" y="507"/>
                    </a:lnTo>
                    <a:lnTo>
                      <a:pt x="235" y="505"/>
                    </a:lnTo>
                    <a:lnTo>
                      <a:pt x="230" y="505"/>
                    </a:lnTo>
                    <a:lnTo>
                      <a:pt x="226" y="508"/>
                    </a:lnTo>
                    <a:lnTo>
                      <a:pt x="223" y="512"/>
                    </a:lnTo>
                    <a:lnTo>
                      <a:pt x="221" y="512"/>
                    </a:lnTo>
                    <a:lnTo>
                      <a:pt x="214" y="514"/>
                    </a:lnTo>
                    <a:lnTo>
                      <a:pt x="204" y="514"/>
                    </a:lnTo>
                    <a:lnTo>
                      <a:pt x="174" y="497"/>
                    </a:lnTo>
                    <a:lnTo>
                      <a:pt x="139" y="477"/>
                    </a:lnTo>
                    <a:lnTo>
                      <a:pt x="119" y="465"/>
                    </a:lnTo>
                    <a:lnTo>
                      <a:pt x="105" y="453"/>
                    </a:lnTo>
                    <a:lnTo>
                      <a:pt x="99" y="443"/>
                    </a:lnTo>
                    <a:lnTo>
                      <a:pt x="94" y="431"/>
                    </a:lnTo>
                    <a:lnTo>
                      <a:pt x="88" y="420"/>
                    </a:lnTo>
                    <a:lnTo>
                      <a:pt x="85" y="413"/>
                    </a:lnTo>
                    <a:lnTo>
                      <a:pt x="73" y="393"/>
                    </a:lnTo>
                    <a:lnTo>
                      <a:pt x="62" y="367"/>
                    </a:lnTo>
                    <a:lnTo>
                      <a:pt x="52" y="349"/>
                    </a:lnTo>
                    <a:lnTo>
                      <a:pt x="21" y="282"/>
                    </a:lnTo>
                    <a:lnTo>
                      <a:pt x="21" y="275"/>
                    </a:lnTo>
                    <a:lnTo>
                      <a:pt x="20" y="267"/>
                    </a:lnTo>
                    <a:lnTo>
                      <a:pt x="0" y="232"/>
                    </a:lnTo>
                    <a:lnTo>
                      <a:pt x="8" y="226"/>
                    </a:lnTo>
                    <a:lnTo>
                      <a:pt x="23" y="218"/>
                    </a:lnTo>
                    <a:lnTo>
                      <a:pt x="73" y="193"/>
                    </a:lnTo>
                    <a:lnTo>
                      <a:pt x="97" y="181"/>
                    </a:lnTo>
                    <a:lnTo>
                      <a:pt x="120" y="169"/>
                    </a:lnTo>
                    <a:lnTo>
                      <a:pt x="134" y="161"/>
                    </a:lnTo>
                    <a:lnTo>
                      <a:pt x="142" y="159"/>
                    </a:lnTo>
                    <a:lnTo>
                      <a:pt x="151" y="161"/>
                    </a:lnTo>
                    <a:lnTo>
                      <a:pt x="159" y="166"/>
                    </a:lnTo>
                    <a:lnTo>
                      <a:pt x="171" y="176"/>
                    </a:lnTo>
                    <a:lnTo>
                      <a:pt x="181" y="195"/>
                    </a:lnTo>
                    <a:lnTo>
                      <a:pt x="186" y="191"/>
                    </a:lnTo>
                    <a:lnTo>
                      <a:pt x="199" y="191"/>
                    </a:lnTo>
                    <a:lnTo>
                      <a:pt x="208" y="195"/>
                    </a:lnTo>
                    <a:lnTo>
                      <a:pt x="256" y="206"/>
                    </a:lnTo>
                    <a:lnTo>
                      <a:pt x="303" y="216"/>
                    </a:lnTo>
                    <a:lnTo>
                      <a:pt x="329" y="221"/>
                    </a:lnTo>
                    <a:lnTo>
                      <a:pt x="496" y="146"/>
                    </a:lnTo>
                    <a:lnTo>
                      <a:pt x="661" y="0"/>
                    </a:lnTo>
                    <a:lnTo>
                      <a:pt x="668" y="30"/>
                    </a:lnTo>
                    <a:lnTo>
                      <a:pt x="671" y="50"/>
                    </a:lnTo>
                    <a:lnTo>
                      <a:pt x="671" y="70"/>
                    </a:lnTo>
                    <a:lnTo>
                      <a:pt x="705" y="201"/>
                    </a:lnTo>
                    <a:lnTo>
                      <a:pt x="716" y="260"/>
                    </a:lnTo>
                    <a:lnTo>
                      <a:pt x="720" y="282"/>
                    </a:lnTo>
                    <a:lnTo>
                      <a:pt x="720" y="285"/>
                    </a:lnTo>
                    <a:lnTo>
                      <a:pt x="725" y="309"/>
                    </a:lnTo>
                    <a:lnTo>
                      <a:pt x="738" y="346"/>
                    </a:lnTo>
                    <a:lnTo>
                      <a:pt x="740" y="357"/>
                    </a:lnTo>
                    <a:lnTo>
                      <a:pt x="738" y="359"/>
                    </a:lnTo>
                    <a:lnTo>
                      <a:pt x="736" y="362"/>
                    </a:lnTo>
                    <a:lnTo>
                      <a:pt x="731" y="366"/>
                    </a:lnTo>
                    <a:lnTo>
                      <a:pt x="728" y="364"/>
                    </a:lnTo>
                    <a:lnTo>
                      <a:pt x="725" y="362"/>
                    </a:lnTo>
                    <a:lnTo>
                      <a:pt x="720" y="364"/>
                    </a:lnTo>
                    <a:lnTo>
                      <a:pt x="715" y="371"/>
                    </a:lnTo>
                    <a:lnTo>
                      <a:pt x="713" y="373"/>
                    </a:lnTo>
                    <a:lnTo>
                      <a:pt x="706" y="376"/>
                    </a:lnTo>
                    <a:lnTo>
                      <a:pt x="703" y="378"/>
                    </a:lnTo>
                    <a:lnTo>
                      <a:pt x="698" y="381"/>
                    </a:lnTo>
                    <a:lnTo>
                      <a:pt x="691" y="383"/>
                    </a:lnTo>
                    <a:lnTo>
                      <a:pt x="684" y="388"/>
                    </a:lnTo>
                    <a:lnTo>
                      <a:pt x="681" y="393"/>
                    </a:lnTo>
                    <a:lnTo>
                      <a:pt x="674" y="396"/>
                    </a:lnTo>
                    <a:lnTo>
                      <a:pt x="669" y="398"/>
                    </a:lnTo>
                    <a:lnTo>
                      <a:pt x="664" y="399"/>
                    </a:lnTo>
                    <a:lnTo>
                      <a:pt x="661" y="401"/>
                    </a:lnTo>
                    <a:lnTo>
                      <a:pt x="656" y="403"/>
                    </a:lnTo>
                    <a:lnTo>
                      <a:pt x="634" y="398"/>
                    </a:lnTo>
                    <a:lnTo>
                      <a:pt x="624" y="399"/>
                    </a:lnTo>
                    <a:lnTo>
                      <a:pt x="617" y="401"/>
                    </a:lnTo>
                    <a:lnTo>
                      <a:pt x="611" y="404"/>
                    </a:lnTo>
                    <a:lnTo>
                      <a:pt x="602" y="409"/>
                    </a:lnTo>
                    <a:lnTo>
                      <a:pt x="597" y="414"/>
                    </a:lnTo>
                    <a:lnTo>
                      <a:pt x="590" y="420"/>
                    </a:lnTo>
                    <a:lnTo>
                      <a:pt x="584" y="425"/>
                    </a:lnTo>
                    <a:lnTo>
                      <a:pt x="579" y="426"/>
                    </a:lnTo>
                    <a:lnTo>
                      <a:pt x="574" y="430"/>
                    </a:lnTo>
                    <a:lnTo>
                      <a:pt x="569" y="430"/>
                    </a:lnTo>
                    <a:lnTo>
                      <a:pt x="564" y="433"/>
                    </a:lnTo>
                    <a:lnTo>
                      <a:pt x="555" y="435"/>
                    </a:lnTo>
                    <a:lnTo>
                      <a:pt x="553" y="431"/>
                    </a:lnTo>
                    <a:lnTo>
                      <a:pt x="553" y="428"/>
                    </a:lnTo>
                    <a:lnTo>
                      <a:pt x="555" y="425"/>
                    </a:lnTo>
                    <a:lnTo>
                      <a:pt x="552" y="421"/>
                    </a:lnTo>
                    <a:lnTo>
                      <a:pt x="547" y="421"/>
                    </a:lnTo>
                    <a:lnTo>
                      <a:pt x="543" y="425"/>
                    </a:lnTo>
                    <a:lnTo>
                      <a:pt x="540" y="426"/>
                    </a:lnTo>
                    <a:lnTo>
                      <a:pt x="537" y="426"/>
                    </a:lnTo>
                    <a:lnTo>
                      <a:pt x="535" y="425"/>
                    </a:lnTo>
                    <a:lnTo>
                      <a:pt x="533" y="421"/>
                    </a:lnTo>
                    <a:lnTo>
                      <a:pt x="527" y="420"/>
                    </a:lnTo>
                    <a:lnTo>
                      <a:pt x="523" y="421"/>
                    </a:lnTo>
                    <a:lnTo>
                      <a:pt x="518" y="421"/>
                    </a:lnTo>
                    <a:lnTo>
                      <a:pt x="515" y="418"/>
                    </a:lnTo>
                    <a:lnTo>
                      <a:pt x="506" y="420"/>
                    </a:lnTo>
                    <a:lnTo>
                      <a:pt x="498" y="423"/>
                    </a:lnTo>
                    <a:lnTo>
                      <a:pt x="493" y="425"/>
                    </a:lnTo>
                    <a:lnTo>
                      <a:pt x="488" y="428"/>
                    </a:lnTo>
                    <a:lnTo>
                      <a:pt x="485" y="436"/>
                    </a:lnTo>
                    <a:lnTo>
                      <a:pt x="480" y="438"/>
                    </a:lnTo>
                    <a:lnTo>
                      <a:pt x="478" y="440"/>
                    </a:lnTo>
                    <a:lnTo>
                      <a:pt x="473" y="441"/>
                    </a:lnTo>
                    <a:lnTo>
                      <a:pt x="470" y="440"/>
                    </a:lnTo>
                    <a:lnTo>
                      <a:pt x="466" y="438"/>
                    </a:lnTo>
                    <a:lnTo>
                      <a:pt x="456" y="443"/>
                    </a:lnTo>
                    <a:lnTo>
                      <a:pt x="451" y="448"/>
                    </a:lnTo>
                    <a:lnTo>
                      <a:pt x="448" y="455"/>
                    </a:lnTo>
                    <a:lnTo>
                      <a:pt x="444" y="460"/>
                    </a:lnTo>
                    <a:lnTo>
                      <a:pt x="441" y="461"/>
                    </a:lnTo>
                    <a:lnTo>
                      <a:pt x="434" y="465"/>
                    </a:lnTo>
                    <a:lnTo>
                      <a:pt x="429" y="468"/>
                    </a:lnTo>
                    <a:lnTo>
                      <a:pt x="421" y="467"/>
                    </a:lnTo>
                    <a:lnTo>
                      <a:pt x="412" y="468"/>
                    </a:lnTo>
                    <a:lnTo>
                      <a:pt x="407" y="472"/>
                    </a:lnTo>
                    <a:lnTo>
                      <a:pt x="399" y="475"/>
                    </a:lnTo>
                    <a:lnTo>
                      <a:pt x="392" y="473"/>
                    </a:lnTo>
                    <a:lnTo>
                      <a:pt x="389" y="468"/>
                    </a:lnTo>
                    <a:lnTo>
                      <a:pt x="384" y="465"/>
                    </a:lnTo>
                    <a:lnTo>
                      <a:pt x="381" y="461"/>
                    </a:lnTo>
                    <a:lnTo>
                      <a:pt x="374" y="461"/>
                    </a:lnTo>
                    <a:lnTo>
                      <a:pt x="367" y="461"/>
                    </a:lnTo>
                    <a:lnTo>
                      <a:pt x="355" y="463"/>
                    </a:lnTo>
                    <a:lnTo>
                      <a:pt x="350" y="461"/>
                    </a:lnTo>
                    <a:lnTo>
                      <a:pt x="345" y="460"/>
                    </a:lnTo>
                    <a:lnTo>
                      <a:pt x="340" y="458"/>
                    </a:lnTo>
                  </a:path>
                </a:pathLst>
              </a:custGeom>
              <a:noFill/>
              <a:ln w="20638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315" name="Freeform 107"/>
              <p:cNvSpPr>
                <a:spLocks/>
              </p:cNvSpPr>
              <p:nvPr/>
            </p:nvSpPr>
            <p:spPr bwMode="auto">
              <a:xfrm>
                <a:off x="2289" y="665"/>
                <a:ext cx="1937" cy="1150"/>
              </a:xfrm>
              <a:custGeom>
                <a:avLst/>
                <a:gdLst/>
                <a:ahLst/>
                <a:cxnLst>
                  <a:cxn ang="0">
                    <a:pos x="754" y="10"/>
                  </a:cxn>
                  <a:cxn ang="0">
                    <a:pos x="866" y="15"/>
                  </a:cxn>
                  <a:cxn ang="0">
                    <a:pos x="984" y="25"/>
                  </a:cxn>
                  <a:cxn ang="0">
                    <a:pos x="1036" y="66"/>
                  </a:cxn>
                  <a:cxn ang="0">
                    <a:pos x="1083" y="91"/>
                  </a:cxn>
                  <a:cxn ang="0">
                    <a:pos x="1187" y="130"/>
                  </a:cxn>
                  <a:cxn ang="0">
                    <a:pos x="1190" y="212"/>
                  </a:cxn>
                  <a:cxn ang="0">
                    <a:pos x="957" y="459"/>
                  </a:cxn>
                  <a:cxn ang="0">
                    <a:pos x="913" y="536"/>
                  </a:cxn>
                  <a:cxn ang="0">
                    <a:pos x="966" y="596"/>
                  </a:cxn>
                  <a:cxn ang="0">
                    <a:pos x="1046" y="642"/>
                  </a:cxn>
                  <a:cxn ang="0">
                    <a:pos x="1112" y="685"/>
                  </a:cxn>
                  <a:cxn ang="0">
                    <a:pos x="1214" y="695"/>
                  </a:cxn>
                  <a:cxn ang="0">
                    <a:pos x="1340" y="736"/>
                  </a:cxn>
                  <a:cxn ang="0">
                    <a:pos x="1427" y="744"/>
                  </a:cxn>
                  <a:cxn ang="0">
                    <a:pos x="1555" y="744"/>
                  </a:cxn>
                  <a:cxn ang="0">
                    <a:pos x="1654" y="709"/>
                  </a:cxn>
                  <a:cxn ang="0">
                    <a:pos x="1711" y="699"/>
                  </a:cxn>
                  <a:cxn ang="0">
                    <a:pos x="1855" y="814"/>
                  </a:cxn>
                  <a:cxn ang="0">
                    <a:pos x="1932" y="855"/>
                  </a:cxn>
                  <a:cxn ang="0">
                    <a:pos x="1872" y="875"/>
                  </a:cxn>
                  <a:cxn ang="0">
                    <a:pos x="1822" y="902"/>
                  </a:cxn>
                  <a:cxn ang="0">
                    <a:pos x="1744" y="932"/>
                  </a:cxn>
                  <a:cxn ang="0">
                    <a:pos x="1619" y="924"/>
                  </a:cxn>
                  <a:cxn ang="0">
                    <a:pos x="1575" y="971"/>
                  </a:cxn>
                  <a:cxn ang="0">
                    <a:pos x="1519" y="965"/>
                  </a:cxn>
                  <a:cxn ang="0">
                    <a:pos x="1457" y="947"/>
                  </a:cxn>
                  <a:cxn ang="0">
                    <a:pos x="1394" y="934"/>
                  </a:cxn>
                  <a:cxn ang="0">
                    <a:pos x="1328" y="908"/>
                  </a:cxn>
                  <a:cxn ang="0">
                    <a:pos x="1239" y="927"/>
                  </a:cxn>
                  <a:cxn ang="0">
                    <a:pos x="1155" y="895"/>
                  </a:cxn>
                  <a:cxn ang="0">
                    <a:pos x="1086" y="880"/>
                  </a:cxn>
                  <a:cxn ang="0">
                    <a:pos x="1016" y="880"/>
                  </a:cxn>
                  <a:cxn ang="0">
                    <a:pos x="930" y="870"/>
                  </a:cxn>
                  <a:cxn ang="0">
                    <a:pos x="873" y="860"/>
                  </a:cxn>
                  <a:cxn ang="0">
                    <a:pos x="794" y="871"/>
                  </a:cxn>
                  <a:cxn ang="0">
                    <a:pos x="764" y="900"/>
                  </a:cxn>
                  <a:cxn ang="0">
                    <a:pos x="714" y="927"/>
                  </a:cxn>
                  <a:cxn ang="0">
                    <a:pos x="687" y="976"/>
                  </a:cxn>
                  <a:cxn ang="0">
                    <a:pos x="658" y="1019"/>
                  </a:cxn>
                  <a:cxn ang="0">
                    <a:pos x="611" y="1071"/>
                  </a:cxn>
                  <a:cxn ang="0">
                    <a:pos x="569" y="1115"/>
                  </a:cxn>
                  <a:cxn ang="0">
                    <a:pos x="517" y="997"/>
                  </a:cxn>
                  <a:cxn ang="0">
                    <a:pos x="484" y="1014"/>
                  </a:cxn>
                  <a:cxn ang="0">
                    <a:pos x="417" y="1054"/>
                  </a:cxn>
                  <a:cxn ang="0">
                    <a:pos x="351" y="1080"/>
                  </a:cxn>
                  <a:cxn ang="0">
                    <a:pos x="296" y="1127"/>
                  </a:cxn>
                  <a:cxn ang="0">
                    <a:pos x="212" y="1078"/>
                  </a:cxn>
                  <a:cxn ang="0">
                    <a:pos x="125" y="1101"/>
                  </a:cxn>
                  <a:cxn ang="0">
                    <a:pos x="170" y="971"/>
                  </a:cxn>
                  <a:cxn ang="0">
                    <a:pos x="114" y="777"/>
                  </a:cxn>
                  <a:cxn ang="0">
                    <a:pos x="44" y="645"/>
                  </a:cxn>
                  <a:cxn ang="0">
                    <a:pos x="0" y="509"/>
                  </a:cxn>
                  <a:cxn ang="0">
                    <a:pos x="64" y="553"/>
                  </a:cxn>
                  <a:cxn ang="0">
                    <a:pos x="249" y="462"/>
                  </a:cxn>
                  <a:cxn ang="0">
                    <a:pos x="353" y="324"/>
                  </a:cxn>
                  <a:cxn ang="0">
                    <a:pos x="427" y="375"/>
                  </a:cxn>
                  <a:cxn ang="0">
                    <a:pos x="514" y="396"/>
                  </a:cxn>
                  <a:cxn ang="0">
                    <a:pos x="595" y="385"/>
                  </a:cxn>
                  <a:cxn ang="0">
                    <a:pos x="675" y="368"/>
                  </a:cxn>
                  <a:cxn ang="0">
                    <a:pos x="746" y="346"/>
                  </a:cxn>
                  <a:cxn ang="0">
                    <a:pos x="714" y="281"/>
                  </a:cxn>
                </a:cxnLst>
                <a:rect l="0" t="0" r="r" b="b"/>
                <a:pathLst>
                  <a:path w="1937" h="1150">
                    <a:moveTo>
                      <a:pt x="694" y="239"/>
                    </a:moveTo>
                    <a:lnTo>
                      <a:pt x="637" y="153"/>
                    </a:lnTo>
                    <a:lnTo>
                      <a:pt x="633" y="150"/>
                    </a:lnTo>
                    <a:lnTo>
                      <a:pt x="652" y="130"/>
                    </a:lnTo>
                    <a:lnTo>
                      <a:pt x="665" y="121"/>
                    </a:lnTo>
                    <a:lnTo>
                      <a:pt x="677" y="114"/>
                    </a:lnTo>
                    <a:lnTo>
                      <a:pt x="689" y="104"/>
                    </a:lnTo>
                    <a:lnTo>
                      <a:pt x="702" y="81"/>
                    </a:lnTo>
                    <a:lnTo>
                      <a:pt x="714" y="62"/>
                    </a:lnTo>
                    <a:lnTo>
                      <a:pt x="724" y="37"/>
                    </a:lnTo>
                    <a:lnTo>
                      <a:pt x="732" y="22"/>
                    </a:lnTo>
                    <a:lnTo>
                      <a:pt x="739" y="5"/>
                    </a:lnTo>
                    <a:lnTo>
                      <a:pt x="749" y="10"/>
                    </a:lnTo>
                    <a:lnTo>
                      <a:pt x="754" y="10"/>
                    </a:lnTo>
                    <a:lnTo>
                      <a:pt x="759" y="9"/>
                    </a:lnTo>
                    <a:lnTo>
                      <a:pt x="762" y="7"/>
                    </a:lnTo>
                    <a:lnTo>
                      <a:pt x="767" y="4"/>
                    </a:lnTo>
                    <a:lnTo>
                      <a:pt x="774" y="2"/>
                    </a:lnTo>
                    <a:lnTo>
                      <a:pt x="781" y="0"/>
                    </a:lnTo>
                    <a:lnTo>
                      <a:pt x="793" y="0"/>
                    </a:lnTo>
                    <a:lnTo>
                      <a:pt x="799" y="0"/>
                    </a:lnTo>
                    <a:lnTo>
                      <a:pt x="809" y="4"/>
                    </a:lnTo>
                    <a:lnTo>
                      <a:pt x="819" y="7"/>
                    </a:lnTo>
                    <a:lnTo>
                      <a:pt x="830" y="10"/>
                    </a:lnTo>
                    <a:lnTo>
                      <a:pt x="836" y="14"/>
                    </a:lnTo>
                    <a:lnTo>
                      <a:pt x="848" y="15"/>
                    </a:lnTo>
                    <a:lnTo>
                      <a:pt x="860" y="15"/>
                    </a:lnTo>
                    <a:lnTo>
                      <a:pt x="866" y="15"/>
                    </a:lnTo>
                    <a:lnTo>
                      <a:pt x="877" y="12"/>
                    </a:lnTo>
                    <a:lnTo>
                      <a:pt x="883" y="10"/>
                    </a:lnTo>
                    <a:lnTo>
                      <a:pt x="892" y="10"/>
                    </a:lnTo>
                    <a:lnTo>
                      <a:pt x="900" y="12"/>
                    </a:lnTo>
                    <a:lnTo>
                      <a:pt x="908" y="12"/>
                    </a:lnTo>
                    <a:lnTo>
                      <a:pt x="915" y="12"/>
                    </a:lnTo>
                    <a:lnTo>
                      <a:pt x="924" y="12"/>
                    </a:lnTo>
                    <a:lnTo>
                      <a:pt x="932" y="12"/>
                    </a:lnTo>
                    <a:lnTo>
                      <a:pt x="947" y="15"/>
                    </a:lnTo>
                    <a:lnTo>
                      <a:pt x="954" y="17"/>
                    </a:lnTo>
                    <a:lnTo>
                      <a:pt x="959" y="19"/>
                    </a:lnTo>
                    <a:lnTo>
                      <a:pt x="967" y="22"/>
                    </a:lnTo>
                    <a:lnTo>
                      <a:pt x="977" y="24"/>
                    </a:lnTo>
                    <a:lnTo>
                      <a:pt x="984" y="25"/>
                    </a:lnTo>
                    <a:lnTo>
                      <a:pt x="987" y="29"/>
                    </a:lnTo>
                    <a:lnTo>
                      <a:pt x="987" y="37"/>
                    </a:lnTo>
                    <a:lnTo>
                      <a:pt x="989" y="41"/>
                    </a:lnTo>
                    <a:lnTo>
                      <a:pt x="991" y="42"/>
                    </a:lnTo>
                    <a:lnTo>
                      <a:pt x="992" y="49"/>
                    </a:lnTo>
                    <a:lnTo>
                      <a:pt x="996" y="49"/>
                    </a:lnTo>
                    <a:lnTo>
                      <a:pt x="999" y="51"/>
                    </a:lnTo>
                    <a:lnTo>
                      <a:pt x="1002" y="52"/>
                    </a:lnTo>
                    <a:lnTo>
                      <a:pt x="1006" y="56"/>
                    </a:lnTo>
                    <a:lnTo>
                      <a:pt x="1011" y="59"/>
                    </a:lnTo>
                    <a:lnTo>
                      <a:pt x="1018" y="59"/>
                    </a:lnTo>
                    <a:lnTo>
                      <a:pt x="1023" y="57"/>
                    </a:lnTo>
                    <a:lnTo>
                      <a:pt x="1026" y="57"/>
                    </a:lnTo>
                    <a:lnTo>
                      <a:pt x="1036" y="66"/>
                    </a:lnTo>
                    <a:lnTo>
                      <a:pt x="1038" y="67"/>
                    </a:lnTo>
                    <a:lnTo>
                      <a:pt x="1039" y="71"/>
                    </a:lnTo>
                    <a:lnTo>
                      <a:pt x="1041" y="76"/>
                    </a:lnTo>
                    <a:lnTo>
                      <a:pt x="1041" y="81"/>
                    </a:lnTo>
                    <a:lnTo>
                      <a:pt x="1043" y="83"/>
                    </a:lnTo>
                    <a:lnTo>
                      <a:pt x="1048" y="83"/>
                    </a:lnTo>
                    <a:lnTo>
                      <a:pt x="1051" y="84"/>
                    </a:lnTo>
                    <a:lnTo>
                      <a:pt x="1054" y="86"/>
                    </a:lnTo>
                    <a:lnTo>
                      <a:pt x="1063" y="93"/>
                    </a:lnTo>
                    <a:lnTo>
                      <a:pt x="1066" y="94"/>
                    </a:lnTo>
                    <a:lnTo>
                      <a:pt x="1071" y="96"/>
                    </a:lnTo>
                    <a:lnTo>
                      <a:pt x="1076" y="96"/>
                    </a:lnTo>
                    <a:lnTo>
                      <a:pt x="1076" y="94"/>
                    </a:lnTo>
                    <a:lnTo>
                      <a:pt x="1083" y="91"/>
                    </a:lnTo>
                    <a:lnTo>
                      <a:pt x="1088" y="93"/>
                    </a:lnTo>
                    <a:lnTo>
                      <a:pt x="1091" y="93"/>
                    </a:lnTo>
                    <a:lnTo>
                      <a:pt x="1101" y="93"/>
                    </a:lnTo>
                    <a:lnTo>
                      <a:pt x="1112" y="96"/>
                    </a:lnTo>
                    <a:lnTo>
                      <a:pt x="1118" y="99"/>
                    </a:lnTo>
                    <a:lnTo>
                      <a:pt x="1133" y="104"/>
                    </a:lnTo>
                    <a:lnTo>
                      <a:pt x="1143" y="109"/>
                    </a:lnTo>
                    <a:lnTo>
                      <a:pt x="1150" y="113"/>
                    </a:lnTo>
                    <a:lnTo>
                      <a:pt x="1154" y="116"/>
                    </a:lnTo>
                    <a:lnTo>
                      <a:pt x="1157" y="119"/>
                    </a:lnTo>
                    <a:lnTo>
                      <a:pt x="1162" y="121"/>
                    </a:lnTo>
                    <a:lnTo>
                      <a:pt x="1170" y="125"/>
                    </a:lnTo>
                    <a:lnTo>
                      <a:pt x="1179" y="126"/>
                    </a:lnTo>
                    <a:lnTo>
                      <a:pt x="1187" y="130"/>
                    </a:lnTo>
                    <a:lnTo>
                      <a:pt x="1190" y="131"/>
                    </a:lnTo>
                    <a:lnTo>
                      <a:pt x="1195" y="133"/>
                    </a:lnTo>
                    <a:lnTo>
                      <a:pt x="1197" y="136"/>
                    </a:lnTo>
                    <a:lnTo>
                      <a:pt x="1201" y="141"/>
                    </a:lnTo>
                    <a:lnTo>
                      <a:pt x="1204" y="146"/>
                    </a:lnTo>
                    <a:lnTo>
                      <a:pt x="1207" y="150"/>
                    </a:lnTo>
                    <a:lnTo>
                      <a:pt x="1211" y="151"/>
                    </a:lnTo>
                    <a:lnTo>
                      <a:pt x="1214" y="153"/>
                    </a:lnTo>
                    <a:lnTo>
                      <a:pt x="1222" y="158"/>
                    </a:lnTo>
                    <a:lnTo>
                      <a:pt x="1212" y="170"/>
                    </a:lnTo>
                    <a:lnTo>
                      <a:pt x="1206" y="182"/>
                    </a:lnTo>
                    <a:lnTo>
                      <a:pt x="1201" y="195"/>
                    </a:lnTo>
                    <a:lnTo>
                      <a:pt x="1197" y="202"/>
                    </a:lnTo>
                    <a:lnTo>
                      <a:pt x="1190" y="212"/>
                    </a:lnTo>
                    <a:lnTo>
                      <a:pt x="1182" y="222"/>
                    </a:lnTo>
                    <a:lnTo>
                      <a:pt x="1175" y="230"/>
                    </a:lnTo>
                    <a:lnTo>
                      <a:pt x="1165" y="240"/>
                    </a:lnTo>
                    <a:lnTo>
                      <a:pt x="1150" y="254"/>
                    </a:lnTo>
                    <a:lnTo>
                      <a:pt x="1138" y="267"/>
                    </a:lnTo>
                    <a:lnTo>
                      <a:pt x="1120" y="287"/>
                    </a:lnTo>
                    <a:lnTo>
                      <a:pt x="1049" y="360"/>
                    </a:lnTo>
                    <a:lnTo>
                      <a:pt x="1028" y="376"/>
                    </a:lnTo>
                    <a:lnTo>
                      <a:pt x="1007" y="398"/>
                    </a:lnTo>
                    <a:lnTo>
                      <a:pt x="994" y="413"/>
                    </a:lnTo>
                    <a:lnTo>
                      <a:pt x="984" y="423"/>
                    </a:lnTo>
                    <a:lnTo>
                      <a:pt x="972" y="440"/>
                    </a:lnTo>
                    <a:lnTo>
                      <a:pt x="964" y="450"/>
                    </a:lnTo>
                    <a:lnTo>
                      <a:pt x="957" y="459"/>
                    </a:lnTo>
                    <a:lnTo>
                      <a:pt x="954" y="467"/>
                    </a:lnTo>
                    <a:lnTo>
                      <a:pt x="949" y="472"/>
                    </a:lnTo>
                    <a:lnTo>
                      <a:pt x="944" y="479"/>
                    </a:lnTo>
                    <a:lnTo>
                      <a:pt x="939" y="484"/>
                    </a:lnTo>
                    <a:lnTo>
                      <a:pt x="930" y="490"/>
                    </a:lnTo>
                    <a:lnTo>
                      <a:pt x="924" y="497"/>
                    </a:lnTo>
                    <a:lnTo>
                      <a:pt x="919" y="502"/>
                    </a:lnTo>
                    <a:lnTo>
                      <a:pt x="913" y="507"/>
                    </a:lnTo>
                    <a:lnTo>
                      <a:pt x="910" y="512"/>
                    </a:lnTo>
                    <a:lnTo>
                      <a:pt x="907" y="516"/>
                    </a:lnTo>
                    <a:lnTo>
                      <a:pt x="903" y="519"/>
                    </a:lnTo>
                    <a:lnTo>
                      <a:pt x="902" y="521"/>
                    </a:lnTo>
                    <a:lnTo>
                      <a:pt x="908" y="526"/>
                    </a:lnTo>
                    <a:lnTo>
                      <a:pt x="913" y="536"/>
                    </a:lnTo>
                    <a:lnTo>
                      <a:pt x="915" y="541"/>
                    </a:lnTo>
                    <a:lnTo>
                      <a:pt x="917" y="548"/>
                    </a:lnTo>
                    <a:lnTo>
                      <a:pt x="919" y="553"/>
                    </a:lnTo>
                    <a:lnTo>
                      <a:pt x="919" y="558"/>
                    </a:lnTo>
                    <a:lnTo>
                      <a:pt x="920" y="561"/>
                    </a:lnTo>
                    <a:lnTo>
                      <a:pt x="924" y="564"/>
                    </a:lnTo>
                    <a:lnTo>
                      <a:pt x="929" y="566"/>
                    </a:lnTo>
                    <a:lnTo>
                      <a:pt x="932" y="571"/>
                    </a:lnTo>
                    <a:lnTo>
                      <a:pt x="934" y="578"/>
                    </a:lnTo>
                    <a:lnTo>
                      <a:pt x="939" y="581"/>
                    </a:lnTo>
                    <a:lnTo>
                      <a:pt x="949" y="584"/>
                    </a:lnTo>
                    <a:lnTo>
                      <a:pt x="955" y="586"/>
                    </a:lnTo>
                    <a:lnTo>
                      <a:pt x="959" y="589"/>
                    </a:lnTo>
                    <a:lnTo>
                      <a:pt x="966" y="596"/>
                    </a:lnTo>
                    <a:lnTo>
                      <a:pt x="972" y="600"/>
                    </a:lnTo>
                    <a:lnTo>
                      <a:pt x="984" y="606"/>
                    </a:lnTo>
                    <a:lnTo>
                      <a:pt x="987" y="610"/>
                    </a:lnTo>
                    <a:lnTo>
                      <a:pt x="989" y="613"/>
                    </a:lnTo>
                    <a:lnTo>
                      <a:pt x="991" y="616"/>
                    </a:lnTo>
                    <a:lnTo>
                      <a:pt x="992" y="623"/>
                    </a:lnTo>
                    <a:lnTo>
                      <a:pt x="996" y="628"/>
                    </a:lnTo>
                    <a:lnTo>
                      <a:pt x="1002" y="630"/>
                    </a:lnTo>
                    <a:lnTo>
                      <a:pt x="1007" y="633"/>
                    </a:lnTo>
                    <a:lnTo>
                      <a:pt x="1013" y="635"/>
                    </a:lnTo>
                    <a:lnTo>
                      <a:pt x="1019" y="638"/>
                    </a:lnTo>
                    <a:lnTo>
                      <a:pt x="1034" y="638"/>
                    </a:lnTo>
                    <a:lnTo>
                      <a:pt x="1039" y="638"/>
                    </a:lnTo>
                    <a:lnTo>
                      <a:pt x="1046" y="642"/>
                    </a:lnTo>
                    <a:lnTo>
                      <a:pt x="1051" y="645"/>
                    </a:lnTo>
                    <a:lnTo>
                      <a:pt x="1056" y="648"/>
                    </a:lnTo>
                    <a:lnTo>
                      <a:pt x="1063" y="652"/>
                    </a:lnTo>
                    <a:lnTo>
                      <a:pt x="1065" y="653"/>
                    </a:lnTo>
                    <a:lnTo>
                      <a:pt x="1068" y="658"/>
                    </a:lnTo>
                    <a:lnTo>
                      <a:pt x="1073" y="663"/>
                    </a:lnTo>
                    <a:lnTo>
                      <a:pt x="1078" y="665"/>
                    </a:lnTo>
                    <a:lnTo>
                      <a:pt x="1083" y="665"/>
                    </a:lnTo>
                    <a:lnTo>
                      <a:pt x="1090" y="668"/>
                    </a:lnTo>
                    <a:lnTo>
                      <a:pt x="1093" y="672"/>
                    </a:lnTo>
                    <a:lnTo>
                      <a:pt x="1098" y="677"/>
                    </a:lnTo>
                    <a:lnTo>
                      <a:pt x="1103" y="682"/>
                    </a:lnTo>
                    <a:lnTo>
                      <a:pt x="1108" y="683"/>
                    </a:lnTo>
                    <a:lnTo>
                      <a:pt x="1112" y="685"/>
                    </a:lnTo>
                    <a:lnTo>
                      <a:pt x="1118" y="685"/>
                    </a:lnTo>
                    <a:lnTo>
                      <a:pt x="1125" y="683"/>
                    </a:lnTo>
                    <a:lnTo>
                      <a:pt x="1128" y="680"/>
                    </a:lnTo>
                    <a:lnTo>
                      <a:pt x="1132" y="678"/>
                    </a:lnTo>
                    <a:lnTo>
                      <a:pt x="1137" y="677"/>
                    </a:lnTo>
                    <a:lnTo>
                      <a:pt x="1143" y="678"/>
                    </a:lnTo>
                    <a:lnTo>
                      <a:pt x="1148" y="678"/>
                    </a:lnTo>
                    <a:lnTo>
                      <a:pt x="1160" y="678"/>
                    </a:lnTo>
                    <a:lnTo>
                      <a:pt x="1175" y="678"/>
                    </a:lnTo>
                    <a:lnTo>
                      <a:pt x="1182" y="680"/>
                    </a:lnTo>
                    <a:lnTo>
                      <a:pt x="1192" y="682"/>
                    </a:lnTo>
                    <a:lnTo>
                      <a:pt x="1201" y="687"/>
                    </a:lnTo>
                    <a:lnTo>
                      <a:pt x="1209" y="692"/>
                    </a:lnTo>
                    <a:lnTo>
                      <a:pt x="1214" y="695"/>
                    </a:lnTo>
                    <a:lnTo>
                      <a:pt x="1219" y="699"/>
                    </a:lnTo>
                    <a:lnTo>
                      <a:pt x="1229" y="705"/>
                    </a:lnTo>
                    <a:lnTo>
                      <a:pt x="1237" y="707"/>
                    </a:lnTo>
                    <a:lnTo>
                      <a:pt x="1246" y="712"/>
                    </a:lnTo>
                    <a:lnTo>
                      <a:pt x="1259" y="719"/>
                    </a:lnTo>
                    <a:lnTo>
                      <a:pt x="1271" y="724"/>
                    </a:lnTo>
                    <a:lnTo>
                      <a:pt x="1281" y="729"/>
                    </a:lnTo>
                    <a:lnTo>
                      <a:pt x="1298" y="734"/>
                    </a:lnTo>
                    <a:lnTo>
                      <a:pt x="1308" y="737"/>
                    </a:lnTo>
                    <a:lnTo>
                      <a:pt x="1316" y="739"/>
                    </a:lnTo>
                    <a:lnTo>
                      <a:pt x="1321" y="739"/>
                    </a:lnTo>
                    <a:lnTo>
                      <a:pt x="1328" y="737"/>
                    </a:lnTo>
                    <a:lnTo>
                      <a:pt x="1333" y="736"/>
                    </a:lnTo>
                    <a:lnTo>
                      <a:pt x="1340" y="736"/>
                    </a:lnTo>
                    <a:lnTo>
                      <a:pt x="1345" y="734"/>
                    </a:lnTo>
                    <a:lnTo>
                      <a:pt x="1352" y="734"/>
                    </a:lnTo>
                    <a:lnTo>
                      <a:pt x="1358" y="739"/>
                    </a:lnTo>
                    <a:lnTo>
                      <a:pt x="1368" y="749"/>
                    </a:lnTo>
                    <a:lnTo>
                      <a:pt x="1377" y="752"/>
                    </a:lnTo>
                    <a:lnTo>
                      <a:pt x="1382" y="757"/>
                    </a:lnTo>
                    <a:lnTo>
                      <a:pt x="1387" y="762"/>
                    </a:lnTo>
                    <a:lnTo>
                      <a:pt x="1395" y="764"/>
                    </a:lnTo>
                    <a:lnTo>
                      <a:pt x="1400" y="761"/>
                    </a:lnTo>
                    <a:lnTo>
                      <a:pt x="1405" y="757"/>
                    </a:lnTo>
                    <a:lnTo>
                      <a:pt x="1412" y="752"/>
                    </a:lnTo>
                    <a:lnTo>
                      <a:pt x="1415" y="749"/>
                    </a:lnTo>
                    <a:lnTo>
                      <a:pt x="1420" y="747"/>
                    </a:lnTo>
                    <a:lnTo>
                      <a:pt x="1427" y="744"/>
                    </a:lnTo>
                    <a:lnTo>
                      <a:pt x="1434" y="742"/>
                    </a:lnTo>
                    <a:lnTo>
                      <a:pt x="1439" y="742"/>
                    </a:lnTo>
                    <a:lnTo>
                      <a:pt x="1444" y="744"/>
                    </a:lnTo>
                    <a:lnTo>
                      <a:pt x="1452" y="746"/>
                    </a:lnTo>
                    <a:lnTo>
                      <a:pt x="1459" y="751"/>
                    </a:lnTo>
                    <a:lnTo>
                      <a:pt x="1464" y="754"/>
                    </a:lnTo>
                    <a:lnTo>
                      <a:pt x="1472" y="757"/>
                    </a:lnTo>
                    <a:lnTo>
                      <a:pt x="1476" y="761"/>
                    </a:lnTo>
                    <a:lnTo>
                      <a:pt x="1493" y="761"/>
                    </a:lnTo>
                    <a:lnTo>
                      <a:pt x="1530" y="762"/>
                    </a:lnTo>
                    <a:lnTo>
                      <a:pt x="1533" y="757"/>
                    </a:lnTo>
                    <a:lnTo>
                      <a:pt x="1540" y="751"/>
                    </a:lnTo>
                    <a:lnTo>
                      <a:pt x="1546" y="746"/>
                    </a:lnTo>
                    <a:lnTo>
                      <a:pt x="1555" y="744"/>
                    </a:lnTo>
                    <a:lnTo>
                      <a:pt x="1563" y="742"/>
                    </a:lnTo>
                    <a:lnTo>
                      <a:pt x="1570" y="737"/>
                    </a:lnTo>
                    <a:lnTo>
                      <a:pt x="1578" y="730"/>
                    </a:lnTo>
                    <a:lnTo>
                      <a:pt x="1588" y="725"/>
                    </a:lnTo>
                    <a:lnTo>
                      <a:pt x="1598" y="725"/>
                    </a:lnTo>
                    <a:lnTo>
                      <a:pt x="1605" y="724"/>
                    </a:lnTo>
                    <a:lnTo>
                      <a:pt x="1610" y="720"/>
                    </a:lnTo>
                    <a:lnTo>
                      <a:pt x="1615" y="715"/>
                    </a:lnTo>
                    <a:lnTo>
                      <a:pt x="1620" y="710"/>
                    </a:lnTo>
                    <a:lnTo>
                      <a:pt x="1627" y="710"/>
                    </a:lnTo>
                    <a:lnTo>
                      <a:pt x="1635" y="712"/>
                    </a:lnTo>
                    <a:lnTo>
                      <a:pt x="1640" y="710"/>
                    </a:lnTo>
                    <a:lnTo>
                      <a:pt x="1647" y="707"/>
                    </a:lnTo>
                    <a:lnTo>
                      <a:pt x="1654" y="709"/>
                    </a:lnTo>
                    <a:lnTo>
                      <a:pt x="1659" y="707"/>
                    </a:lnTo>
                    <a:lnTo>
                      <a:pt x="1664" y="704"/>
                    </a:lnTo>
                    <a:lnTo>
                      <a:pt x="1667" y="707"/>
                    </a:lnTo>
                    <a:lnTo>
                      <a:pt x="1671" y="707"/>
                    </a:lnTo>
                    <a:lnTo>
                      <a:pt x="1674" y="704"/>
                    </a:lnTo>
                    <a:lnTo>
                      <a:pt x="1677" y="700"/>
                    </a:lnTo>
                    <a:lnTo>
                      <a:pt x="1682" y="699"/>
                    </a:lnTo>
                    <a:lnTo>
                      <a:pt x="1687" y="699"/>
                    </a:lnTo>
                    <a:lnTo>
                      <a:pt x="1691" y="697"/>
                    </a:lnTo>
                    <a:lnTo>
                      <a:pt x="1696" y="695"/>
                    </a:lnTo>
                    <a:lnTo>
                      <a:pt x="1699" y="697"/>
                    </a:lnTo>
                    <a:lnTo>
                      <a:pt x="1702" y="700"/>
                    </a:lnTo>
                    <a:lnTo>
                      <a:pt x="1706" y="702"/>
                    </a:lnTo>
                    <a:lnTo>
                      <a:pt x="1711" y="699"/>
                    </a:lnTo>
                    <a:lnTo>
                      <a:pt x="1718" y="695"/>
                    </a:lnTo>
                    <a:lnTo>
                      <a:pt x="1724" y="700"/>
                    </a:lnTo>
                    <a:lnTo>
                      <a:pt x="1729" y="704"/>
                    </a:lnTo>
                    <a:lnTo>
                      <a:pt x="1736" y="707"/>
                    </a:lnTo>
                    <a:lnTo>
                      <a:pt x="1741" y="707"/>
                    </a:lnTo>
                    <a:lnTo>
                      <a:pt x="1749" y="709"/>
                    </a:lnTo>
                    <a:lnTo>
                      <a:pt x="1756" y="709"/>
                    </a:lnTo>
                    <a:lnTo>
                      <a:pt x="1760" y="710"/>
                    </a:lnTo>
                    <a:lnTo>
                      <a:pt x="1766" y="712"/>
                    </a:lnTo>
                    <a:lnTo>
                      <a:pt x="1771" y="714"/>
                    </a:lnTo>
                    <a:lnTo>
                      <a:pt x="1778" y="725"/>
                    </a:lnTo>
                    <a:lnTo>
                      <a:pt x="1815" y="798"/>
                    </a:lnTo>
                    <a:lnTo>
                      <a:pt x="1838" y="806"/>
                    </a:lnTo>
                    <a:lnTo>
                      <a:pt x="1855" y="814"/>
                    </a:lnTo>
                    <a:lnTo>
                      <a:pt x="1870" y="819"/>
                    </a:lnTo>
                    <a:lnTo>
                      <a:pt x="1879" y="823"/>
                    </a:lnTo>
                    <a:lnTo>
                      <a:pt x="1882" y="828"/>
                    </a:lnTo>
                    <a:lnTo>
                      <a:pt x="1890" y="833"/>
                    </a:lnTo>
                    <a:lnTo>
                      <a:pt x="1901" y="836"/>
                    </a:lnTo>
                    <a:lnTo>
                      <a:pt x="1909" y="838"/>
                    </a:lnTo>
                    <a:lnTo>
                      <a:pt x="1916" y="841"/>
                    </a:lnTo>
                    <a:lnTo>
                      <a:pt x="1921" y="841"/>
                    </a:lnTo>
                    <a:lnTo>
                      <a:pt x="1926" y="841"/>
                    </a:lnTo>
                    <a:lnTo>
                      <a:pt x="1931" y="840"/>
                    </a:lnTo>
                    <a:lnTo>
                      <a:pt x="1937" y="841"/>
                    </a:lnTo>
                    <a:lnTo>
                      <a:pt x="1937" y="845"/>
                    </a:lnTo>
                    <a:lnTo>
                      <a:pt x="1934" y="850"/>
                    </a:lnTo>
                    <a:lnTo>
                      <a:pt x="1932" y="855"/>
                    </a:lnTo>
                    <a:lnTo>
                      <a:pt x="1929" y="856"/>
                    </a:lnTo>
                    <a:lnTo>
                      <a:pt x="1924" y="858"/>
                    </a:lnTo>
                    <a:lnTo>
                      <a:pt x="1921" y="856"/>
                    </a:lnTo>
                    <a:lnTo>
                      <a:pt x="1916" y="855"/>
                    </a:lnTo>
                    <a:lnTo>
                      <a:pt x="1911" y="855"/>
                    </a:lnTo>
                    <a:lnTo>
                      <a:pt x="1904" y="856"/>
                    </a:lnTo>
                    <a:lnTo>
                      <a:pt x="1899" y="860"/>
                    </a:lnTo>
                    <a:lnTo>
                      <a:pt x="1894" y="865"/>
                    </a:lnTo>
                    <a:lnTo>
                      <a:pt x="1892" y="868"/>
                    </a:lnTo>
                    <a:lnTo>
                      <a:pt x="1889" y="870"/>
                    </a:lnTo>
                    <a:lnTo>
                      <a:pt x="1884" y="873"/>
                    </a:lnTo>
                    <a:lnTo>
                      <a:pt x="1879" y="873"/>
                    </a:lnTo>
                    <a:lnTo>
                      <a:pt x="1875" y="875"/>
                    </a:lnTo>
                    <a:lnTo>
                      <a:pt x="1872" y="875"/>
                    </a:lnTo>
                    <a:lnTo>
                      <a:pt x="1869" y="873"/>
                    </a:lnTo>
                    <a:lnTo>
                      <a:pt x="1864" y="873"/>
                    </a:lnTo>
                    <a:lnTo>
                      <a:pt x="1857" y="875"/>
                    </a:lnTo>
                    <a:lnTo>
                      <a:pt x="1852" y="878"/>
                    </a:lnTo>
                    <a:lnTo>
                      <a:pt x="1848" y="883"/>
                    </a:lnTo>
                    <a:lnTo>
                      <a:pt x="1847" y="887"/>
                    </a:lnTo>
                    <a:lnTo>
                      <a:pt x="1847" y="892"/>
                    </a:lnTo>
                    <a:lnTo>
                      <a:pt x="1845" y="898"/>
                    </a:lnTo>
                    <a:lnTo>
                      <a:pt x="1843" y="902"/>
                    </a:lnTo>
                    <a:lnTo>
                      <a:pt x="1842" y="905"/>
                    </a:lnTo>
                    <a:lnTo>
                      <a:pt x="1838" y="907"/>
                    </a:lnTo>
                    <a:lnTo>
                      <a:pt x="1833" y="903"/>
                    </a:lnTo>
                    <a:lnTo>
                      <a:pt x="1828" y="902"/>
                    </a:lnTo>
                    <a:lnTo>
                      <a:pt x="1822" y="902"/>
                    </a:lnTo>
                    <a:lnTo>
                      <a:pt x="1817" y="903"/>
                    </a:lnTo>
                    <a:lnTo>
                      <a:pt x="1812" y="907"/>
                    </a:lnTo>
                    <a:lnTo>
                      <a:pt x="1803" y="913"/>
                    </a:lnTo>
                    <a:lnTo>
                      <a:pt x="1801" y="920"/>
                    </a:lnTo>
                    <a:lnTo>
                      <a:pt x="1798" y="924"/>
                    </a:lnTo>
                    <a:lnTo>
                      <a:pt x="1793" y="927"/>
                    </a:lnTo>
                    <a:lnTo>
                      <a:pt x="1790" y="929"/>
                    </a:lnTo>
                    <a:lnTo>
                      <a:pt x="1783" y="930"/>
                    </a:lnTo>
                    <a:lnTo>
                      <a:pt x="1775" y="930"/>
                    </a:lnTo>
                    <a:lnTo>
                      <a:pt x="1766" y="929"/>
                    </a:lnTo>
                    <a:lnTo>
                      <a:pt x="1761" y="929"/>
                    </a:lnTo>
                    <a:lnTo>
                      <a:pt x="1756" y="930"/>
                    </a:lnTo>
                    <a:lnTo>
                      <a:pt x="1751" y="932"/>
                    </a:lnTo>
                    <a:lnTo>
                      <a:pt x="1744" y="932"/>
                    </a:lnTo>
                    <a:lnTo>
                      <a:pt x="1729" y="930"/>
                    </a:lnTo>
                    <a:lnTo>
                      <a:pt x="1719" y="929"/>
                    </a:lnTo>
                    <a:lnTo>
                      <a:pt x="1711" y="927"/>
                    </a:lnTo>
                    <a:lnTo>
                      <a:pt x="1702" y="920"/>
                    </a:lnTo>
                    <a:lnTo>
                      <a:pt x="1694" y="913"/>
                    </a:lnTo>
                    <a:lnTo>
                      <a:pt x="1684" y="908"/>
                    </a:lnTo>
                    <a:lnTo>
                      <a:pt x="1674" y="903"/>
                    </a:lnTo>
                    <a:lnTo>
                      <a:pt x="1667" y="903"/>
                    </a:lnTo>
                    <a:lnTo>
                      <a:pt x="1657" y="905"/>
                    </a:lnTo>
                    <a:lnTo>
                      <a:pt x="1649" y="913"/>
                    </a:lnTo>
                    <a:lnTo>
                      <a:pt x="1637" y="915"/>
                    </a:lnTo>
                    <a:lnTo>
                      <a:pt x="1632" y="918"/>
                    </a:lnTo>
                    <a:lnTo>
                      <a:pt x="1627" y="920"/>
                    </a:lnTo>
                    <a:lnTo>
                      <a:pt x="1619" y="924"/>
                    </a:lnTo>
                    <a:lnTo>
                      <a:pt x="1615" y="927"/>
                    </a:lnTo>
                    <a:lnTo>
                      <a:pt x="1612" y="927"/>
                    </a:lnTo>
                    <a:lnTo>
                      <a:pt x="1607" y="930"/>
                    </a:lnTo>
                    <a:lnTo>
                      <a:pt x="1602" y="930"/>
                    </a:lnTo>
                    <a:lnTo>
                      <a:pt x="1598" y="930"/>
                    </a:lnTo>
                    <a:lnTo>
                      <a:pt x="1593" y="932"/>
                    </a:lnTo>
                    <a:lnTo>
                      <a:pt x="1590" y="940"/>
                    </a:lnTo>
                    <a:lnTo>
                      <a:pt x="1587" y="947"/>
                    </a:lnTo>
                    <a:lnTo>
                      <a:pt x="1585" y="950"/>
                    </a:lnTo>
                    <a:lnTo>
                      <a:pt x="1583" y="955"/>
                    </a:lnTo>
                    <a:lnTo>
                      <a:pt x="1578" y="957"/>
                    </a:lnTo>
                    <a:lnTo>
                      <a:pt x="1577" y="962"/>
                    </a:lnTo>
                    <a:lnTo>
                      <a:pt x="1575" y="967"/>
                    </a:lnTo>
                    <a:lnTo>
                      <a:pt x="1575" y="971"/>
                    </a:lnTo>
                    <a:lnTo>
                      <a:pt x="1570" y="977"/>
                    </a:lnTo>
                    <a:lnTo>
                      <a:pt x="1565" y="979"/>
                    </a:lnTo>
                    <a:lnTo>
                      <a:pt x="1560" y="981"/>
                    </a:lnTo>
                    <a:lnTo>
                      <a:pt x="1558" y="982"/>
                    </a:lnTo>
                    <a:lnTo>
                      <a:pt x="1555" y="986"/>
                    </a:lnTo>
                    <a:lnTo>
                      <a:pt x="1551" y="987"/>
                    </a:lnTo>
                    <a:lnTo>
                      <a:pt x="1546" y="989"/>
                    </a:lnTo>
                    <a:lnTo>
                      <a:pt x="1541" y="992"/>
                    </a:lnTo>
                    <a:lnTo>
                      <a:pt x="1535" y="991"/>
                    </a:lnTo>
                    <a:lnTo>
                      <a:pt x="1531" y="986"/>
                    </a:lnTo>
                    <a:lnTo>
                      <a:pt x="1526" y="982"/>
                    </a:lnTo>
                    <a:lnTo>
                      <a:pt x="1519" y="976"/>
                    </a:lnTo>
                    <a:lnTo>
                      <a:pt x="1518" y="971"/>
                    </a:lnTo>
                    <a:lnTo>
                      <a:pt x="1519" y="965"/>
                    </a:lnTo>
                    <a:lnTo>
                      <a:pt x="1523" y="962"/>
                    </a:lnTo>
                    <a:lnTo>
                      <a:pt x="1525" y="959"/>
                    </a:lnTo>
                    <a:lnTo>
                      <a:pt x="1523" y="954"/>
                    </a:lnTo>
                    <a:lnTo>
                      <a:pt x="1514" y="954"/>
                    </a:lnTo>
                    <a:lnTo>
                      <a:pt x="1506" y="954"/>
                    </a:lnTo>
                    <a:lnTo>
                      <a:pt x="1496" y="954"/>
                    </a:lnTo>
                    <a:lnTo>
                      <a:pt x="1489" y="955"/>
                    </a:lnTo>
                    <a:lnTo>
                      <a:pt x="1484" y="955"/>
                    </a:lnTo>
                    <a:lnTo>
                      <a:pt x="1479" y="954"/>
                    </a:lnTo>
                    <a:lnTo>
                      <a:pt x="1472" y="950"/>
                    </a:lnTo>
                    <a:lnTo>
                      <a:pt x="1469" y="947"/>
                    </a:lnTo>
                    <a:lnTo>
                      <a:pt x="1464" y="945"/>
                    </a:lnTo>
                    <a:lnTo>
                      <a:pt x="1461" y="947"/>
                    </a:lnTo>
                    <a:lnTo>
                      <a:pt x="1457" y="947"/>
                    </a:lnTo>
                    <a:lnTo>
                      <a:pt x="1452" y="945"/>
                    </a:lnTo>
                    <a:lnTo>
                      <a:pt x="1447" y="940"/>
                    </a:lnTo>
                    <a:lnTo>
                      <a:pt x="1439" y="937"/>
                    </a:lnTo>
                    <a:lnTo>
                      <a:pt x="1436" y="937"/>
                    </a:lnTo>
                    <a:lnTo>
                      <a:pt x="1432" y="937"/>
                    </a:lnTo>
                    <a:lnTo>
                      <a:pt x="1429" y="939"/>
                    </a:lnTo>
                    <a:lnTo>
                      <a:pt x="1424" y="937"/>
                    </a:lnTo>
                    <a:lnTo>
                      <a:pt x="1415" y="934"/>
                    </a:lnTo>
                    <a:lnTo>
                      <a:pt x="1410" y="934"/>
                    </a:lnTo>
                    <a:lnTo>
                      <a:pt x="1407" y="932"/>
                    </a:lnTo>
                    <a:lnTo>
                      <a:pt x="1404" y="930"/>
                    </a:lnTo>
                    <a:lnTo>
                      <a:pt x="1399" y="929"/>
                    </a:lnTo>
                    <a:lnTo>
                      <a:pt x="1397" y="932"/>
                    </a:lnTo>
                    <a:lnTo>
                      <a:pt x="1394" y="934"/>
                    </a:lnTo>
                    <a:lnTo>
                      <a:pt x="1387" y="934"/>
                    </a:lnTo>
                    <a:lnTo>
                      <a:pt x="1382" y="930"/>
                    </a:lnTo>
                    <a:lnTo>
                      <a:pt x="1377" y="929"/>
                    </a:lnTo>
                    <a:lnTo>
                      <a:pt x="1372" y="927"/>
                    </a:lnTo>
                    <a:lnTo>
                      <a:pt x="1365" y="927"/>
                    </a:lnTo>
                    <a:lnTo>
                      <a:pt x="1360" y="927"/>
                    </a:lnTo>
                    <a:lnTo>
                      <a:pt x="1357" y="927"/>
                    </a:lnTo>
                    <a:lnTo>
                      <a:pt x="1353" y="925"/>
                    </a:lnTo>
                    <a:lnTo>
                      <a:pt x="1352" y="922"/>
                    </a:lnTo>
                    <a:lnTo>
                      <a:pt x="1352" y="917"/>
                    </a:lnTo>
                    <a:lnTo>
                      <a:pt x="1348" y="915"/>
                    </a:lnTo>
                    <a:lnTo>
                      <a:pt x="1338" y="915"/>
                    </a:lnTo>
                    <a:lnTo>
                      <a:pt x="1331" y="913"/>
                    </a:lnTo>
                    <a:lnTo>
                      <a:pt x="1328" y="908"/>
                    </a:lnTo>
                    <a:lnTo>
                      <a:pt x="1321" y="907"/>
                    </a:lnTo>
                    <a:lnTo>
                      <a:pt x="1311" y="908"/>
                    </a:lnTo>
                    <a:lnTo>
                      <a:pt x="1306" y="910"/>
                    </a:lnTo>
                    <a:lnTo>
                      <a:pt x="1300" y="910"/>
                    </a:lnTo>
                    <a:lnTo>
                      <a:pt x="1293" y="910"/>
                    </a:lnTo>
                    <a:lnTo>
                      <a:pt x="1283" y="912"/>
                    </a:lnTo>
                    <a:lnTo>
                      <a:pt x="1278" y="915"/>
                    </a:lnTo>
                    <a:lnTo>
                      <a:pt x="1276" y="917"/>
                    </a:lnTo>
                    <a:lnTo>
                      <a:pt x="1271" y="917"/>
                    </a:lnTo>
                    <a:lnTo>
                      <a:pt x="1261" y="920"/>
                    </a:lnTo>
                    <a:lnTo>
                      <a:pt x="1256" y="924"/>
                    </a:lnTo>
                    <a:lnTo>
                      <a:pt x="1251" y="924"/>
                    </a:lnTo>
                    <a:lnTo>
                      <a:pt x="1242" y="922"/>
                    </a:lnTo>
                    <a:lnTo>
                      <a:pt x="1239" y="927"/>
                    </a:lnTo>
                    <a:lnTo>
                      <a:pt x="1232" y="924"/>
                    </a:lnTo>
                    <a:lnTo>
                      <a:pt x="1226" y="920"/>
                    </a:lnTo>
                    <a:lnTo>
                      <a:pt x="1219" y="917"/>
                    </a:lnTo>
                    <a:lnTo>
                      <a:pt x="1211" y="913"/>
                    </a:lnTo>
                    <a:lnTo>
                      <a:pt x="1204" y="910"/>
                    </a:lnTo>
                    <a:lnTo>
                      <a:pt x="1197" y="907"/>
                    </a:lnTo>
                    <a:lnTo>
                      <a:pt x="1194" y="900"/>
                    </a:lnTo>
                    <a:lnTo>
                      <a:pt x="1190" y="897"/>
                    </a:lnTo>
                    <a:lnTo>
                      <a:pt x="1184" y="893"/>
                    </a:lnTo>
                    <a:lnTo>
                      <a:pt x="1179" y="890"/>
                    </a:lnTo>
                    <a:lnTo>
                      <a:pt x="1174" y="890"/>
                    </a:lnTo>
                    <a:lnTo>
                      <a:pt x="1167" y="888"/>
                    </a:lnTo>
                    <a:lnTo>
                      <a:pt x="1157" y="890"/>
                    </a:lnTo>
                    <a:lnTo>
                      <a:pt x="1155" y="895"/>
                    </a:lnTo>
                    <a:lnTo>
                      <a:pt x="1154" y="898"/>
                    </a:lnTo>
                    <a:lnTo>
                      <a:pt x="1145" y="900"/>
                    </a:lnTo>
                    <a:lnTo>
                      <a:pt x="1140" y="895"/>
                    </a:lnTo>
                    <a:lnTo>
                      <a:pt x="1135" y="890"/>
                    </a:lnTo>
                    <a:lnTo>
                      <a:pt x="1133" y="888"/>
                    </a:lnTo>
                    <a:lnTo>
                      <a:pt x="1128" y="887"/>
                    </a:lnTo>
                    <a:lnTo>
                      <a:pt x="1123" y="885"/>
                    </a:lnTo>
                    <a:lnTo>
                      <a:pt x="1117" y="885"/>
                    </a:lnTo>
                    <a:lnTo>
                      <a:pt x="1113" y="887"/>
                    </a:lnTo>
                    <a:lnTo>
                      <a:pt x="1112" y="888"/>
                    </a:lnTo>
                    <a:lnTo>
                      <a:pt x="1107" y="885"/>
                    </a:lnTo>
                    <a:lnTo>
                      <a:pt x="1100" y="882"/>
                    </a:lnTo>
                    <a:lnTo>
                      <a:pt x="1095" y="880"/>
                    </a:lnTo>
                    <a:lnTo>
                      <a:pt x="1086" y="880"/>
                    </a:lnTo>
                    <a:lnTo>
                      <a:pt x="1083" y="882"/>
                    </a:lnTo>
                    <a:lnTo>
                      <a:pt x="1076" y="883"/>
                    </a:lnTo>
                    <a:lnTo>
                      <a:pt x="1068" y="887"/>
                    </a:lnTo>
                    <a:lnTo>
                      <a:pt x="1066" y="888"/>
                    </a:lnTo>
                    <a:lnTo>
                      <a:pt x="1060" y="892"/>
                    </a:lnTo>
                    <a:lnTo>
                      <a:pt x="1056" y="892"/>
                    </a:lnTo>
                    <a:lnTo>
                      <a:pt x="1051" y="895"/>
                    </a:lnTo>
                    <a:lnTo>
                      <a:pt x="1046" y="898"/>
                    </a:lnTo>
                    <a:lnTo>
                      <a:pt x="1041" y="898"/>
                    </a:lnTo>
                    <a:lnTo>
                      <a:pt x="1036" y="895"/>
                    </a:lnTo>
                    <a:lnTo>
                      <a:pt x="1031" y="892"/>
                    </a:lnTo>
                    <a:lnTo>
                      <a:pt x="1026" y="887"/>
                    </a:lnTo>
                    <a:lnTo>
                      <a:pt x="1023" y="885"/>
                    </a:lnTo>
                    <a:lnTo>
                      <a:pt x="1016" y="880"/>
                    </a:lnTo>
                    <a:lnTo>
                      <a:pt x="1004" y="882"/>
                    </a:lnTo>
                    <a:lnTo>
                      <a:pt x="997" y="887"/>
                    </a:lnTo>
                    <a:lnTo>
                      <a:pt x="996" y="887"/>
                    </a:lnTo>
                    <a:lnTo>
                      <a:pt x="994" y="888"/>
                    </a:lnTo>
                    <a:lnTo>
                      <a:pt x="991" y="890"/>
                    </a:lnTo>
                    <a:lnTo>
                      <a:pt x="987" y="892"/>
                    </a:lnTo>
                    <a:lnTo>
                      <a:pt x="974" y="888"/>
                    </a:lnTo>
                    <a:lnTo>
                      <a:pt x="966" y="887"/>
                    </a:lnTo>
                    <a:lnTo>
                      <a:pt x="957" y="883"/>
                    </a:lnTo>
                    <a:lnTo>
                      <a:pt x="955" y="880"/>
                    </a:lnTo>
                    <a:lnTo>
                      <a:pt x="954" y="875"/>
                    </a:lnTo>
                    <a:lnTo>
                      <a:pt x="945" y="873"/>
                    </a:lnTo>
                    <a:lnTo>
                      <a:pt x="937" y="875"/>
                    </a:lnTo>
                    <a:lnTo>
                      <a:pt x="930" y="870"/>
                    </a:lnTo>
                    <a:lnTo>
                      <a:pt x="929" y="865"/>
                    </a:lnTo>
                    <a:lnTo>
                      <a:pt x="924" y="860"/>
                    </a:lnTo>
                    <a:lnTo>
                      <a:pt x="920" y="856"/>
                    </a:lnTo>
                    <a:lnTo>
                      <a:pt x="915" y="856"/>
                    </a:lnTo>
                    <a:lnTo>
                      <a:pt x="913" y="858"/>
                    </a:lnTo>
                    <a:lnTo>
                      <a:pt x="910" y="853"/>
                    </a:lnTo>
                    <a:lnTo>
                      <a:pt x="908" y="851"/>
                    </a:lnTo>
                    <a:lnTo>
                      <a:pt x="902" y="851"/>
                    </a:lnTo>
                    <a:lnTo>
                      <a:pt x="897" y="851"/>
                    </a:lnTo>
                    <a:lnTo>
                      <a:pt x="892" y="851"/>
                    </a:lnTo>
                    <a:lnTo>
                      <a:pt x="890" y="853"/>
                    </a:lnTo>
                    <a:lnTo>
                      <a:pt x="883" y="855"/>
                    </a:lnTo>
                    <a:lnTo>
                      <a:pt x="877" y="856"/>
                    </a:lnTo>
                    <a:lnTo>
                      <a:pt x="873" y="860"/>
                    </a:lnTo>
                    <a:lnTo>
                      <a:pt x="870" y="863"/>
                    </a:lnTo>
                    <a:lnTo>
                      <a:pt x="861" y="860"/>
                    </a:lnTo>
                    <a:lnTo>
                      <a:pt x="855" y="856"/>
                    </a:lnTo>
                    <a:lnTo>
                      <a:pt x="848" y="856"/>
                    </a:lnTo>
                    <a:lnTo>
                      <a:pt x="841" y="858"/>
                    </a:lnTo>
                    <a:lnTo>
                      <a:pt x="836" y="861"/>
                    </a:lnTo>
                    <a:lnTo>
                      <a:pt x="830" y="865"/>
                    </a:lnTo>
                    <a:lnTo>
                      <a:pt x="823" y="868"/>
                    </a:lnTo>
                    <a:lnTo>
                      <a:pt x="816" y="870"/>
                    </a:lnTo>
                    <a:lnTo>
                      <a:pt x="811" y="870"/>
                    </a:lnTo>
                    <a:lnTo>
                      <a:pt x="806" y="866"/>
                    </a:lnTo>
                    <a:lnTo>
                      <a:pt x="798" y="865"/>
                    </a:lnTo>
                    <a:lnTo>
                      <a:pt x="798" y="868"/>
                    </a:lnTo>
                    <a:lnTo>
                      <a:pt x="794" y="871"/>
                    </a:lnTo>
                    <a:lnTo>
                      <a:pt x="793" y="873"/>
                    </a:lnTo>
                    <a:lnTo>
                      <a:pt x="789" y="875"/>
                    </a:lnTo>
                    <a:lnTo>
                      <a:pt x="783" y="878"/>
                    </a:lnTo>
                    <a:lnTo>
                      <a:pt x="781" y="882"/>
                    </a:lnTo>
                    <a:lnTo>
                      <a:pt x="783" y="888"/>
                    </a:lnTo>
                    <a:lnTo>
                      <a:pt x="783" y="892"/>
                    </a:lnTo>
                    <a:lnTo>
                      <a:pt x="784" y="897"/>
                    </a:lnTo>
                    <a:lnTo>
                      <a:pt x="784" y="900"/>
                    </a:lnTo>
                    <a:lnTo>
                      <a:pt x="781" y="902"/>
                    </a:lnTo>
                    <a:lnTo>
                      <a:pt x="778" y="902"/>
                    </a:lnTo>
                    <a:lnTo>
                      <a:pt x="776" y="900"/>
                    </a:lnTo>
                    <a:lnTo>
                      <a:pt x="772" y="897"/>
                    </a:lnTo>
                    <a:lnTo>
                      <a:pt x="769" y="898"/>
                    </a:lnTo>
                    <a:lnTo>
                      <a:pt x="764" y="900"/>
                    </a:lnTo>
                    <a:lnTo>
                      <a:pt x="761" y="900"/>
                    </a:lnTo>
                    <a:lnTo>
                      <a:pt x="759" y="900"/>
                    </a:lnTo>
                    <a:lnTo>
                      <a:pt x="757" y="902"/>
                    </a:lnTo>
                    <a:lnTo>
                      <a:pt x="754" y="908"/>
                    </a:lnTo>
                    <a:lnTo>
                      <a:pt x="754" y="910"/>
                    </a:lnTo>
                    <a:lnTo>
                      <a:pt x="751" y="912"/>
                    </a:lnTo>
                    <a:lnTo>
                      <a:pt x="746" y="913"/>
                    </a:lnTo>
                    <a:lnTo>
                      <a:pt x="741" y="915"/>
                    </a:lnTo>
                    <a:lnTo>
                      <a:pt x="734" y="917"/>
                    </a:lnTo>
                    <a:lnTo>
                      <a:pt x="725" y="918"/>
                    </a:lnTo>
                    <a:lnTo>
                      <a:pt x="719" y="918"/>
                    </a:lnTo>
                    <a:lnTo>
                      <a:pt x="715" y="920"/>
                    </a:lnTo>
                    <a:lnTo>
                      <a:pt x="714" y="922"/>
                    </a:lnTo>
                    <a:lnTo>
                      <a:pt x="714" y="927"/>
                    </a:lnTo>
                    <a:lnTo>
                      <a:pt x="715" y="935"/>
                    </a:lnTo>
                    <a:lnTo>
                      <a:pt x="717" y="937"/>
                    </a:lnTo>
                    <a:lnTo>
                      <a:pt x="714" y="944"/>
                    </a:lnTo>
                    <a:lnTo>
                      <a:pt x="709" y="942"/>
                    </a:lnTo>
                    <a:lnTo>
                      <a:pt x="705" y="944"/>
                    </a:lnTo>
                    <a:lnTo>
                      <a:pt x="705" y="947"/>
                    </a:lnTo>
                    <a:lnTo>
                      <a:pt x="707" y="954"/>
                    </a:lnTo>
                    <a:lnTo>
                      <a:pt x="705" y="960"/>
                    </a:lnTo>
                    <a:lnTo>
                      <a:pt x="705" y="964"/>
                    </a:lnTo>
                    <a:lnTo>
                      <a:pt x="702" y="965"/>
                    </a:lnTo>
                    <a:lnTo>
                      <a:pt x="697" y="967"/>
                    </a:lnTo>
                    <a:lnTo>
                      <a:pt x="695" y="967"/>
                    </a:lnTo>
                    <a:lnTo>
                      <a:pt x="690" y="971"/>
                    </a:lnTo>
                    <a:lnTo>
                      <a:pt x="687" y="976"/>
                    </a:lnTo>
                    <a:lnTo>
                      <a:pt x="685" y="977"/>
                    </a:lnTo>
                    <a:lnTo>
                      <a:pt x="684" y="981"/>
                    </a:lnTo>
                    <a:lnTo>
                      <a:pt x="680" y="984"/>
                    </a:lnTo>
                    <a:lnTo>
                      <a:pt x="678" y="989"/>
                    </a:lnTo>
                    <a:lnTo>
                      <a:pt x="682" y="997"/>
                    </a:lnTo>
                    <a:lnTo>
                      <a:pt x="682" y="1002"/>
                    </a:lnTo>
                    <a:lnTo>
                      <a:pt x="684" y="1006"/>
                    </a:lnTo>
                    <a:lnTo>
                      <a:pt x="682" y="1018"/>
                    </a:lnTo>
                    <a:lnTo>
                      <a:pt x="678" y="1021"/>
                    </a:lnTo>
                    <a:lnTo>
                      <a:pt x="673" y="1023"/>
                    </a:lnTo>
                    <a:lnTo>
                      <a:pt x="670" y="1019"/>
                    </a:lnTo>
                    <a:lnTo>
                      <a:pt x="665" y="1016"/>
                    </a:lnTo>
                    <a:lnTo>
                      <a:pt x="662" y="1016"/>
                    </a:lnTo>
                    <a:lnTo>
                      <a:pt x="658" y="1019"/>
                    </a:lnTo>
                    <a:lnTo>
                      <a:pt x="655" y="1024"/>
                    </a:lnTo>
                    <a:lnTo>
                      <a:pt x="653" y="1029"/>
                    </a:lnTo>
                    <a:lnTo>
                      <a:pt x="648" y="1034"/>
                    </a:lnTo>
                    <a:lnTo>
                      <a:pt x="642" y="1038"/>
                    </a:lnTo>
                    <a:lnTo>
                      <a:pt x="637" y="1039"/>
                    </a:lnTo>
                    <a:lnTo>
                      <a:pt x="633" y="1041"/>
                    </a:lnTo>
                    <a:lnTo>
                      <a:pt x="628" y="1046"/>
                    </a:lnTo>
                    <a:lnTo>
                      <a:pt x="626" y="1049"/>
                    </a:lnTo>
                    <a:lnTo>
                      <a:pt x="625" y="1053"/>
                    </a:lnTo>
                    <a:lnTo>
                      <a:pt x="620" y="1054"/>
                    </a:lnTo>
                    <a:lnTo>
                      <a:pt x="616" y="1056"/>
                    </a:lnTo>
                    <a:lnTo>
                      <a:pt x="613" y="1059"/>
                    </a:lnTo>
                    <a:lnTo>
                      <a:pt x="611" y="1065"/>
                    </a:lnTo>
                    <a:lnTo>
                      <a:pt x="611" y="1071"/>
                    </a:lnTo>
                    <a:lnTo>
                      <a:pt x="610" y="1073"/>
                    </a:lnTo>
                    <a:lnTo>
                      <a:pt x="605" y="1075"/>
                    </a:lnTo>
                    <a:lnTo>
                      <a:pt x="601" y="1078"/>
                    </a:lnTo>
                    <a:lnTo>
                      <a:pt x="596" y="1083"/>
                    </a:lnTo>
                    <a:lnTo>
                      <a:pt x="598" y="1086"/>
                    </a:lnTo>
                    <a:lnTo>
                      <a:pt x="600" y="1088"/>
                    </a:lnTo>
                    <a:lnTo>
                      <a:pt x="598" y="1095"/>
                    </a:lnTo>
                    <a:lnTo>
                      <a:pt x="595" y="1098"/>
                    </a:lnTo>
                    <a:lnTo>
                      <a:pt x="593" y="1098"/>
                    </a:lnTo>
                    <a:lnTo>
                      <a:pt x="589" y="1100"/>
                    </a:lnTo>
                    <a:lnTo>
                      <a:pt x="586" y="1098"/>
                    </a:lnTo>
                    <a:lnTo>
                      <a:pt x="581" y="1101"/>
                    </a:lnTo>
                    <a:lnTo>
                      <a:pt x="578" y="1106"/>
                    </a:lnTo>
                    <a:lnTo>
                      <a:pt x="569" y="1115"/>
                    </a:lnTo>
                    <a:lnTo>
                      <a:pt x="566" y="1120"/>
                    </a:lnTo>
                    <a:lnTo>
                      <a:pt x="561" y="1125"/>
                    </a:lnTo>
                    <a:lnTo>
                      <a:pt x="558" y="1128"/>
                    </a:lnTo>
                    <a:lnTo>
                      <a:pt x="553" y="1128"/>
                    </a:lnTo>
                    <a:lnTo>
                      <a:pt x="548" y="1130"/>
                    </a:lnTo>
                    <a:lnTo>
                      <a:pt x="542" y="1133"/>
                    </a:lnTo>
                    <a:lnTo>
                      <a:pt x="537" y="1137"/>
                    </a:lnTo>
                    <a:lnTo>
                      <a:pt x="531" y="1150"/>
                    </a:lnTo>
                    <a:lnTo>
                      <a:pt x="526" y="1125"/>
                    </a:lnTo>
                    <a:lnTo>
                      <a:pt x="519" y="1014"/>
                    </a:lnTo>
                    <a:lnTo>
                      <a:pt x="517" y="1009"/>
                    </a:lnTo>
                    <a:lnTo>
                      <a:pt x="517" y="1006"/>
                    </a:lnTo>
                    <a:lnTo>
                      <a:pt x="517" y="1002"/>
                    </a:lnTo>
                    <a:lnTo>
                      <a:pt x="517" y="997"/>
                    </a:lnTo>
                    <a:lnTo>
                      <a:pt x="517" y="992"/>
                    </a:lnTo>
                    <a:lnTo>
                      <a:pt x="516" y="984"/>
                    </a:lnTo>
                    <a:lnTo>
                      <a:pt x="512" y="981"/>
                    </a:lnTo>
                    <a:lnTo>
                      <a:pt x="509" y="982"/>
                    </a:lnTo>
                    <a:lnTo>
                      <a:pt x="507" y="986"/>
                    </a:lnTo>
                    <a:lnTo>
                      <a:pt x="506" y="989"/>
                    </a:lnTo>
                    <a:lnTo>
                      <a:pt x="504" y="992"/>
                    </a:lnTo>
                    <a:lnTo>
                      <a:pt x="502" y="996"/>
                    </a:lnTo>
                    <a:lnTo>
                      <a:pt x="504" y="1001"/>
                    </a:lnTo>
                    <a:lnTo>
                      <a:pt x="504" y="1004"/>
                    </a:lnTo>
                    <a:lnTo>
                      <a:pt x="504" y="1007"/>
                    </a:lnTo>
                    <a:lnTo>
                      <a:pt x="495" y="1011"/>
                    </a:lnTo>
                    <a:lnTo>
                      <a:pt x="490" y="1012"/>
                    </a:lnTo>
                    <a:lnTo>
                      <a:pt x="484" y="1014"/>
                    </a:lnTo>
                    <a:lnTo>
                      <a:pt x="482" y="1014"/>
                    </a:lnTo>
                    <a:lnTo>
                      <a:pt x="469" y="1016"/>
                    </a:lnTo>
                    <a:lnTo>
                      <a:pt x="464" y="1021"/>
                    </a:lnTo>
                    <a:lnTo>
                      <a:pt x="459" y="1026"/>
                    </a:lnTo>
                    <a:lnTo>
                      <a:pt x="455" y="1028"/>
                    </a:lnTo>
                    <a:lnTo>
                      <a:pt x="452" y="1031"/>
                    </a:lnTo>
                    <a:lnTo>
                      <a:pt x="443" y="1034"/>
                    </a:lnTo>
                    <a:lnTo>
                      <a:pt x="440" y="1034"/>
                    </a:lnTo>
                    <a:lnTo>
                      <a:pt x="435" y="1036"/>
                    </a:lnTo>
                    <a:lnTo>
                      <a:pt x="432" y="1039"/>
                    </a:lnTo>
                    <a:lnTo>
                      <a:pt x="427" y="1044"/>
                    </a:lnTo>
                    <a:lnTo>
                      <a:pt x="425" y="1048"/>
                    </a:lnTo>
                    <a:lnTo>
                      <a:pt x="420" y="1053"/>
                    </a:lnTo>
                    <a:lnTo>
                      <a:pt x="417" y="1054"/>
                    </a:lnTo>
                    <a:lnTo>
                      <a:pt x="410" y="1059"/>
                    </a:lnTo>
                    <a:lnTo>
                      <a:pt x="407" y="1061"/>
                    </a:lnTo>
                    <a:lnTo>
                      <a:pt x="401" y="1061"/>
                    </a:lnTo>
                    <a:lnTo>
                      <a:pt x="396" y="1061"/>
                    </a:lnTo>
                    <a:lnTo>
                      <a:pt x="391" y="1063"/>
                    </a:lnTo>
                    <a:lnTo>
                      <a:pt x="385" y="1066"/>
                    </a:lnTo>
                    <a:lnTo>
                      <a:pt x="383" y="1068"/>
                    </a:lnTo>
                    <a:lnTo>
                      <a:pt x="378" y="1068"/>
                    </a:lnTo>
                    <a:lnTo>
                      <a:pt x="375" y="1068"/>
                    </a:lnTo>
                    <a:lnTo>
                      <a:pt x="370" y="1068"/>
                    </a:lnTo>
                    <a:lnTo>
                      <a:pt x="361" y="1070"/>
                    </a:lnTo>
                    <a:lnTo>
                      <a:pt x="358" y="1071"/>
                    </a:lnTo>
                    <a:lnTo>
                      <a:pt x="354" y="1076"/>
                    </a:lnTo>
                    <a:lnTo>
                      <a:pt x="351" y="1080"/>
                    </a:lnTo>
                    <a:lnTo>
                      <a:pt x="348" y="1083"/>
                    </a:lnTo>
                    <a:lnTo>
                      <a:pt x="344" y="1083"/>
                    </a:lnTo>
                    <a:lnTo>
                      <a:pt x="339" y="1086"/>
                    </a:lnTo>
                    <a:lnTo>
                      <a:pt x="336" y="1088"/>
                    </a:lnTo>
                    <a:lnTo>
                      <a:pt x="334" y="1093"/>
                    </a:lnTo>
                    <a:lnTo>
                      <a:pt x="334" y="1100"/>
                    </a:lnTo>
                    <a:lnTo>
                      <a:pt x="333" y="1106"/>
                    </a:lnTo>
                    <a:lnTo>
                      <a:pt x="328" y="1112"/>
                    </a:lnTo>
                    <a:lnTo>
                      <a:pt x="316" y="1118"/>
                    </a:lnTo>
                    <a:lnTo>
                      <a:pt x="313" y="1120"/>
                    </a:lnTo>
                    <a:lnTo>
                      <a:pt x="311" y="1123"/>
                    </a:lnTo>
                    <a:lnTo>
                      <a:pt x="304" y="1128"/>
                    </a:lnTo>
                    <a:lnTo>
                      <a:pt x="301" y="1128"/>
                    </a:lnTo>
                    <a:lnTo>
                      <a:pt x="296" y="1127"/>
                    </a:lnTo>
                    <a:lnTo>
                      <a:pt x="289" y="1125"/>
                    </a:lnTo>
                    <a:lnTo>
                      <a:pt x="286" y="1125"/>
                    </a:lnTo>
                    <a:lnTo>
                      <a:pt x="282" y="1127"/>
                    </a:lnTo>
                    <a:lnTo>
                      <a:pt x="277" y="1128"/>
                    </a:lnTo>
                    <a:lnTo>
                      <a:pt x="274" y="1127"/>
                    </a:lnTo>
                    <a:lnTo>
                      <a:pt x="271" y="1125"/>
                    </a:lnTo>
                    <a:lnTo>
                      <a:pt x="266" y="1120"/>
                    </a:lnTo>
                    <a:lnTo>
                      <a:pt x="262" y="1117"/>
                    </a:lnTo>
                    <a:lnTo>
                      <a:pt x="255" y="1112"/>
                    </a:lnTo>
                    <a:lnTo>
                      <a:pt x="249" y="1105"/>
                    </a:lnTo>
                    <a:lnTo>
                      <a:pt x="245" y="1098"/>
                    </a:lnTo>
                    <a:lnTo>
                      <a:pt x="230" y="1090"/>
                    </a:lnTo>
                    <a:lnTo>
                      <a:pt x="224" y="1088"/>
                    </a:lnTo>
                    <a:lnTo>
                      <a:pt x="212" y="1078"/>
                    </a:lnTo>
                    <a:lnTo>
                      <a:pt x="210" y="1078"/>
                    </a:lnTo>
                    <a:lnTo>
                      <a:pt x="205" y="1076"/>
                    </a:lnTo>
                    <a:lnTo>
                      <a:pt x="202" y="1076"/>
                    </a:lnTo>
                    <a:lnTo>
                      <a:pt x="198" y="1076"/>
                    </a:lnTo>
                    <a:lnTo>
                      <a:pt x="195" y="1076"/>
                    </a:lnTo>
                    <a:lnTo>
                      <a:pt x="192" y="1076"/>
                    </a:lnTo>
                    <a:lnTo>
                      <a:pt x="188" y="1078"/>
                    </a:lnTo>
                    <a:lnTo>
                      <a:pt x="183" y="1078"/>
                    </a:lnTo>
                    <a:lnTo>
                      <a:pt x="177" y="1080"/>
                    </a:lnTo>
                    <a:lnTo>
                      <a:pt x="173" y="1080"/>
                    </a:lnTo>
                    <a:lnTo>
                      <a:pt x="170" y="1080"/>
                    </a:lnTo>
                    <a:lnTo>
                      <a:pt x="166" y="1081"/>
                    </a:lnTo>
                    <a:lnTo>
                      <a:pt x="128" y="1100"/>
                    </a:lnTo>
                    <a:lnTo>
                      <a:pt x="125" y="1101"/>
                    </a:lnTo>
                    <a:lnTo>
                      <a:pt x="121" y="1103"/>
                    </a:lnTo>
                    <a:lnTo>
                      <a:pt x="118" y="1105"/>
                    </a:lnTo>
                    <a:lnTo>
                      <a:pt x="119" y="1101"/>
                    </a:lnTo>
                    <a:lnTo>
                      <a:pt x="121" y="1095"/>
                    </a:lnTo>
                    <a:lnTo>
                      <a:pt x="125" y="1083"/>
                    </a:lnTo>
                    <a:lnTo>
                      <a:pt x="128" y="1073"/>
                    </a:lnTo>
                    <a:lnTo>
                      <a:pt x="133" y="1053"/>
                    </a:lnTo>
                    <a:lnTo>
                      <a:pt x="136" y="1044"/>
                    </a:lnTo>
                    <a:lnTo>
                      <a:pt x="136" y="1036"/>
                    </a:lnTo>
                    <a:lnTo>
                      <a:pt x="136" y="1026"/>
                    </a:lnTo>
                    <a:lnTo>
                      <a:pt x="158" y="1002"/>
                    </a:lnTo>
                    <a:lnTo>
                      <a:pt x="165" y="991"/>
                    </a:lnTo>
                    <a:lnTo>
                      <a:pt x="168" y="981"/>
                    </a:lnTo>
                    <a:lnTo>
                      <a:pt x="170" y="971"/>
                    </a:lnTo>
                    <a:lnTo>
                      <a:pt x="166" y="960"/>
                    </a:lnTo>
                    <a:lnTo>
                      <a:pt x="160" y="955"/>
                    </a:lnTo>
                    <a:lnTo>
                      <a:pt x="151" y="942"/>
                    </a:lnTo>
                    <a:lnTo>
                      <a:pt x="146" y="929"/>
                    </a:lnTo>
                    <a:lnTo>
                      <a:pt x="141" y="917"/>
                    </a:lnTo>
                    <a:lnTo>
                      <a:pt x="141" y="905"/>
                    </a:lnTo>
                    <a:lnTo>
                      <a:pt x="136" y="865"/>
                    </a:lnTo>
                    <a:lnTo>
                      <a:pt x="135" y="846"/>
                    </a:lnTo>
                    <a:lnTo>
                      <a:pt x="133" y="826"/>
                    </a:lnTo>
                    <a:lnTo>
                      <a:pt x="131" y="811"/>
                    </a:lnTo>
                    <a:lnTo>
                      <a:pt x="130" y="801"/>
                    </a:lnTo>
                    <a:lnTo>
                      <a:pt x="126" y="791"/>
                    </a:lnTo>
                    <a:lnTo>
                      <a:pt x="119" y="783"/>
                    </a:lnTo>
                    <a:lnTo>
                      <a:pt x="114" y="777"/>
                    </a:lnTo>
                    <a:lnTo>
                      <a:pt x="108" y="767"/>
                    </a:lnTo>
                    <a:lnTo>
                      <a:pt x="104" y="762"/>
                    </a:lnTo>
                    <a:lnTo>
                      <a:pt x="98" y="752"/>
                    </a:lnTo>
                    <a:lnTo>
                      <a:pt x="93" y="741"/>
                    </a:lnTo>
                    <a:lnTo>
                      <a:pt x="84" y="725"/>
                    </a:lnTo>
                    <a:lnTo>
                      <a:pt x="76" y="709"/>
                    </a:lnTo>
                    <a:lnTo>
                      <a:pt x="71" y="697"/>
                    </a:lnTo>
                    <a:lnTo>
                      <a:pt x="66" y="689"/>
                    </a:lnTo>
                    <a:lnTo>
                      <a:pt x="56" y="683"/>
                    </a:lnTo>
                    <a:lnTo>
                      <a:pt x="49" y="675"/>
                    </a:lnTo>
                    <a:lnTo>
                      <a:pt x="46" y="670"/>
                    </a:lnTo>
                    <a:lnTo>
                      <a:pt x="42" y="665"/>
                    </a:lnTo>
                    <a:lnTo>
                      <a:pt x="41" y="655"/>
                    </a:lnTo>
                    <a:lnTo>
                      <a:pt x="44" y="645"/>
                    </a:lnTo>
                    <a:lnTo>
                      <a:pt x="46" y="635"/>
                    </a:lnTo>
                    <a:lnTo>
                      <a:pt x="47" y="628"/>
                    </a:lnTo>
                    <a:lnTo>
                      <a:pt x="46" y="621"/>
                    </a:lnTo>
                    <a:lnTo>
                      <a:pt x="42" y="615"/>
                    </a:lnTo>
                    <a:lnTo>
                      <a:pt x="41" y="606"/>
                    </a:lnTo>
                    <a:lnTo>
                      <a:pt x="31" y="600"/>
                    </a:lnTo>
                    <a:lnTo>
                      <a:pt x="19" y="564"/>
                    </a:lnTo>
                    <a:lnTo>
                      <a:pt x="14" y="551"/>
                    </a:lnTo>
                    <a:lnTo>
                      <a:pt x="15" y="537"/>
                    </a:lnTo>
                    <a:lnTo>
                      <a:pt x="12" y="531"/>
                    </a:lnTo>
                    <a:lnTo>
                      <a:pt x="9" y="524"/>
                    </a:lnTo>
                    <a:lnTo>
                      <a:pt x="4" y="517"/>
                    </a:lnTo>
                    <a:lnTo>
                      <a:pt x="2" y="512"/>
                    </a:lnTo>
                    <a:lnTo>
                      <a:pt x="0" y="509"/>
                    </a:lnTo>
                    <a:lnTo>
                      <a:pt x="2" y="504"/>
                    </a:lnTo>
                    <a:lnTo>
                      <a:pt x="7" y="511"/>
                    </a:lnTo>
                    <a:lnTo>
                      <a:pt x="15" y="517"/>
                    </a:lnTo>
                    <a:lnTo>
                      <a:pt x="20" y="522"/>
                    </a:lnTo>
                    <a:lnTo>
                      <a:pt x="24" y="527"/>
                    </a:lnTo>
                    <a:lnTo>
                      <a:pt x="25" y="531"/>
                    </a:lnTo>
                    <a:lnTo>
                      <a:pt x="27" y="536"/>
                    </a:lnTo>
                    <a:lnTo>
                      <a:pt x="29" y="542"/>
                    </a:lnTo>
                    <a:lnTo>
                      <a:pt x="31" y="548"/>
                    </a:lnTo>
                    <a:lnTo>
                      <a:pt x="37" y="553"/>
                    </a:lnTo>
                    <a:lnTo>
                      <a:pt x="44" y="553"/>
                    </a:lnTo>
                    <a:lnTo>
                      <a:pt x="52" y="553"/>
                    </a:lnTo>
                    <a:lnTo>
                      <a:pt x="57" y="554"/>
                    </a:lnTo>
                    <a:lnTo>
                      <a:pt x="64" y="553"/>
                    </a:lnTo>
                    <a:lnTo>
                      <a:pt x="69" y="551"/>
                    </a:lnTo>
                    <a:lnTo>
                      <a:pt x="72" y="551"/>
                    </a:lnTo>
                    <a:lnTo>
                      <a:pt x="79" y="554"/>
                    </a:lnTo>
                    <a:lnTo>
                      <a:pt x="86" y="551"/>
                    </a:lnTo>
                    <a:lnTo>
                      <a:pt x="89" y="546"/>
                    </a:lnTo>
                    <a:lnTo>
                      <a:pt x="94" y="542"/>
                    </a:lnTo>
                    <a:lnTo>
                      <a:pt x="202" y="589"/>
                    </a:lnTo>
                    <a:lnTo>
                      <a:pt x="205" y="576"/>
                    </a:lnTo>
                    <a:lnTo>
                      <a:pt x="222" y="472"/>
                    </a:lnTo>
                    <a:lnTo>
                      <a:pt x="225" y="470"/>
                    </a:lnTo>
                    <a:lnTo>
                      <a:pt x="227" y="465"/>
                    </a:lnTo>
                    <a:lnTo>
                      <a:pt x="234" y="462"/>
                    </a:lnTo>
                    <a:lnTo>
                      <a:pt x="240" y="464"/>
                    </a:lnTo>
                    <a:lnTo>
                      <a:pt x="249" y="462"/>
                    </a:lnTo>
                    <a:lnTo>
                      <a:pt x="255" y="462"/>
                    </a:lnTo>
                    <a:lnTo>
                      <a:pt x="262" y="459"/>
                    </a:lnTo>
                    <a:lnTo>
                      <a:pt x="271" y="457"/>
                    </a:lnTo>
                    <a:lnTo>
                      <a:pt x="276" y="455"/>
                    </a:lnTo>
                    <a:lnTo>
                      <a:pt x="282" y="455"/>
                    </a:lnTo>
                    <a:lnTo>
                      <a:pt x="291" y="459"/>
                    </a:lnTo>
                    <a:lnTo>
                      <a:pt x="296" y="462"/>
                    </a:lnTo>
                    <a:lnTo>
                      <a:pt x="304" y="464"/>
                    </a:lnTo>
                    <a:lnTo>
                      <a:pt x="309" y="464"/>
                    </a:lnTo>
                    <a:lnTo>
                      <a:pt x="311" y="464"/>
                    </a:lnTo>
                    <a:lnTo>
                      <a:pt x="316" y="465"/>
                    </a:lnTo>
                    <a:lnTo>
                      <a:pt x="319" y="469"/>
                    </a:lnTo>
                    <a:lnTo>
                      <a:pt x="348" y="353"/>
                    </a:lnTo>
                    <a:lnTo>
                      <a:pt x="353" y="324"/>
                    </a:lnTo>
                    <a:lnTo>
                      <a:pt x="360" y="328"/>
                    </a:lnTo>
                    <a:lnTo>
                      <a:pt x="363" y="333"/>
                    </a:lnTo>
                    <a:lnTo>
                      <a:pt x="371" y="336"/>
                    </a:lnTo>
                    <a:lnTo>
                      <a:pt x="376" y="338"/>
                    </a:lnTo>
                    <a:lnTo>
                      <a:pt x="381" y="341"/>
                    </a:lnTo>
                    <a:lnTo>
                      <a:pt x="385" y="344"/>
                    </a:lnTo>
                    <a:lnTo>
                      <a:pt x="386" y="349"/>
                    </a:lnTo>
                    <a:lnTo>
                      <a:pt x="386" y="356"/>
                    </a:lnTo>
                    <a:lnTo>
                      <a:pt x="391" y="360"/>
                    </a:lnTo>
                    <a:lnTo>
                      <a:pt x="401" y="363"/>
                    </a:lnTo>
                    <a:lnTo>
                      <a:pt x="407" y="363"/>
                    </a:lnTo>
                    <a:lnTo>
                      <a:pt x="412" y="365"/>
                    </a:lnTo>
                    <a:lnTo>
                      <a:pt x="418" y="370"/>
                    </a:lnTo>
                    <a:lnTo>
                      <a:pt x="427" y="375"/>
                    </a:lnTo>
                    <a:lnTo>
                      <a:pt x="432" y="378"/>
                    </a:lnTo>
                    <a:lnTo>
                      <a:pt x="437" y="381"/>
                    </a:lnTo>
                    <a:lnTo>
                      <a:pt x="443" y="383"/>
                    </a:lnTo>
                    <a:lnTo>
                      <a:pt x="448" y="385"/>
                    </a:lnTo>
                    <a:lnTo>
                      <a:pt x="455" y="388"/>
                    </a:lnTo>
                    <a:lnTo>
                      <a:pt x="462" y="393"/>
                    </a:lnTo>
                    <a:lnTo>
                      <a:pt x="467" y="395"/>
                    </a:lnTo>
                    <a:lnTo>
                      <a:pt x="472" y="395"/>
                    </a:lnTo>
                    <a:lnTo>
                      <a:pt x="480" y="393"/>
                    </a:lnTo>
                    <a:lnTo>
                      <a:pt x="485" y="395"/>
                    </a:lnTo>
                    <a:lnTo>
                      <a:pt x="492" y="396"/>
                    </a:lnTo>
                    <a:lnTo>
                      <a:pt x="497" y="396"/>
                    </a:lnTo>
                    <a:lnTo>
                      <a:pt x="507" y="395"/>
                    </a:lnTo>
                    <a:lnTo>
                      <a:pt x="514" y="396"/>
                    </a:lnTo>
                    <a:lnTo>
                      <a:pt x="521" y="396"/>
                    </a:lnTo>
                    <a:lnTo>
                      <a:pt x="527" y="396"/>
                    </a:lnTo>
                    <a:lnTo>
                      <a:pt x="532" y="395"/>
                    </a:lnTo>
                    <a:lnTo>
                      <a:pt x="537" y="395"/>
                    </a:lnTo>
                    <a:lnTo>
                      <a:pt x="546" y="395"/>
                    </a:lnTo>
                    <a:lnTo>
                      <a:pt x="553" y="396"/>
                    </a:lnTo>
                    <a:lnTo>
                      <a:pt x="558" y="396"/>
                    </a:lnTo>
                    <a:lnTo>
                      <a:pt x="563" y="393"/>
                    </a:lnTo>
                    <a:lnTo>
                      <a:pt x="566" y="388"/>
                    </a:lnTo>
                    <a:lnTo>
                      <a:pt x="569" y="386"/>
                    </a:lnTo>
                    <a:lnTo>
                      <a:pt x="573" y="386"/>
                    </a:lnTo>
                    <a:lnTo>
                      <a:pt x="584" y="385"/>
                    </a:lnTo>
                    <a:lnTo>
                      <a:pt x="591" y="383"/>
                    </a:lnTo>
                    <a:lnTo>
                      <a:pt x="595" y="385"/>
                    </a:lnTo>
                    <a:lnTo>
                      <a:pt x="598" y="388"/>
                    </a:lnTo>
                    <a:lnTo>
                      <a:pt x="605" y="386"/>
                    </a:lnTo>
                    <a:lnTo>
                      <a:pt x="610" y="385"/>
                    </a:lnTo>
                    <a:lnTo>
                      <a:pt x="616" y="383"/>
                    </a:lnTo>
                    <a:lnTo>
                      <a:pt x="621" y="381"/>
                    </a:lnTo>
                    <a:lnTo>
                      <a:pt x="623" y="378"/>
                    </a:lnTo>
                    <a:lnTo>
                      <a:pt x="631" y="373"/>
                    </a:lnTo>
                    <a:lnTo>
                      <a:pt x="638" y="370"/>
                    </a:lnTo>
                    <a:lnTo>
                      <a:pt x="645" y="366"/>
                    </a:lnTo>
                    <a:lnTo>
                      <a:pt x="650" y="365"/>
                    </a:lnTo>
                    <a:lnTo>
                      <a:pt x="655" y="363"/>
                    </a:lnTo>
                    <a:lnTo>
                      <a:pt x="662" y="363"/>
                    </a:lnTo>
                    <a:lnTo>
                      <a:pt x="668" y="365"/>
                    </a:lnTo>
                    <a:lnTo>
                      <a:pt x="675" y="368"/>
                    </a:lnTo>
                    <a:lnTo>
                      <a:pt x="684" y="371"/>
                    </a:lnTo>
                    <a:lnTo>
                      <a:pt x="690" y="370"/>
                    </a:lnTo>
                    <a:lnTo>
                      <a:pt x="699" y="368"/>
                    </a:lnTo>
                    <a:lnTo>
                      <a:pt x="704" y="365"/>
                    </a:lnTo>
                    <a:lnTo>
                      <a:pt x="710" y="363"/>
                    </a:lnTo>
                    <a:lnTo>
                      <a:pt x="717" y="360"/>
                    </a:lnTo>
                    <a:lnTo>
                      <a:pt x="724" y="356"/>
                    </a:lnTo>
                    <a:lnTo>
                      <a:pt x="732" y="358"/>
                    </a:lnTo>
                    <a:lnTo>
                      <a:pt x="741" y="360"/>
                    </a:lnTo>
                    <a:lnTo>
                      <a:pt x="744" y="361"/>
                    </a:lnTo>
                    <a:lnTo>
                      <a:pt x="747" y="363"/>
                    </a:lnTo>
                    <a:lnTo>
                      <a:pt x="754" y="365"/>
                    </a:lnTo>
                    <a:lnTo>
                      <a:pt x="751" y="354"/>
                    </a:lnTo>
                    <a:lnTo>
                      <a:pt x="746" y="346"/>
                    </a:lnTo>
                    <a:lnTo>
                      <a:pt x="737" y="343"/>
                    </a:lnTo>
                    <a:lnTo>
                      <a:pt x="731" y="338"/>
                    </a:lnTo>
                    <a:lnTo>
                      <a:pt x="725" y="333"/>
                    </a:lnTo>
                    <a:lnTo>
                      <a:pt x="722" y="328"/>
                    </a:lnTo>
                    <a:lnTo>
                      <a:pt x="719" y="323"/>
                    </a:lnTo>
                    <a:lnTo>
                      <a:pt x="715" y="318"/>
                    </a:lnTo>
                    <a:lnTo>
                      <a:pt x="714" y="313"/>
                    </a:lnTo>
                    <a:lnTo>
                      <a:pt x="712" y="307"/>
                    </a:lnTo>
                    <a:lnTo>
                      <a:pt x="714" y="302"/>
                    </a:lnTo>
                    <a:lnTo>
                      <a:pt x="717" y="299"/>
                    </a:lnTo>
                    <a:lnTo>
                      <a:pt x="719" y="296"/>
                    </a:lnTo>
                    <a:lnTo>
                      <a:pt x="722" y="289"/>
                    </a:lnTo>
                    <a:lnTo>
                      <a:pt x="717" y="284"/>
                    </a:lnTo>
                    <a:lnTo>
                      <a:pt x="714" y="281"/>
                    </a:lnTo>
                    <a:lnTo>
                      <a:pt x="710" y="272"/>
                    </a:lnTo>
                    <a:lnTo>
                      <a:pt x="709" y="267"/>
                    </a:lnTo>
                    <a:lnTo>
                      <a:pt x="707" y="262"/>
                    </a:lnTo>
                    <a:lnTo>
                      <a:pt x="704" y="257"/>
                    </a:lnTo>
                    <a:lnTo>
                      <a:pt x="694" y="239"/>
                    </a:lnTo>
                  </a:path>
                </a:pathLst>
              </a:custGeom>
              <a:noFill/>
              <a:ln w="20638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316" name="Freeform 108"/>
              <p:cNvSpPr>
                <a:spLocks/>
              </p:cNvSpPr>
              <p:nvPr/>
            </p:nvSpPr>
            <p:spPr bwMode="auto">
              <a:xfrm>
                <a:off x="2388" y="1159"/>
                <a:ext cx="2916" cy="1687"/>
              </a:xfrm>
              <a:custGeom>
                <a:avLst/>
                <a:gdLst/>
                <a:ahLst/>
                <a:cxnLst>
                  <a:cxn ang="0">
                    <a:pos x="2906" y="693"/>
                  </a:cxn>
                  <a:cxn ang="0">
                    <a:pos x="2886" y="772"/>
                  </a:cxn>
                  <a:cxn ang="0">
                    <a:pos x="2812" y="767"/>
                  </a:cxn>
                  <a:cxn ang="0">
                    <a:pos x="2706" y="831"/>
                  </a:cxn>
                  <a:cxn ang="0">
                    <a:pos x="2653" y="868"/>
                  </a:cxn>
                  <a:cxn ang="0">
                    <a:pos x="2612" y="947"/>
                  </a:cxn>
                  <a:cxn ang="0">
                    <a:pos x="2572" y="1020"/>
                  </a:cxn>
                  <a:cxn ang="0">
                    <a:pos x="2612" y="1076"/>
                  </a:cxn>
                  <a:cxn ang="0">
                    <a:pos x="1375" y="1289"/>
                  </a:cxn>
                  <a:cxn ang="0">
                    <a:pos x="487" y="1361"/>
                  </a:cxn>
                  <a:cxn ang="0">
                    <a:pos x="346" y="1366"/>
                  </a:cxn>
                  <a:cxn ang="0">
                    <a:pos x="10" y="1276"/>
                  </a:cxn>
                  <a:cxn ang="0">
                    <a:pos x="59" y="1265"/>
                  </a:cxn>
                  <a:cxn ang="0">
                    <a:pos x="104" y="1237"/>
                  </a:cxn>
                  <a:cxn ang="0">
                    <a:pos x="170" y="1223"/>
                  </a:cxn>
                  <a:cxn ang="0">
                    <a:pos x="237" y="1223"/>
                  </a:cxn>
                  <a:cxn ang="0">
                    <a:pos x="284" y="1190"/>
                  </a:cxn>
                  <a:cxn ang="0">
                    <a:pos x="336" y="1188"/>
                  </a:cxn>
                  <a:cxn ang="0">
                    <a:pos x="375" y="1188"/>
                  </a:cxn>
                  <a:cxn ang="0">
                    <a:pos x="460" y="1161"/>
                  </a:cxn>
                  <a:cxn ang="0">
                    <a:pos x="516" y="1126"/>
                  </a:cxn>
                  <a:cxn ang="0">
                    <a:pos x="512" y="1022"/>
                  </a:cxn>
                  <a:cxn ang="0">
                    <a:pos x="454" y="634"/>
                  </a:cxn>
                  <a:cxn ang="0">
                    <a:pos x="499" y="601"/>
                  </a:cxn>
                  <a:cxn ang="0">
                    <a:pos x="521" y="560"/>
                  </a:cxn>
                  <a:cxn ang="0">
                    <a:pos x="563" y="522"/>
                  </a:cxn>
                  <a:cxn ang="0">
                    <a:pos x="585" y="487"/>
                  </a:cxn>
                  <a:cxn ang="0">
                    <a:pos x="606" y="450"/>
                  </a:cxn>
                  <a:cxn ang="0">
                    <a:pos x="642" y="421"/>
                  </a:cxn>
                  <a:cxn ang="0">
                    <a:pos x="677" y="406"/>
                  </a:cxn>
                  <a:cxn ang="0">
                    <a:pos x="695" y="377"/>
                  </a:cxn>
                  <a:cxn ang="0">
                    <a:pos x="756" y="362"/>
                  </a:cxn>
                  <a:cxn ang="0">
                    <a:pos x="811" y="359"/>
                  </a:cxn>
                  <a:cxn ang="0">
                    <a:pos x="858" y="389"/>
                  </a:cxn>
                  <a:cxn ang="0">
                    <a:pos x="927" y="393"/>
                  </a:cxn>
                  <a:cxn ang="0">
                    <a:pos x="984" y="388"/>
                  </a:cxn>
                  <a:cxn ang="0">
                    <a:pos x="1036" y="396"/>
                  </a:cxn>
                  <a:cxn ang="0">
                    <a:pos x="1095" y="406"/>
                  </a:cxn>
                  <a:cxn ang="0">
                    <a:pos x="1162" y="426"/>
                  </a:cxn>
                  <a:cxn ang="0">
                    <a:pos x="1232" y="419"/>
                  </a:cxn>
                  <a:cxn ang="0">
                    <a:pos x="1283" y="436"/>
                  </a:cxn>
                  <a:cxn ang="0">
                    <a:pos x="1333" y="443"/>
                  </a:cxn>
                  <a:cxn ang="0">
                    <a:pos x="1385" y="461"/>
                  </a:cxn>
                  <a:cxn ang="0">
                    <a:pos x="1427" y="488"/>
                  </a:cxn>
                  <a:cxn ang="0">
                    <a:pos x="1476" y="477"/>
                  </a:cxn>
                  <a:cxn ang="0">
                    <a:pos x="1508" y="436"/>
                  </a:cxn>
                  <a:cxn ang="0">
                    <a:pos x="1585" y="414"/>
                  </a:cxn>
                  <a:cxn ang="0">
                    <a:pos x="1676" y="436"/>
                  </a:cxn>
                  <a:cxn ang="0">
                    <a:pos x="1734" y="409"/>
                  </a:cxn>
                  <a:cxn ang="0">
                    <a:pos x="1770" y="379"/>
                  </a:cxn>
                  <a:cxn ang="0">
                    <a:pos x="1817" y="361"/>
                  </a:cxn>
                  <a:cxn ang="0">
                    <a:pos x="1874" y="341"/>
                  </a:cxn>
                  <a:cxn ang="0">
                    <a:pos x="1912" y="319"/>
                  </a:cxn>
                  <a:cxn ang="0">
                    <a:pos x="1956" y="260"/>
                  </a:cxn>
                  <a:cxn ang="0">
                    <a:pos x="2011" y="238"/>
                  </a:cxn>
                  <a:cxn ang="0">
                    <a:pos x="2079" y="210"/>
                  </a:cxn>
                  <a:cxn ang="0">
                    <a:pos x="2132" y="158"/>
                  </a:cxn>
                  <a:cxn ang="0">
                    <a:pos x="2196" y="80"/>
                  </a:cxn>
                  <a:cxn ang="0">
                    <a:pos x="2277" y="57"/>
                  </a:cxn>
                  <a:cxn ang="0">
                    <a:pos x="2340" y="28"/>
                  </a:cxn>
                  <a:cxn ang="0">
                    <a:pos x="2408" y="43"/>
                  </a:cxn>
                  <a:cxn ang="0">
                    <a:pos x="2747" y="312"/>
                  </a:cxn>
                </a:cxnLst>
                <a:rect l="0" t="0" r="r" b="b"/>
                <a:pathLst>
                  <a:path w="2916" h="1687">
                    <a:moveTo>
                      <a:pt x="2773" y="520"/>
                    </a:moveTo>
                    <a:lnTo>
                      <a:pt x="2898" y="628"/>
                    </a:lnTo>
                    <a:lnTo>
                      <a:pt x="2901" y="634"/>
                    </a:lnTo>
                    <a:lnTo>
                      <a:pt x="2904" y="641"/>
                    </a:lnTo>
                    <a:lnTo>
                      <a:pt x="2906" y="644"/>
                    </a:lnTo>
                    <a:lnTo>
                      <a:pt x="2909" y="653"/>
                    </a:lnTo>
                    <a:lnTo>
                      <a:pt x="2913" y="658"/>
                    </a:lnTo>
                    <a:lnTo>
                      <a:pt x="2916" y="666"/>
                    </a:lnTo>
                    <a:lnTo>
                      <a:pt x="2913" y="675"/>
                    </a:lnTo>
                    <a:lnTo>
                      <a:pt x="2909" y="685"/>
                    </a:lnTo>
                    <a:lnTo>
                      <a:pt x="2906" y="693"/>
                    </a:lnTo>
                    <a:lnTo>
                      <a:pt x="2903" y="701"/>
                    </a:lnTo>
                    <a:lnTo>
                      <a:pt x="2901" y="712"/>
                    </a:lnTo>
                    <a:lnTo>
                      <a:pt x="2904" y="718"/>
                    </a:lnTo>
                    <a:lnTo>
                      <a:pt x="2903" y="725"/>
                    </a:lnTo>
                    <a:lnTo>
                      <a:pt x="2899" y="732"/>
                    </a:lnTo>
                    <a:lnTo>
                      <a:pt x="2896" y="738"/>
                    </a:lnTo>
                    <a:lnTo>
                      <a:pt x="2894" y="745"/>
                    </a:lnTo>
                    <a:lnTo>
                      <a:pt x="2893" y="753"/>
                    </a:lnTo>
                    <a:lnTo>
                      <a:pt x="2893" y="759"/>
                    </a:lnTo>
                    <a:lnTo>
                      <a:pt x="2888" y="769"/>
                    </a:lnTo>
                    <a:lnTo>
                      <a:pt x="2886" y="772"/>
                    </a:lnTo>
                    <a:lnTo>
                      <a:pt x="2881" y="774"/>
                    </a:lnTo>
                    <a:lnTo>
                      <a:pt x="2874" y="770"/>
                    </a:lnTo>
                    <a:lnTo>
                      <a:pt x="2871" y="767"/>
                    </a:lnTo>
                    <a:lnTo>
                      <a:pt x="2867" y="759"/>
                    </a:lnTo>
                    <a:lnTo>
                      <a:pt x="2861" y="755"/>
                    </a:lnTo>
                    <a:lnTo>
                      <a:pt x="2857" y="752"/>
                    </a:lnTo>
                    <a:lnTo>
                      <a:pt x="2849" y="753"/>
                    </a:lnTo>
                    <a:lnTo>
                      <a:pt x="2841" y="757"/>
                    </a:lnTo>
                    <a:lnTo>
                      <a:pt x="2831" y="764"/>
                    </a:lnTo>
                    <a:lnTo>
                      <a:pt x="2822" y="765"/>
                    </a:lnTo>
                    <a:lnTo>
                      <a:pt x="2812" y="767"/>
                    </a:lnTo>
                    <a:lnTo>
                      <a:pt x="2804" y="772"/>
                    </a:lnTo>
                    <a:lnTo>
                      <a:pt x="2790" y="775"/>
                    </a:lnTo>
                    <a:lnTo>
                      <a:pt x="2782" y="779"/>
                    </a:lnTo>
                    <a:lnTo>
                      <a:pt x="2767" y="785"/>
                    </a:lnTo>
                    <a:lnTo>
                      <a:pt x="2757" y="790"/>
                    </a:lnTo>
                    <a:lnTo>
                      <a:pt x="2747" y="792"/>
                    </a:lnTo>
                    <a:lnTo>
                      <a:pt x="2733" y="795"/>
                    </a:lnTo>
                    <a:lnTo>
                      <a:pt x="2723" y="802"/>
                    </a:lnTo>
                    <a:lnTo>
                      <a:pt x="2715" y="811"/>
                    </a:lnTo>
                    <a:lnTo>
                      <a:pt x="2710" y="822"/>
                    </a:lnTo>
                    <a:lnTo>
                      <a:pt x="2706" y="831"/>
                    </a:lnTo>
                    <a:lnTo>
                      <a:pt x="2703" y="839"/>
                    </a:lnTo>
                    <a:lnTo>
                      <a:pt x="2700" y="846"/>
                    </a:lnTo>
                    <a:lnTo>
                      <a:pt x="2698" y="849"/>
                    </a:lnTo>
                    <a:lnTo>
                      <a:pt x="2696" y="856"/>
                    </a:lnTo>
                    <a:lnTo>
                      <a:pt x="2693" y="864"/>
                    </a:lnTo>
                    <a:lnTo>
                      <a:pt x="2690" y="868"/>
                    </a:lnTo>
                    <a:lnTo>
                      <a:pt x="2686" y="874"/>
                    </a:lnTo>
                    <a:lnTo>
                      <a:pt x="2681" y="876"/>
                    </a:lnTo>
                    <a:lnTo>
                      <a:pt x="2669" y="878"/>
                    </a:lnTo>
                    <a:lnTo>
                      <a:pt x="2659" y="873"/>
                    </a:lnTo>
                    <a:lnTo>
                      <a:pt x="2653" y="868"/>
                    </a:lnTo>
                    <a:lnTo>
                      <a:pt x="2644" y="863"/>
                    </a:lnTo>
                    <a:lnTo>
                      <a:pt x="2636" y="863"/>
                    </a:lnTo>
                    <a:lnTo>
                      <a:pt x="2629" y="869"/>
                    </a:lnTo>
                    <a:lnTo>
                      <a:pt x="2622" y="876"/>
                    </a:lnTo>
                    <a:lnTo>
                      <a:pt x="2616" y="884"/>
                    </a:lnTo>
                    <a:lnTo>
                      <a:pt x="2612" y="894"/>
                    </a:lnTo>
                    <a:lnTo>
                      <a:pt x="2612" y="906"/>
                    </a:lnTo>
                    <a:lnTo>
                      <a:pt x="2612" y="920"/>
                    </a:lnTo>
                    <a:lnTo>
                      <a:pt x="2612" y="931"/>
                    </a:lnTo>
                    <a:lnTo>
                      <a:pt x="2612" y="940"/>
                    </a:lnTo>
                    <a:lnTo>
                      <a:pt x="2612" y="947"/>
                    </a:lnTo>
                    <a:lnTo>
                      <a:pt x="2611" y="952"/>
                    </a:lnTo>
                    <a:lnTo>
                      <a:pt x="2604" y="957"/>
                    </a:lnTo>
                    <a:lnTo>
                      <a:pt x="2596" y="962"/>
                    </a:lnTo>
                    <a:lnTo>
                      <a:pt x="2589" y="965"/>
                    </a:lnTo>
                    <a:lnTo>
                      <a:pt x="2580" y="975"/>
                    </a:lnTo>
                    <a:lnTo>
                      <a:pt x="2577" y="980"/>
                    </a:lnTo>
                    <a:lnTo>
                      <a:pt x="2572" y="988"/>
                    </a:lnTo>
                    <a:lnTo>
                      <a:pt x="2572" y="997"/>
                    </a:lnTo>
                    <a:lnTo>
                      <a:pt x="2575" y="1004"/>
                    </a:lnTo>
                    <a:lnTo>
                      <a:pt x="2575" y="1010"/>
                    </a:lnTo>
                    <a:lnTo>
                      <a:pt x="2572" y="1020"/>
                    </a:lnTo>
                    <a:lnTo>
                      <a:pt x="2570" y="1032"/>
                    </a:lnTo>
                    <a:lnTo>
                      <a:pt x="2570" y="1037"/>
                    </a:lnTo>
                    <a:lnTo>
                      <a:pt x="2575" y="1047"/>
                    </a:lnTo>
                    <a:lnTo>
                      <a:pt x="2580" y="1051"/>
                    </a:lnTo>
                    <a:lnTo>
                      <a:pt x="2587" y="1051"/>
                    </a:lnTo>
                    <a:lnTo>
                      <a:pt x="2591" y="1049"/>
                    </a:lnTo>
                    <a:lnTo>
                      <a:pt x="2597" y="1046"/>
                    </a:lnTo>
                    <a:lnTo>
                      <a:pt x="2604" y="1049"/>
                    </a:lnTo>
                    <a:lnTo>
                      <a:pt x="2611" y="1057"/>
                    </a:lnTo>
                    <a:lnTo>
                      <a:pt x="2612" y="1066"/>
                    </a:lnTo>
                    <a:lnTo>
                      <a:pt x="2612" y="1076"/>
                    </a:lnTo>
                    <a:lnTo>
                      <a:pt x="2609" y="1081"/>
                    </a:lnTo>
                    <a:lnTo>
                      <a:pt x="2606" y="1086"/>
                    </a:lnTo>
                    <a:lnTo>
                      <a:pt x="2058" y="957"/>
                    </a:lnTo>
                    <a:lnTo>
                      <a:pt x="2065" y="943"/>
                    </a:lnTo>
                    <a:lnTo>
                      <a:pt x="1797" y="1052"/>
                    </a:lnTo>
                    <a:lnTo>
                      <a:pt x="1773" y="997"/>
                    </a:lnTo>
                    <a:lnTo>
                      <a:pt x="1711" y="837"/>
                    </a:lnTo>
                    <a:lnTo>
                      <a:pt x="1661" y="858"/>
                    </a:lnTo>
                    <a:lnTo>
                      <a:pt x="1481" y="926"/>
                    </a:lnTo>
                    <a:lnTo>
                      <a:pt x="1582" y="1213"/>
                    </a:lnTo>
                    <a:lnTo>
                      <a:pt x="1375" y="1289"/>
                    </a:lnTo>
                    <a:lnTo>
                      <a:pt x="1167" y="1366"/>
                    </a:lnTo>
                    <a:lnTo>
                      <a:pt x="1117" y="1346"/>
                    </a:lnTo>
                    <a:lnTo>
                      <a:pt x="1142" y="1376"/>
                    </a:lnTo>
                    <a:lnTo>
                      <a:pt x="875" y="1625"/>
                    </a:lnTo>
                    <a:lnTo>
                      <a:pt x="804" y="1687"/>
                    </a:lnTo>
                    <a:lnTo>
                      <a:pt x="539" y="1398"/>
                    </a:lnTo>
                    <a:lnTo>
                      <a:pt x="532" y="1386"/>
                    </a:lnTo>
                    <a:lnTo>
                      <a:pt x="521" y="1378"/>
                    </a:lnTo>
                    <a:lnTo>
                      <a:pt x="511" y="1373"/>
                    </a:lnTo>
                    <a:lnTo>
                      <a:pt x="496" y="1366"/>
                    </a:lnTo>
                    <a:lnTo>
                      <a:pt x="487" y="1361"/>
                    </a:lnTo>
                    <a:lnTo>
                      <a:pt x="470" y="1354"/>
                    </a:lnTo>
                    <a:lnTo>
                      <a:pt x="450" y="1351"/>
                    </a:lnTo>
                    <a:lnTo>
                      <a:pt x="440" y="1348"/>
                    </a:lnTo>
                    <a:lnTo>
                      <a:pt x="433" y="1346"/>
                    </a:lnTo>
                    <a:lnTo>
                      <a:pt x="422" y="1344"/>
                    </a:lnTo>
                    <a:lnTo>
                      <a:pt x="400" y="1349"/>
                    </a:lnTo>
                    <a:lnTo>
                      <a:pt x="386" y="1351"/>
                    </a:lnTo>
                    <a:lnTo>
                      <a:pt x="375" y="1354"/>
                    </a:lnTo>
                    <a:lnTo>
                      <a:pt x="363" y="1359"/>
                    </a:lnTo>
                    <a:lnTo>
                      <a:pt x="353" y="1361"/>
                    </a:lnTo>
                    <a:lnTo>
                      <a:pt x="346" y="1366"/>
                    </a:lnTo>
                    <a:lnTo>
                      <a:pt x="329" y="1376"/>
                    </a:lnTo>
                    <a:lnTo>
                      <a:pt x="284" y="1383"/>
                    </a:lnTo>
                    <a:lnTo>
                      <a:pt x="247" y="1388"/>
                    </a:lnTo>
                    <a:lnTo>
                      <a:pt x="224" y="1390"/>
                    </a:lnTo>
                    <a:lnTo>
                      <a:pt x="193" y="1386"/>
                    </a:lnTo>
                    <a:lnTo>
                      <a:pt x="160" y="1371"/>
                    </a:lnTo>
                    <a:lnTo>
                      <a:pt x="145" y="1361"/>
                    </a:lnTo>
                    <a:lnTo>
                      <a:pt x="131" y="1353"/>
                    </a:lnTo>
                    <a:lnTo>
                      <a:pt x="106" y="1338"/>
                    </a:lnTo>
                    <a:lnTo>
                      <a:pt x="0" y="1276"/>
                    </a:lnTo>
                    <a:lnTo>
                      <a:pt x="10" y="1276"/>
                    </a:lnTo>
                    <a:lnTo>
                      <a:pt x="17" y="1274"/>
                    </a:lnTo>
                    <a:lnTo>
                      <a:pt x="19" y="1274"/>
                    </a:lnTo>
                    <a:lnTo>
                      <a:pt x="22" y="1270"/>
                    </a:lnTo>
                    <a:lnTo>
                      <a:pt x="26" y="1267"/>
                    </a:lnTo>
                    <a:lnTo>
                      <a:pt x="31" y="1267"/>
                    </a:lnTo>
                    <a:lnTo>
                      <a:pt x="34" y="1269"/>
                    </a:lnTo>
                    <a:lnTo>
                      <a:pt x="41" y="1267"/>
                    </a:lnTo>
                    <a:lnTo>
                      <a:pt x="46" y="1267"/>
                    </a:lnTo>
                    <a:lnTo>
                      <a:pt x="49" y="1270"/>
                    </a:lnTo>
                    <a:lnTo>
                      <a:pt x="52" y="1269"/>
                    </a:lnTo>
                    <a:lnTo>
                      <a:pt x="59" y="1265"/>
                    </a:lnTo>
                    <a:lnTo>
                      <a:pt x="64" y="1262"/>
                    </a:lnTo>
                    <a:lnTo>
                      <a:pt x="69" y="1259"/>
                    </a:lnTo>
                    <a:lnTo>
                      <a:pt x="79" y="1259"/>
                    </a:lnTo>
                    <a:lnTo>
                      <a:pt x="83" y="1257"/>
                    </a:lnTo>
                    <a:lnTo>
                      <a:pt x="86" y="1255"/>
                    </a:lnTo>
                    <a:lnTo>
                      <a:pt x="89" y="1254"/>
                    </a:lnTo>
                    <a:lnTo>
                      <a:pt x="91" y="1250"/>
                    </a:lnTo>
                    <a:lnTo>
                      <a:pt x="91" y="1244"/>
                    </a:lnTo>
                    <a:lnTo>
                      <a:pt x="94" y="1240"/>
                    </a:lnTo>
                    <a:lnTo>
                      <a:pt x="98" y="1239"/>
                    </a:lnTo>
                    <a:lnTo>
                      <a:pt x="104" y="1237"/>
                    </a:lnTo>
                    <a:lnTo>
                      <a:pt x="109" y="1234"/>
                    </a:lnTo>
                    <a:lnTo>
                      <a:pt x="120" y="1234"/>
                    </a:lnTo>
                    <a:lnTo>
                      <a:pt x="125" y="1230"/>
                    </a:lnTo>
                    <a:lnTo>
                      <a:pt x="128" y="1230"/>
                    </a:lnTo>
                    <a:lnTo>
                      <a:pt x="131" y="1229"/>
                    </a:lnTo>
                    <a:lnTo>
                      <a:pt x="136" y="1220"/>
                    </a:lnTo>
                    <a:lnTo>
                      <a:pt x="141" y="1222"/>
                    </a:lnTo>
                    <a:lnTo>
                      <a:pt x="146" y="1223"/>
                    </a:lnTo>
                    <a:lnTo>
                      <a:pt x="151" y="1225"/>
                    </a:lnTo>
                    <a:lnTo>
                      <a:pt x="163" y="1223"/>
                    </a:lnTo>
                    <a:lnTo>
                      <a:pt x="170" y="1223"/>
                    </a:lnTo>
                    <a:lnTo>
                      <a:pt x="177" y="1223"/>
                    </a:lnTo>
                    <a:lnTo>
                      <a:pt x="180" y="1227"/>
                    </a:lnTo>
                    <a:lnTo>
                      <a:pt x="185" y="1230"/>
                    </a:lnTo>
                    <a:lnTo>
                      <a:pt x="188" y="1235"/>
                    </a:lnTo>
                    <a:lnTo>
                      <a:pt x="195" y="1237"/>
                    </a:lnTo>
                    <a:lnTo>
                      <a:pt x="203" y="1234"/>
                    </a:lnTo>
                    <a:lnTo>
                      <a:pt x="208" y="1230"/>
                    </a:lnTo>
                    <a:lnTo>
                      <a:pt x="217" y="1229"/>
                    </a:lnTo>
                    <a:lnTo>
                      <a:pt x="225" y="1230"/>
                    </a:lnTo>
                    <a:lnTo>
                      <a:pt x="230" y="1227"/>
                    </a:lnTo>
                    <a:lnTo>
                      <a:pt x="237" y="1223"/>
                    </a:lnTo>
                    <a:lnTo>
                      <a:pt x="240" y="1222"/>
                    </a:lnTo>
                    <a:lnTo>
                      <a:pt x="244" y="1217"/>
                    </a:lnTo>
                    <a:lnTo>
                      <a:pt x="247" y="1210"/>
                    </a:lnTo>
                    <a:lnTo>
                      <a:pt x="252" y="1205"/>
                    </a:lnTo>
                    <a:lnTo>
                      <a:pt x="262" y="1200"/>
                    </a:lnTo>
                    <a:lnTo>
                      <a:pt x="266" y="1202"/>
                    </a:lnTo>
                    <a:lnTo>
                      <a:pt x="269" y="1203"/>
                    </a:lnTo>
                    <a:lnTo>
                      <a:pt x="274" y="1202"/>
                    </a:lnTo>
                    <a:lnTo>
                      <a:pt x="276" y="1200"/>
                    </a:lnTo>
                    <a:lnTo>
                      <a:pt x="281" y="1198"/>
                    </a:lnTo>
                    <a:lnTo>
                      <a:pt x="284" y="1190"/>
                    </a:lnTo>
                    <a:lnTo>
                      <a:pt x="289" y="1187"/>
                    </a:lnTo>
                    <a:lnTo>
                      <a:pt x="294" y="1185"/>
                    </a:lnTo>
                    <a:lnTo>
                      <a:pt x="302" y="1182"/>
                    </a:lnTo>
                    <a:lnTo>
                      <a:pt x="311" y="1180"/>
                    </a:lnTo>
                    <a:lnTo>
                      <a:pt x="314" y="1183"/>
                    </a:lnTo>
                    <a:lnTo>
                      <a:pt x="319" y="1183"/>
                    </a:lnTo>
                    <a:lnTo>
                      <a:pt x="323" y="1182"/>
                    </a:lnTo>
                    <a:lnTo>
                      <a:pt x="329" y="1183"/>
                    </a:lnTo>
                    <a:lnTo>
                      <a:pt x="331" y="1187"/>
                    </a:lnTo>
                    <a:lnTo>
                      <a:pt x="333" y="1188"/>
                    </a:lnTo>
                    <a:lnTo>
                      <a:pt x="336" y="1188"/>
                    </a:lnTo>
                    <a:lnTo>
                      <a:pt x="339" y="1187"/>
                    </a:lnTo>
                    <a:lnTo>
                      <a:pt x="343" y="1183"/>
                    </a:lnTo>
                    <a:lnTo>
                      <a:pt x="348" y="1183"/>
                    </a:lnTo>
                    <a:lnTo>
                      <a:pt x="351" y="1187"/>
                    </a:lnTo>
                    <a:lnTo>
                      <a:pt x="349" y="1190"/>
                    </a:lnTo>
                    <a:lnTo>
                      <a:pt x="349" y="1193"/>
                    </a:lnTo>
                    <a:lnTo>
                      <a:pt x="351" y="1197"/>
                    </a:lnTo>
                    <a:lnTo>
                      <a:pt x="360" y="1195"/>
                    </a:lnTo>
                    <a:lnTo>
                      <a:pt x="365" y="1192"/>
                    </a:lnTo>
                    <a:lnTo>
                      <a:pt x="370" y="1192"/>
                    </a:lnTo>
                    <a:lnTo>
                      <a:pt x="375" y="1188"/>
                    </a:lnTo>
                    <a:lnTo>
                      <a:pt x="380" y="1187"/>
                    </a:lnTo>
                    <a:lnTo>
                      <a:pt x="386" y="1182"/>
                    </a:lnTo>
                    <a:lnTo>
                      <a:pt x="393" y="1176"/>
                    </a:lnTo>
                    <a:lnTo>
                      <a:pt x="398" y="1171"/>
                    </a:lnTo>
                    <a:lnTo>
                      <a:pt x="407" y="1166"/>
                    </a:lnTo>
                    <a:lnTo>
                      <a:pt x="413" y="1163"/>
                    </a:lnTo>
                    <a:lnTo>
                      <a:pt x="420" y="1161"/>
                    </a:lnTo>
                    <a:lnTo>
                      <a:pt x="430" y="1160"/>
                    </a:lnTo>
                    <a:lnTo>
                      <a:pt x="452" y="1165"/>
                    </a:lnTo>
                    <a:lnTo>
                      <a:pt x="457" y="1163"/>
                    </a:lnTo>
                    <a:lnTo>
                      <a:pt x="460" y="1161"/>
                    </a:lnTo>
                    <a:lnTo>
                      <a:pt x="465" y="1160"/>
                    </a:lnTo>
                    <a:lnTo>
                      <a:pt x="470" y="1158"/>
                    </a:lnTo>
                    <a:lnTo>
                      <a:pt x="477" y="1155"/>
                    </a:lnTo>
                    <a:lnTo>
                      <a:pt x="480" y="1150"/>
                    </a:lnTo>
                    <a:lnTo>
                      <a:pt x="487" y="1145"/>
                    </a:lnTo>
                    <a:lnTo>
                      <a:pt x="494" y="1143"/>
                    </a:lnTo>
                    <a:lnTo>
                      <a:pt x="499" y="1140"/>
                    </a:lnTo>
                    <a:lnTo>
                      <a:pt x="502" y="1138"/>
                    </a:lnTo>
                    <a:lnTo>
                      <a:pt x="509" y="1135"/>
                    </a:lnTo>
                    <a:lnTo>
                      <a:pt x="511" y="1133"/>
                    </a:lnTo>
                    <a:lnTo>
                      <a:pt x="516" y="1126"/>
                    </a:lnTo>
                    <a:lnTo>
                      <a:pt x="521" y="1124"/>
                    </a:lnTo>
                    <a:lnTo>
                      <a:pt x="524" y="1126"/>
                    </a:lnTo>
                    <a:lnTo>
                      <a:pt x="527" y="1128"/>
                    </a:lnTo>
                    <a:lnTo>
                      <a:pt x="532" y="1124"/>
                    </a:lnTo>
                    <a:lnTo>
                      <a:pt x="534" y="1121"/>
                    </a:lnTo>
                    <a:lnTo>
                      <a:pt x="536" y="1119"/>
                    </a:lnTo>
                    <a:lnTo>
                      <a:pt x="534" y="1108"/>
                    </a:lnTo>
                    <a:lnTo>
                      <a:pt x="521" y="1071"/>
                    </a:lnTo>
                    <a:lnTo>
                      <a:pt x="516" y="1047"/>
                    </a:lnTo>
                    <a:lnTo>
                      <a:pt x="516" y="1044"/>
                    </a:lnTo>
                    <a:lnTo>
                      <a:pt x="512" y="1022"/>
                    </a:lnTo>
                    <a:lnTo>
                      <a:pt x="501" y="963"/>
                    </a:lnTo>
                    <a:lnTo>
                      <a:pt x="467" y="832"/>
                    </a:lnTo>
                    <a:lnTo>
                      <a:pt x="467" y="812"/>
                    </a:lnTo>
                    <a:lnTo>
                      <a:pt x="464" y="792"/>
                    </a:lnTo>
                    <a:lnTo>
                      <a:pt x="457" y="762"/>
                    </a:lnTo>
                    <a:lnTo>
                      <a:pt x="454" y="762"/>
                    </a:lnTo>
                    <a:lnTo>
                      <a:pt x="432" y="656"/>
                    </a:lnTo>
                    <a:lnTo>
                      <a:pt x="438" y="643"/>
                    </a:lnTo>
                    <a:lnTo>
                      <a:pt x="443" y="639"/>
                    </a:lnTo>
                    <a:lnTo>
                      <a:pt x="449" y="636"/>
                    </a:lnTo>
                    <a:lnTo>
                      <a:pt x="454" y="634"/>
                    </a:lnTo>
                    <a:lnTo>
                      <a:pt x="459" y="634"/>
                    </a:lnTo>
                    <a:lnTo>
                      <a:pt x="462" y="631"/>
                    </a:lnTo>
                    <a:lnTo>
                      <a:pt x="467" y="626"/>
                    </a:lnTo>
                    <a:lnTo>
                      <a:pt x="470" y="621"/>
                    </a:lnTo>
                    <a:lnTo>
                      <a:pt x="479" y="612"/>
                    </a:lnTo>
                    <a:lnTo>
                      <a:pt x="482" y="607"/>
                    </a:lnTo>
                    <a:lnTo>
                      <a:pt x="487" y="604"/>
                    </a:lnTo>
                    <a:lnTo>
                      <a:pt x="490" y="606"/>
                    </a:lnTo>
                    <a:lnTo>
                      <a:pt x="494" y="604"/>
                    </a:lnTo>
                    <a:lnTo>
                      <a:pt x="496" y="604"/>
                    </a:lnTo>
                    <a:lnTo>
                      <a:pt x="499" y="601"/>
                    </a:lnTo>
                    <a:lnTo>
                      <a:pt x="501" y="594"/>
                    </a:lnTo>
                    <a:lnTo>
                      <a:pt x="499" y="592"/>
                    </a:lnTo>
                    <a:lnTo>
                      <a:pt x="497" y="589"/>
                    </a:lnTo>
                    <a:lnTo>
                      <a:pt x="502" y="584"/>
                    </a:lnTo>
                    <a:lnTo>
                      <a:pt x="506" y="581"/>
                    </a:lnTo>
                    <a:lnTo>
                      <a:pt x="511" y="579"/>
                    </a:lnTo>
                    <a:lnTo>
                      <a:pt x="512" y="577"/>
                    </a:lnTo>
                    <a:lnTo>
                      <a:pt x="512" y="571"/>
                    </a:lnTo>
                    <a:lnTo>
                      <a:pt x="514" y="565"/>
                    </a:lnTo>
                    <a:lnTo>
                      <a:pt x="517" y="562"/>
                    </a:lnTo>
                    <a:lnTo>
                      <a:pt x="521" y="560"/>
                    </a:lnTo>
                    <a:lnTo>
                      <a:pt x="526" y="559"/>
                    </a:lnTo>
                    <a:lnTo>
                      <a:pt x="527" y="555"/>
                    </a:lnTo>
                    <a:lnTo>
                      <a:pt x="529" y="552"/>
                    </a:lnTo>
                    <a:lnTo>
                      <a:pt x="534" y="547"/>
                    </a:lnTo>
                    <a:lnTo>
                      <a:pt x="538" y="545"/>
                    </a:lnTo>
                    <a:lnTo>
                      <a:pt x="543" y="544"/>
                    </a:lnTo>
                    <a:lnTo>
                      <a:pt x="549" y="540"/>
                    </a:lnTo>
                    <a:lnTo>
                      <a:pt x="554" y="535"/>
                    </a:lnTo>
                    <a:lnTo>
                      <a:pt x="556" y="530"/>
                    </a:lnTo>
                    <a:lnTo>
                      <a:pt x="559" y="525"/>
                    </a:lnTo>
                    <a:lnTo>
                      <a:pt x="563" y="522"/>
                    </a:lnTo>
                    <a:lnTo>
                      <a:pt x="566" y="522"/>
                    </a:lnTo>
                    <a:lnTo>
                      <a:pt x="571" y="525"/>
                    </a:lnTo>
                    <a:lnTo>
                      <a:pt x="574" y="529"/>
                    </a:lnTo>
                    <a:lnTo>
                      <a:pt x="579" y="527"/>
                    </a:lnTo>
                    <a:lnTo>
                      <a:pt x="583" y="524"/>
                    </a:lnTo>
                    <a:lnTo>
                      <a:pt x="585" y="512"/>
                    </a:lnTo>
                    <a:lnTo>
                      <a:pt x="583" y="508"/>
                    </a:lnTo>
                    <a:lnTo>
                      <a:pt x="583" y="503"/>
                    </a:lnTo>
                    <a:lnTo>
                      <a:pt x="579" y="495"/>
                    </a:lnTo>
                    <a:lnTo>
                      <a:pt x="581" y="490"/>
                    </a:lnTo>
                    <a:lnTo>
                      <a:pt x="585" y="487"/>
                    </a:lnTo>
                    <a:lnTo>
                      <a:pt x="586" y="483"/>
                    </a:lnTo>
                    <a:lnTo>
                      <a:pt x="588" y="482"/>
                    </a:lnTo>
                    <a:lnTo>
                      <a:pt x="591" y="477"/>
                    </a:lnTo>
                    <a:lnTo>
                      <a:pt x="596" y="473"/>
                    </a:lnTo>
                    <a:lnTo>
                      <a:pt x="598" y="473"/>
                    </a:lnTo>
                    <a:lnTo>
                      <a:pt x="603" y="471"/>
                    </a:lnTo>
                    <a:lnTo>
                      <a:pt x="606" y="470"/>
                    </a:lnTo>
                    <a:lnTo>
                      <a:pt x="606" y="466"/>
                    </a:lnTo>
                    <a:lnTo>
                      <a:pt x="608" y="460"/>
                    </a:lnTo>
                    <a:lnTo>
                      <a:pt x="606" y="453"/>
                    </a:lnTo>
                    <a:lnTo>
                      <a:pt x="606" y="450"/>
                    </a:lnTo>
                    <a:lnTo>
                      <a:pt x="610" y="448"/>
                    </a:lnTo>
                    <a:lnTo>
                      <a:pt x="615" y="450"/>
                    </a:lnTo>
                    <a:lnTo>
                      <a:pt x="618" y="443"/>
                    </a:lnTo>
                    <a:lnTo>
                      <a:pt x="616" y="441"/>
                    </a:lnTo>
                    <a:lnTo>
                      <a:pt x="615" y="433"/>
                    </a:lnTo>
                    <a:lnTo>
                      <a:pt x="615" y="428"/>
                    </a:lnTo>
                    <a:lnTo>
                      <a:pt x="616" y="426"/>
                    </a:lnTo>
                    <a:lnTo>
                      <a:pt x="620" y="424"/>
                    </a:lnTo>
                    <a:lnTo>
                      <a:pt x="626" y="424"/>
                    </a:lnTo>
                    <a:lnTo>
                      <a:pt x="635" y="423"/>
                    </a:lnTo>
                    <a:lnTo>
                      <a:pt x="642" y="421"/>
                    </a:lnTo>
                    <a:lnTo>
                      <a:pt x="647" y="419"/>
                    </a:lnTo>
                    <a:lnTo>
                      <a:pt x="652" y="418"/>
                    </a:lnTo>
                    <a:lnTo>
                      <a:pt x="655" y="416"/>
                    </a:lnTo>
                    <a:lnTo>
                      <a:pt x="655" y="414"/>
                    </a:lnTo>
                    <a:lnTo>
                      <a:pt x="658" y="408"/>
                    </a:lnTo>
                    <a:lnTo>
                      <a:pt x="660" y="406"/>
                    </a:lnTo>
                    <a:lnTo>
                      <a:pt x="662" y="406"/>
                    </a:lnTo>
                    <a:lnTo>
                      <a:pt x="665" y="406"/>
                    </a:lnTo>
                    <a:lnTo>
                      <a:pt x="670" y="404"/>
                    </a:lnTo>
                    <a:lnTo>
                      <a:pt x="673" y="403"/>
                    </a:lnTo>
                    <a:lnTo>
                      <a:pt x="677" y="406"/>
                    </a:lnTo>
                    <a:lnTo>
                      <a:pt x="679" y="408"/>
                    </a:lnTo>
                    <a:lnTo>
                      <a:pt x="682" y="408"/>
                    </a:lnTo>
                    <a:lnTo>
                      <a:pt x="685" y="406"/>
                    </a:lnTo>
                    <a:lnTo>
                      <a:pt x="685" y="403"/>
                    </a:lnTo>
                    <a:lnTo>
                      <a:pt x="684" y="398"/>
                    </a:lnTo>
                    <a:lnTo>
                      <a:pt x="684" y="394"/>
                    </a:lnTo>
                    <a:lnTo>
                      <a:pt x="682" y="388"/>
                    </a:lnTo>
                    <a:lnTo>
                      <a:pt x="684" y="384"/>
                    </a:lnTo>
                    <a:lnTo>
                      <a:pt x="690" y="381"/>
                    </a:lnTo>
                    <a:lnTo>
                      <a:pt x="694" y="379"/>
                    </a:lnTo>
                    <a:lnTo>
                      <a:pt x="695" y="377"/>
                    </a:lnTo>
                    <a:lnTo>
                      <a:pt x="699" y="374"/>
                    </a:lnTo>
                    <a:lnTo>
                      <a:pt x="699" y="371"/>
                    </a:lnTo>
                    <a:lnTo>
                      <a:pt x="707" y="372"/>
                    </a:lnTo>
                    <a:lnTo>
                      <a:pt x="712" y="376"/>
                    </a:lnTo>
                    <a:lnTo>
                      <a:pt x="717" y="376"/>
                    </a:lnTo>
                    <a:lnTo>
                      <a:pt x="724" y="374"/>
                    </a:lnTo>
                    <a:lnTo>
                      <a:pt x="731" y="371"/>
                    </a:lnTo>
                    <a:lnTo>
                      <a:pt x="737" y="367"/>
                    </a:lnTo>
                    <a:lnTo>
                      <a:pt x="742" y="364"/>
                    </a:lnTo>
                    <a:lnTo>
                      <a:pt x="749" y="362"/>
                    </a:lnTo>
                    <a:lnTo>
                      <a:pt x="756" y="362"/>
                    </a:lnTo>
                    <a:lnTo>
                      <a:pt x="762" y="366"/>
                    </a:lnTo>
                    <a:lnTo>
                      <a:pt x="771" y="369"/>
                    </a:lnTo>
                    <a:lnTo>
                      <a:pt x="774" y="366"/>
                    </a:lnTo>
                    <a:lnTo>
                      <a:pt x="778" y="362"/>
                    </a:lnTo>
                    <a:lnTo>
                      <a:pt x="784" y="361"/>
                    </a:lnTo>
                    <a:lnTo>
                      <a:pt x="791" y="359"/>
                    </a:lnTo>
                    <a:lnTo>
                      <a:pt x="793" y="357"/>
                    </a:lnTo>
                    <a:lnTo>
                      <a:pt x="798" y="357"/>
                    </a:lnTo>
                    <a:lnTo>
                      <a:pt x="803" y="357"/>
                    </a:lnTo>
                    <a:lnTo>
                      <a:pt x="809" y="357"/>
                    </a:lnTo>
                    <a:lnTo>
                      <a:pt x="811" y="359"/>
                    </a:lnTo>
                    <a:lnTo>
                      <a:pt x="814" y="364"/>
                    </a:lnTo>
                    <a:lnTo>
                      <a:pt x="816" y="362"/>
                    </a:lnTo>
                    <a:lnTo>
                      <a:pt x="821" y="362"/>
                    </a:lnTo>
                    <a:lnTo>
                      <a:pt x="825" y="366"/>
                    </a:lnTo>
                    <a:lnTo>
                      <a:pt x="830" y="371"/>
                    </a:lnTo>
                    <a:lnTo>
                      <a:pt x="831" y="376"/>
                    </a:lnTo>
                    <a:lnTo>
                      <a:pt x="838" y="381"/>
                    </a:lnTo>
                    <a:lnTo>
                      <a:pt x="846" y="379"/>
                    </a:lnTo>
                    <a:lnTo>
                      <a:pt x="855" y="381"/>
                    </a:lnTo>
                    <a:lnTo>
                      <a:pt x="856" y="386"/>
                    </a:lnTo>
                    <a:lnTo>
                      <a:pt x="858" y="389"/>
                    </a:lnTo>
                    <a:lnTo>
                      <a:pt x="867" y="393"/>
                    </a:lnTo>
                    <a:lnTo>
                      <a:pt x="875" y="394"/>
                    </a:lnTo>
                    <a:lnTo>
                      <a:pt x="888" y="398"/>
                    </a:lnTo>
                    <a:lnTo>
                      <a:pt x="892" y="396"/>
                    </a:lnTo>
                    <a:lnTo>
                      <a:pt x="895" y="394"/>
                    </a:lnTo>
                    <a:lnTo>
                      <a:pt x="897" y="393"/>
                    </a:lnTo>
                    <a:lnTo>
                      <a:pt x="898" y="393"/>
                    </a:lnTo>
                    <a:lnTo>
                      <a:pt x="905" y="388"/>
                    </a:lnTo>
                    <a:lnTo>
                      <a:pt x="917" y="386"/>
                    </a:lnTo>
                    <a:lnTo>
                      <a:pt x="924" y="391"/>
                    </a:lnTo>
                    <a:lnTo>
                      <a:pt x="927" y="393"/>
                    </a:lnTo>
                    <a:lnTo>
                      <a:pt x="932" y="398"/>
                    </a:lnTo>
                    <a:lnTo>
                      <a:pt x="937" y="401"/>
                    </a:lnTo>
                    <a:lnTo>
                      <a:pt x="942" y="404"/>
                    </a:lnTo>
                    <a:lnTo>
                      <a:pt x="947" y="404"/>
                    </a:lnTo>
                    <a:lnTo>
                      <a:pt x="952" y="401"/>
                    </a:lnTo>
                    <a:lnTo>
                      <a:pt x="957" y="398"/>
                    </a:lnTo>
                    <a:lnTo>
                      <a:pt x="961" y="398"/>
                    </a:lnTo>
                    <a:lnTo>
                      <a:pt x="967" y="394"/>
                    </a:lnTo>
                    <a:lnTo>
                      <a:pt x="969" y="393"/>
                    </a:lnTo>
                    <a:lnTo>
                      <a:pt x="977" y="389"/>
                    </a:lnTo>
                    <a:lnTo>
                      <a:pt x="984" y="388"/>
                    </a:lnTo>
                    <a:lnTo>
                      <a:pt x="987" y="386"/>
                    </a:lnTo>
                    <a:lnTo>
                      <a:pt x="996" y="386"/>
                    </a:lnTo>
                    <a:lnTo>
                      <a:pt x="1001" y="388"/>
                    </a:lnTo>
                    <a:lnTo>
                      <a:pt x="1008" y="391"/>
                    </a:lnTo>
                    <a:lnTo>
                      <a:pt x="1013" y="394"/>
                    </a:lnTo>
                    <a:lnTo>
                      <a:pt x="1014" y="393"/>
                    </a:lnTo>
                    <a:lnTo>
                      <a:pt x="1018" y="391"/>
                    </a:lnTo>
                    <a:lnTo>
                      <a:pt x="1024" y="391"/>
                    </a:lnTo>
                    <a:lnTo>
                      <a:pt x="1029" y="393"/>
                    </a:lnTo>
                    <a:lnTo>
                      <a:pt x="1034" y="394"/>
                    </a:lnTo>
                    <a:lnTo>
                      <a:pt x="1036" y="396"/>
                    </a:lnTo>
                    <a:lnTo>
                      <a:pt x="1041" y="401"/>
                    </a:lnTo>
                    <a:lnTo>
                      <a:pt x="1046" y="406"/>
                    </a:lnTo>
                    <a:lnTo>
                      <a:pt x="1055" y="404"/>
                    </a:lnTo>
                    <a:lnTo>
                      <a:pt x="1056" y="401"/>
                    </a:lnTo>
                    <a:lnTo>
                      <a:pt x="1058" y="396"/>
                    </a:lnTo>
                    <a:lnTo>
                      <a:pt x="1068" y="394"/>
                    </a:lnTo>
                    <a:lnTo>
                      <a:pt x="1075" y="396"/>
                    </a:lnTo>
                    <a:lnTo>
                      <a:pt x="1080" y="396"/>
                    </a:lnTo>
                    <a:lnTo>
                      <a:pt x="1085" y="399"/>
                    </a:lnTo>
                    <a:lnTo>
                      <a:pt x="1091" y="403"/>
                    </a:lnTo>
                    <a:lnTo>
                      <a:pt x="1095" y="406"/>
                    </a:lnTo>
                    <a:lnTo>
                      <a:pt x="1098" y="413"/>
                    </a:lnTo>
                    <a:lnTo>
                      <a:pt x="1105" y="416"/>
                    </a:lnTo>
                    <a:lnTo>
                      <a:pt x="1112" y="419"/>
                    </a:lnTo>
                    <a:lnTo>
                      <a:pt x="1120" y="423"/>
                    </a:lnTo>
                    <a:lnTo>
                      <a:pt x="1127" y="426"/>
                    </a:lnTo>
                    <a:lnTo>
                      <a:pt x="1133" y="430"/>
                    </a:lnTo>
                    <a:lnTo>
                      <a:pt x="1140" y="433"/>
                    </a:lnTo>
                    <a:lnTo>
                      <a:pt x="1143" y="428"/>
                    </a:lnTo>
                    <a:lnTo>
                      <a:pt x="1152" y="430"/>
                    </a:lnTo>
                    <a:lnTo>
                      <a:pt x="1157" y="430"/>
                    </a:lnTo>
                    <a:lnTo>
                      <a:pt x="1162" y="426"/>
                    </a:lnTo>
                    <a:lnTo>
                      <a:pt x="1172" y="423"/>
                    </a:lnTo>
                    <a:lnTo>
                      <a:pt x="1177" y="423"/>
                    </a:lnTo>
                    <a:lnTo>
                      <a:pt x="1179" y="421"/>
                    </a:lnTo>
                    <a:lnTo>
                      <a:pt x="1184" y="418"/>
                    </a:lnTo>
                    <a:lnTo>
                      <a:pt x="1194" y="416"/>
                    </a:lnTo>
                    <a:lnTo>
                      <a:pt x="1201" y="416"/>
                    </a:lnTo>
                    <a:lnTo>
                      <a:pt x="1207" y="416"/>
                    </a:lnTo>
                    <a:lnTo>
                      <a:pt x="1212" y="414"/>
                    </a:lnTo>
                    <a:lnTo>
                      <a:pt x="1222" y="413"/>
                    </a:lnTo>
                    <a:lnTo>
                      <a:pt x="1229" y="414"/>
                    </a:lnTo>
                    <a:lnTo>
                      <a:pt x="1232" y="419"/>
                    </a:lnTo>
                    <a:lnTo>
                      <a:pt x="1239" y="421"/>
                    </a:lnTo>
                    <a:lnTo>
                      <a:pt x="1249" y="421"/>
                    </a:lnTo>
                    <a:lnTo>
                      <a:pt x="1253" y="423"/>
                    </a:lnTo>
                    <a:lnTo>
                      <a:pt x="1253" y="428"/>
                    </a:lnTo>
                    <a:lnTo>
                      <a:pt x="1254" y="431"/>
                    </a:lnTo>
                    <a:lnTo>
                      <a:pt x="1258" y="433"/>
                    </a:lnTo>
                    <a:lnTo>
                      <a:pt x="1261" y="433"/>
                    </a:lnTo>
                    <a:lnTo>
                      <a:pt x="1266" y="433"/>
                    </a:lnTo>
                    <a:lnTo>
                      <a:pt x="1273" y="433"/>
                    </a:lnTo>
                    <a:lnTo>
                      <a:pt x="1278" y="435"/>
                    </a:lnTo>
                    <a:lnTo>
                      <a:pt x="1283" y="436"/>
                    </a:lnTo>
                    <a:lnTo>
                      <a:pt x="1288" y="440"/>
                    </a:lnTo>
                    <a:lnTo>
                      <a:pt x="1295" y="440"/>
                    </a:lnTo>
                    <a:lnTo>
                      <a:pt x="1298" y="438"/>
                    </a:lnTo>
                    <a:lnTo>
                      <a:pt x="1300" y="435"/>
                    </a:lnTo>
                    <a:lnTo>
                      <a:pt x="1305" y="436"/>
                    </a:lnTo>
                    <a:lnTo>
                      <a:pt x="1308" y="438"/>
                    </a:lnTo>
                    <a:lnTo>
                      <a:pt x="1311" y="440"/>
                    </a:lnTo>
                    <a:lnTo>
                      <a:pt x="1316" y="440"/>
                    </a:lnTo>
                    <a:lnTo>
                      <a:pt x="1325" y="443"/>
                    </a:lnTo>
                    <a:lnTo>
                      <a:pt x="1330" y="445"/>
                    </a:lnTo>
                    <a:lnTo>
                      <a:pt x="1333" y="443"/>
                    </a:lnTo>
                    <a:lnTo>
                      <a:pt x="1337" y="443"/>
                    </a:lnTo>
                    <a:lnTo>
                      <a:pt x="1340" y="443"/>
                    </a:lnTo>
                    <a:lnTo>
                      <a:pt x="1348" y="446"/>
                    </a:lnTo>
                    <a:lnTo>
                      <a:pt x="1353" y="451"/>
                    </a:lnTo>
                    <a:lnTo>
                      <a:pt x="1358" y="453"/>
                    </a:lnTo>
                    <a:lnTo>
                      <a:pt x="1362" y="453"/>
                    </a:lnTo>
                    <a:lnTo>
                      <a:pt x="1365" y="451"/>
                    </a:lnTo>
                    <a:lnTo>
                      <a:pt x="1370" y="453"/>
                    </a:lnTo>
                    <a:lnTo>
                      <a:pt x="1373" y="456"/>
                    </a:lnTo>
                    <a:lnTo>
                      <a:pt x="1380" y="460"/>
                    </a:lnTo>
                    <a:lnTo>
                      <a:pt x="1385" y="461"/>
                    </a:lnTo>
                    <a:lnTo>
                      <a:pt x="1390" y="461"/>
                    </a:lnTo>
                    <a:lnTo>
                      <a:pt x="1397" y="460"/>
                    </a:lnTo>
                    <a:lnTo>
                      <a:pt x="1407" y="460"/>
                    </a:lnTo>
                    <a:lnTo>
                      <a:pt x="1415" y="460"/>
                    </a:lnTo>
                    <a:lnTo>
                      <a:pt x="1424" y="460"/>
                    </a:lnTo>
                    <a:lnTo>
                      <a:pt x="1426" y="465"/>
                    </a:lnTo>
                    <a:lnTo>
                      <a:pt x="1424" y="468"/>
                    </a:lnTo>
                    <a:lnTo>
                      <a:pt x="1420" y="471"/>
                    </a:lnTo>
                    <a:lnTo>
                      <a:pt x="1419" y="477"/>
                    </a:lnTo>
                    <a:lnTo>
                      <a:pt x="1420" y="482"/>
                    </a:lnTo>
                    <a:lnTo>
                      <a:pt x="1427" y="488"/>
                    </a:lnTo>
                    <a:lnTo>
                      <a:pt x="1432" y="492"/>
                    </a:lnTo>
                    <a:lnTo>
                      <a:pt x="1436" y="497"/>
                    </a:lnTo>
                    <a:lnTo>
                      <a:pt x="1442" y="498"/>
                    </a:lnTo>
                    <a:lnTo>
                      <a:pt x="1447" y="495"/>
                    </a:lnTo>
                    <a:lnTo>
                      <a:pt x="1452" y="493"/>
                    </a:lnTo>
                    <a:lnTo>
                      <a:pt x="1456" y="492"/>
                    </a:lnTo>
                    <a:lnTo>
                      <a:pt x="1459" y="488"/>
                    </a:lnTo>
                    <a:lnTo>
                      <a:pt x="1461" y="487"/>
                    </a:lnTo>
                    <a:lnTo>
                      <a:pt x="1466" y="485"/>
                    </a:lnTo>
                    <a:lnTo>
                      <a:pt x="1471" y="483"/>
                    </a:lnTo>
                    <a:lnTo>
                      <a:pt x="1476" y="477"/>
                    </a:lnTo>
                    <a:lnTo>
                      <a:pt x="1476" y="473"/>
                    </a:lnTo>
                    <a:lnTo>
                      <a:pt x="1478" y="468"/>
                    </a:lnTo>
                    <a:lnTo>
                      <a:pt x="1479" y="463"/>
                    </a:lnTo>
                    <a:lnTo>
                      <a:pt x="1484" y="461"/>
                    </a:lnTo>
                    <a:lnTo>
                      <a:pt x="1486" y="456"/>
                    </a:lnTo>
                    <a:lnTo>
                      <a:pt x="1488" y="453"/>
                    </a:lnTo>
                    <a:lnTo>
                      <a:pt x="1491" y="446"/>
                    </a:lnTo>
                    <a:lnTo>
                      <a:pt x="1494" y="438"/>
                    </a:lnTo>
                    <a:lnTo>
                      <a:pt x="1499" y="436"/>
                    </a:lnTo>
                    <a:lnTo>
                      <a:pt x="1503" y="436"/>
                    </a:lnTo>
                    <a:lnTo>
                      <a:pt x="1508" y="436"/>
                    </a:lnTo>
                    <a:lnTo>
                      <a:pt x="1513" y="433"/>
                    </a:lnTo>
                    <a:lnTo>
                      <a:pt x="1516" y="433"/>
                    </a:lnTo>
                    <a:lnTo>
                      <a:pt x="1520" y="430"/>
                    </a:lnTo>
                    <a:lnTo>
                      <a:pt x="1528" y="426"/>
                    </a:lnTo>
                    <a:lnTo>
                      <a:pt x="1533" y="424"/>
                    </a:lnTo>
                    <a:lnTo>
                      <a:pt x="1538" y="421"/>
                    </a:lnTo>
                    <a:lnTo>
                      <a:pt x="1550" y="419"/>
                    </a:lnTo>
                    <a:lnTo>
                      <a:pt x="1558" y="411"/>
                    </a:lnTo>
                    <a:lnTo>
                      <a:pt x="1568" y="409"/>
                    </a:lnTo>
                    <a:lnTo>
                      <a:pt x="1575" y="409"/>
                    </a:lnTo>
                    <a:lnTo>
                      <a:pt x="1585" y="414"/>
                    </a:lnTo>
                    <a:lnTo>
                      <a:pt x="1595" y="419"/>
                    </a:lnTo>
                    <a:lnTo>
                      <a:pt x="1603" y="426"/>
                    </a:lnTo>
                    <a:lnTo>
                      <a:pt x="1612" y="433"/>
                    </a:lnTo>
                    <a:lnTo>
                      <a:pt x="1620" y="435"/>
                    </a:lnTo>
                    <a:lnTo>
                      <a:pt x="1630" y="436"/>
                    </a:lnTo>
                    <a:lnTo>
                      <a:pt x="1645" y="438"/>
                    </a:lnTo>
                    <a:lnTo>
                      <a:pt x="1652" y="438"/>
                    </a:lnTo>
                    <a:lnTo>
                      <a:pt x="1657" y="436"/>
                    </a:lnTo>
                    <a:lnTo>
                      <a:pt x="1662" y="435"/>
                    </a:lnTo>
                    <a:lnTo>
                      <a:pt x="1667" y="435"/>
                    </a:lnTo>
                    <a:lnTo>
                      <a:pt x="1676" y="436"/>
                    </a:lnTo>
                    <a:lnTo>
                      <a:pt x="1684" y="436"/>
                    </a:lnTo>
                    <a:lnTo>
                      <a:pt x="1691" y="435"/>
                    </a:lnTo>
                    <a:lnTo>
                      <a:pt x="1694" y="433"/>
                    </a:lnTo>
                    <a:lnTo>
                      <a:pt x="1699" y="430"/>
                    </a:lnTo>
                    <a:lnTo>
                      <a:pt x="1702" y="426"/>
                    </a:lnTo>
                    <a:lnTo>
                      <a:pt x="1704" y="419"/>
                    </a:lnTo>
                    <a:lnTo>
                      <a:pt x="1713" y="413"/>
                    </a:lnTo>
                    <a:lnTo>
                      <a:pt x="1718" y="409"/>
                    </a:lnTo>
                    <a:lnTo>
                      <a:pt x="1723" y="408"/>
                    </a:lnTo>
                    <a:lnTo>
                      <a:pt x="1729" y="408"/>
                    </a:lnTo>
                    <a:lnTo>
                      <a:pt x="1734" y="409"/>
                    </a:lnTo>
                    <a:lnTo>
                      <a:pt x="1739" y="413"/>
                    </a:lnTo>
                    <a:lnTo>
                      <a:pt x="1743" y="411"/>
                    </a:lnTo>
                    <a:lnTo>
                      <a:pt x="1744" y="408"/>
                    </a:lnTo>
                    <a:lnTo>
                      <a:pt x="1746" y="404"/>
                    </a:lnTo>
                    <a:lnTo>
                      <a:pt x="1748" y="398"/>
                    </a:lnTo>
                    <a:lnTo>
                      <a:pt x="1748" y="393"/>
                    </a:lnTo>
                    <a:lnTo>
                      <a:pt x="1749" y="389"/>
                    </a:lnTo>
                    <a:lnTo>
                      <a:pt x="1753" y="384"/>
                    </a:lnTo>
                    <a:lnTo>
                      <a:pt x="1758" y="381"/>
                    </a:lnTo>
                    <a:lnTo>
                      <a:pt x="1765" y="379"/>
                    </a:lnTo>
                    <a:lnTo>
                      <a:pt x="1770" y="379"/>
                    </a:lnTo>
                    <a:lnTo>
                      <a:pt x="1773" y="381"/>
                    </a:lnTo>
                    <a:lnTo>
                      <a:pt x="1776" y="381"/>
                    </a:lnTo>
                    <a:lnTo>
                      <a:pt x="1780" y="379"/>
                    </a:lnTo>
                    <a:lnTo>
                      <a:pt x="1785" y="379"/>
                    </a:lnTo>
                    <a:lnTo>
                      <a:pt x="1790" y="376"/>
                    </a:lnTo>
                    <a:lnTo>
                      <a:pt x="1793" y="374"/>
                    </a:lnTo>
                    <a:lnTo>
                      <a:pt x="1795" y="371"/>
                    </a:lnTo>
                    <a:lnTo>
                      <a:pt x="1800" y="366"/>
                    </a:lnTo>
                    <a:lnTo>
                      <a:pt x="1805" y="362"/>
                    </a:lnTo>
                    <a:lnTo>
                      <a:pt x="1812" y="361"/>
                    </a:lnTo>
                    <a:lnTo>
                      <a:pt x="1817" y="361"/>
                    </a:lnTo>
                    <a:lnTo>
                      <a:pt x="1822" y="362"/>
                    </a:lnTo>
                    <a:lnTo>
                      <a:pt x="1825" y="364"/>
                    </a:lnTo>
                    <a:lnTo>
                      <a:pt x="1830" y="362"/>
                    </a:lnTo>
                    <a:lnTo>
                      <a:pt x="1833" y="361"/>
                    </a:lnTo>
                    <a:lnTo>
                      <a:pt x="1835" y="356"/>
                    </a:lnTo>
                    <a:lnTo>
                      <a:pt x="1838" y="351"/>
                    </a:lnTo>
                    <a:lnTo>
                      <a:pt x="1838" y="347"/>
                    </a:lnTo>
                    <a:lnTo>
                      <a:pt x="1849" y="344"/>
                    </a:lnTo>
                    <a:lnTo>
                      <a:pt x="1860" y="341"/>
                    </a:lnTo>
                    <a:lnTo>
                      <a:pt x="1867" y="341"/>
                    </a:lnTo>
                    <a:lnTo>
                      <a:pt x="1874" y="341"/>
                    </a:lnTo>
                    <a:lnTo>
                      <a:pt x="1880" y="342"/>
                    </a:lnTo>
                    <a:lnTo>
                      <a:pt x="1884" y="342"/>
                    </a:lnTo>
                    <a:lnTo>
                      <a:pt x="1889" y="344"/>
                    </a:lnTo>
                    <a:lnTo>
                      <a:pt x="1892" y="344"/>
                    </a:lnTo>
                    <a:lnTo>
                      <a:pt x="1896" y="342"/>
                    </a:lnTo>
                    <a:lnTo>
                      <a:pt x="1897" y="339"/>
                    </a:lnTo>
                    <a:lnTo>
                      <a:pt x="1904" y="336"/>
                    </a:lnTo>
                    <a:lnTo>
                      <a:pt x="1907" y="334"/>
                    </a:lnTo>
                    <a:lnTo>
                      <a:pt x="1911" y="330"/>
                    </a:lnTo>
                    <a:lnTo>
                      <a:pt x="1912" y="325"/>
                    </a:lnTo>
                    <a:lnTo>
                      <a:pt x="1912" y="319"/>
                    </a:lnTo>
                    <a:lnTo>
                      <a:pt x="1909" y="312"/>
                    </a:lnTo>
                    <a:lnTo>
                      <a:pt x="1911" y="300"/>
                    </a:lnTo>
                    <a:lnTo>
                      <a:pt x="1912" y="292"/>
                    </a:lnTo>
                    <a:lnTo>
                      <a:pt x="1917" y="282"/>
                    </a:lnTo>
                    <a:lnTo>
                      <a:pt x="1922" y="272"/>
                    </a:lnTo>
                    <a:lnTo>
                      <a:pt x="1929" y="268"/>
                    </a:lnTo>
                    <a:lnTo>
                      <a:pt x="1934" y="265"/>
                    </a:lnTo>
                    <a:lnTo>
                      <a:pt x="1941" y="263"/>
                    </a:lnTo>
                    <a:lnTo>
                      <a:pt x="1948" y="263"/>
                    </a:lnTo>
                    <a:lnTo>
                      <a:pt x="1951" y="263"/>
                    </a:lnTo>
                    <a:lnTo>
                      <a:pt x="1956" y="260"/>
                    </a:lnTo>
                    <a:lnTo>
                      <a:pt x="1958" y="253"/>
                    </a:lnTo>
                    <a:lnTo>
                      <a:pt x="1959" y="250"/>
                    </a:lnTo>
                    <a:lnTo>
                      <a:pt x="1959" y="247"/>
                    </a:lnTo>
                    <a:lnTo>
                      <a:pt x="1958" y="242"/>
                    </a:lnTo>
                    <a:lnTo>
                      <a:pt x="1963" y="240"/>
                    </a:lnTo>
                    <a:lnTo>
                      <a:pt x="1971" y="240"/>
                    </a:lnTo>
                    <a:lnTo>
                      <a:pt x="1985" y="238"/>
                    </a:lnTo>
                    <a:lnTo>
                      <a:pt x="1993" y="236"/>
                    </a:lnTo>
                    <a:lnTo>
                      <a:pt x="2000" y="236"/>
                    </a:lnTo>
                    <a:lnTo>
                      <a:pt x="2006" y="238"/>
                    </a:lnTo>
                    <a:lnTo>
                      <a:pt x="2011" y="238"/>
                    </a:lnTo>
                    <a:lnTo>
                      <a:pt x="2013" y="242"/>
                    </a:lnTo>
                    <a:lnTo>
                      <a:pt x="2016" y="243"/>
                    </a:lnTo>
                    <a:lnTo>
                      <a:pt x="2023" y="243"/>
                    </a:lnTo>
                    <a:lnTo>
                      <a:pt x="2032" y="242"/>
                    </a:lnTo>
                    <a:lnTo>
                      <a:pt x="2043" y="235"/>
                    </a:lnTo>
                    <a:lnTo>
                      <a:pt x="2050" y="228"/>
                    </a:lnTo>
                    <a:lnTo>
                      <a:pt x="2055" y="223"/>
                    </a:lnTo>
                    <a:lnTo>
                      <a:pt x="2058" y="216"/>
                    </a:lnTo>
                    <a:lnTo>
                      <a:pt x="2063" y="213"/>
                    </a:lnTo>
                    <a:lnTo>
                      <a:pt x="2072" y="210"/>
                    </a:lnTo>
                    <a:lnTo>
                      <a:pt x="2079" y="210"/>
                    </a:lnTo>
                    <a:lnTo>
                      <a:pt x="2082" y="208"/>
                    </a:lnTo>
                    <a:lnTo>
                      <a:pt x="2084" y="200"/>
                    </a:lnTo>
                    <a:lnTo>
                      <a:pt x="2094" y="189"/>
                    </a:lnTo>
                    <a:lnTo>
                      <a:pt x="2100" y="184"/>
                    </a:lnTo>
                    <a:lnTo>
                      <a:pt x="2105" y="183"/>
                    </a:lnTo>
                    <a:lnTo>
                      <a:pt x="2110" y="181"/>
                    </a:lnTo>
                    <a:lnTo>
                      <a:pt x="2114" y="178"/>
                    </a:lnTo>
                    <a:lnTo>
                      <a:pt x="2117" y="171"/>
                    </a:lnTo>
                    <a:lnTo>
                      <a:pt x="2124" y="164"/>
                    </a:lnTo>
                    <a:lnTo>
                      <a:pt x="2129" y="161"/>
                    </a:lnTo>
                    <a:lnTo>
                      <a:pt x="2132" y="158"/>
                    </a:lnTo>
                    <a:lnTo>
                      <a:pt x="2134" y="151"/>
                    </a:lnTo>
                    <a:lnTo>
                      <a:pt x="2134" y="146"/>
                    </a:lnTo>
                    <a:lnTo>
                      <a:pt x="2137" y="129"/>
                    </a:lnTo>
                    <a:lnTo>
                      <a:pt x="2142" y="121"/>
                    </a:lnTo>
                    <a:lnTo>
                      <a:pt x="2151" y="111"/>
                    </a:lnTo>
                    <a:lnTo>
                      <a:pt x="2162" y="107"/>
                    </a:lnTo>
                    <a:lnTo>
                      <a:pt x="2173" y="102"/>
                    </a:lnTo>
                    <a:lnTo>
                      <a:pt x="2184" y="95"/>
                    </a:lnTo>
                    <a:lnTo>
                      <a:pt x="2186" y="89"/>
                    </a:lnTo>
                    <a:lnTo>
                      <a:pt x="2189" y="84"/>
                    </a:lnTo>
                    <a:lnTo>
                      <a:pt x="2196" y="80"/>
                    </a:lnTo>
                    <a:lnTo>
                      <a:pt x="2201" y="79"/>
                    </a:lnTo>
                    <a:lnTo>
                      <a:pt x="2213" y="70"/>
                    </a:lnTo>
                    <a:lnTo>
                      <a:pt x="2223" y="65"/>
                    </a:lnTo>
                    <a:lnTo>
                      <a:pt x="2233" y="60"/>
                    </a:lnTo>
                    <a:lnTo>
                      <a:pt x="2241" y="57"/>
                    </a:lnTo>
                    <a:lnTo>
                      <a:pt x="2250" y="55"/>
                    </a:lnTo>
                    <a:lnTo>
                      <a:pt x="2255" y="57"/>
                    </a:lnTo>
                    <a:lnTo>
                      <a:pt x="2261" y="57"/>
                    </a:lnTo>
                    <a:lnTo>
                      <a:pt x="2267" y="55"/>
                    </a:lnTo>
                    <a:lnTo>
                      <a:pt x="2270" y="55"/>
                    </a:lnTo>
                    <a:lnTo>
                      <a:pt x="2277" y="57"/>
                    </a:lnTo>
                    <a:lnTo>
                      <a:pt x="2285" y="59"/>
                    </a:lnTo>
                    <a:lnTo>
                      <a:pt x="2290" y="57"/>
                    </a:lnTo>
                    <a:lnTo>
                      <a:pt x="2293" y="55"/>
                    </a:lnTo>
                    <a:lnTo>
                      <a:pt x="2298" y="48"/>
                    </a:lnTo>
                    <a:lnTo>
                      <a:pt x="2302" y="42"/>
                    </a:lnTo>
                    <a:lnTo>
                      <a:pt x="2305" y="38"/>
                    </a:lnTo>
                    <a:lnTo>
                      <a:pt x="2308" y="35"/>
                    </a:lnTo>
                    <a:lnTo>
                      <a:pt x="2314" y="37"/>
                    </a:lnTo>
                    <a:lnTo>
                      <a:pt x="2327" y="33"/>
                    </a:lnTo>
                    <a:lnTo>
                      <a:pt x="2334" y="32"/>
                    </a:lnTo>
                    <a:lnTo>
                      <a:pt x="2340" y="28"/>
                    </a:lnTo>
                    <a:lnTo>
                      <a:pt x="2349" y="22"/>
                    </a:lnTo>
                    <a:lnTo>
                      <a:pt x="2355" y="18"/>
                    </a:lnTo>
                    <a:lnTo>
                      <a:pt x="2362" y="17"/>
                    </a:lnTo>
                    <a:lnTo>
                      <a:pt x="2369" y="18"/>
                    </a:lnTo>
                    <a:lnTo>
                      <a:pt x="2376" y="22"/>
                    </a:lnTo>
                    <a:lnTo>
                      <a:pt x="2384" y="28"/>
                    </a:lnTo>
                    <a:lnTo>
                      <a:pt x="2387" y="32"/>
                    </a:lnTo>
                    <a:lnTo>
                      <a:pt x="2392" y="37"/>
                    </a:lnTo>
                    <a:lnTo>
                      <a:pt x="2397" y="40"/>
                    </a:lnTo>
                    <a:lnTo>
                      <a:pt x="2401" y="43"/>
                    </a:lnTo>
                    <a:lnTo>
                      <a:pt x="2408" y="43"/>
                    </a:lnTo>
                    <a:lnTo>
                      <a:pt x="2418" y="35"/>
                    </a:lnTo>
                    <a:lnTo>
                      <a:pt x="2423" y="30"/>
                    </a:lnTo>
                    <a:lnTo>
                      <a:pt x="2428" y="28"/>
                    </a:lnTo>
                    <a:lnTo>
                      <a:pt x="2436" y="22"/>
                    </a:lnTo>
                    <a:lnTo>
                      <a:pt x="2443" y="17"/>
                    </a:lnTo>
                    <a:lnTo>
                      <a:pt x="2450" y="10"/>
                    </a:lnTo>
                    <a:lnTo>
                      <a:pt x="2456" y="5"/>
                    </a:lnTo>
                    <a:lnTo>
                      <a:pt x="2461" y="1"/>
                    </a:lnTo>
                    <a:lnTo>
                      <a:pt x="2466" y="0"/>
                    </a:lnTo>
                    <a:lnTo>
                      <a:pt x="2659" y="354"/>
                    </a:lnTo>
                    <a:lnTo>
                      <a:pt x="2747" y="312"/>
                    </a:lnTo>
                    <a:lnTo>
                      <a:pt x="2841" y="455"/>
                    </a:lnTo>
                    <a:lnTo>
                      <a:pt x="2738" y="490"/>
                    </a:lnTo>
                    <a:lnTo>
                      <a:pt x="2773" y="520"/>
                    </a:lnTo>
                  </a:path>
                </a:pathLst>
              </a:custGeom>
              <a:noFill/>
              <a:ln w="20638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317" name="Freeform 109"/>
              <p:cNvSpPr>
                <a:spLocks/>
              </p:cNvSpPr>
              <p:nvPr/>
            </p:nvSpPr>
            <p:spPr bwMode="auto">
              <a:xfrm>
                <a:off x="2241" y="1780"/>
                <a:ext cx="604" cy="362"/>
              </a:xfrm>
              <a:custGeom>
                <a:avLst/>
                <a:gdLst/>
                <a:ahLst/>
                <a:cxnLst>
                  <a:cxn ang="0">
                    <a:pos x="142" y="332"/>
                  </a:cxn>
                  <a:cxn ang="0">
                    <a:pos x="124" y="336"/>
                  </a:cxn>
                  <a:cxn ang="0">
                    <a:pos x="102" y="307"/>
                  </a:cxn>
                  <a:cxn ang="0">
                    <a:pos x="85" y="300"/>
                  </a:cxn>
                  <a:cxn ang="0">
                    <a:pos x="63" y="310"/>
                  </a:cxn>
                  <a:cxn ang="0">
                    <a:pos x="16" y="334"/>
                  </a:cxn>
                  <a:cxn ang="0">
                    <a:pos x="47" y="282"/>
                  </a:cxn>
                  <a:cxn ang="0">
                    <a:pos x="73" y="263"/>
                  </a:cxn>
                  <a:cxn ang="0">
                    <a:pos x="95" y="262"/>
                  </a:cxn>
                  <a:cxn ang="0">
                    <a:pos x="107" y="262"/>
                  </a:cxn>
                  <a:cxn ang="0">
                    <a:pos x="120" y="258"/>
                  </a:cxn>
                  <a:cxn ang="0">
                    <a:pos x="131" y="255"/>
                  </a:cxn>
                  <a:cxn ang="0">
                    <a:pos x="142" y="253"/>
                  </a:cxn>
                  <a:cxn ang="0">
                    <a:pos x="144" y="242"/>
                  </a:cxn>
                  <a:cxn ang="0">
                    <a:pos x="184" y="238"/>
                  </a:cxn>
                  <a:cxn ang="0">
                    <a:pos x="191" y="228"/>
                  </a:cxn>
                  <a:cxn ang="0">
                    <a:pos x="193" y="220"/>
                  </a:cxn>
                  <a:cxn ang="0">
                    <a:pos x="209" y="205"/>
                  </a:cxn>
                  <a:cxn ang="0">
                    <a:pos x="183" y="62"/>
                  </a:cxn>
                  <a:cxn ang="0">
                    <a:pos x="240" y="50"/>
                  </a:cxn>
                  <a:cxn ang="0">
                    <a:pos x="258" y="47"/>
                  </a:cxn>
                  <a:cxn ang="0">
                    <a:pos x="305" y="47"/>
                  </a:cxn>
                  <a:cxn ang="0">
                    <a:pos x="349" y="47"/>
                  </a:cxn>
                  <a:cxn ang="0">
                    <a:pos x="354" y="40"/>
                  </a:cxn>
                  <a:cxn ang="0">
                    <a:pos x="359" y="32"/>
                  </a:cxn>
                  <a:cxn ang="0">
                    <a:pos x="392" y="20"/>
                  </a:cxn>
                  <a:cxn ang="0">
                    <a:pos x="444" y="5"/>
                  </a:cxn>
                  <a:cxn ang="0">
                    <a:pos x="483" y="3"/>
                  </a:cxn>
                  <a:cxn ang="0">
                    <a:pos x="520" y="7"/>
                  </a:cxn>
                  <a:cxn ang="0">
                    <a:pos x="549" y="12"/>
                  </a:cxn>
                  <a:cxn ang="0">
                    <a:pos x="574" y="10"/>
                  </a:cxn>
                  <a:cxn ang="0">
                    <a:pos x="601" y="141"/>
                  </a:cxn>
                  <a:cxn ang="0">
                    <a:pos x="439" y="287"/>
                  </a:cxn>
                  <a:cxn ang="0">
                    <a:pos x="246" y="357"/>
                  </a:cxn>
                  <a:cxn ang="0">
                    <a:pos x="151" y="336"/>
                  </a:cxn>
                </a:cxnLst>
                <a:rect l="0" t="0" r="r" b="b"/>
                <a:pathLst>
                  <a:path w="604" h="362">
                    <a:moveTo>
                      <a:pt x="151" y="336"/>
                    </a:moveTo>
                    <a:lnTo>
                      <a:pt x="142" y="332"/>
                    </a:lnTo>
                    <a:lnTo>
                      <a:pt x="129" y="332"/>
                    </a:lnTo>
                    <a:lnTo>
                      <a:pt x="124" y="336"/>
                    </a:lnTo>
                    <a:lnTo>
                      <a:pt x="114" y="317"/>
                    </a:lnTo>
                    <a:lnTo>
                      <a:pt x="102" y="307"/>
                    </a:lnTo>
                    <a:lnTo>
                      <a:pt x="94" y="302"/>
                    </a:lnTo>
                    <a:lnTo>
                      <a:pt x="85" y="300"/>
                    </a:lnTo>
                    <a:lnTo>
                      <a:pt x="77" y="302"/>
                    </a:lnTo>
                    <a:lnTo>
                      <a:pt x="63" y="310"/>
                    </a:lnTo>
                    <a:lnTo>
                      <a:pt x="40" y="322"/>
                    </a:lnTo>
                    <a:lnTo>
                      <a:pt x="16" y="334"/>
                    </a:lnTo>
                    <a:lnTo>
                      <a:pt x="0" y="305"/>
                    </a:lnTo>
                    <a:lnTo>
                      <a:pt x="47" y="282"/>
                    </a:lnTo>
                    <a:lnTo>
                      <a:pt x="55" y="265"/>
                    </a:lnTo>
                    <a:lnTo>
                      <a:pt x="73" y="263"/>
                    </a:lnTo>
                    <a:lnTo>
                      <a:pt x="84" y="263"/>
                    </a:lnTo>
                    <a:lnTo>
                      <a:pt x="95" y="262"/>
                    </a:lnTo>
                    <a:lnTo>
                      <a:pt x="102" y="262"/>
                    </a:lnTo>
                    <a:lnTo>
                      <a:pt x="107" y="262"/>
                    </a:lnTo>
                    <a:lnTo>
                      <a:pt x="115" y="262"/>
                    </a:lnTo>
                    <a:lnTo>
                      <a:pt x="120" y="258"/>
                    </a:lnTo>
                    <a:lnTo>
                      <a:pt x="126" y="255"/>
                    </a:lnTo>
                    <a:lnTo>
                      <a:pt x="131" y="255"/>
                    </a:lnTo>
                    <a:lnTo>
                      <a:pt x="137" y="255"/>
                    </a:lnTo>
                    <a:lnTo>
                      <a:pt x="142" y="253"/>
                    </a:lnTo>
                    <a:lnTo>
                      <a:pt x="147" y="250"/>
                    </a:lnTo>
                    <a:lnTo>
                      <a:pt x="144" y="242"/>
                    </a:lnTo>
                    <a:lnTo>
                      <a:pt x="156" y="238"/>
                    </a:lnTo>
                    <a:lnTo>
                      <a:pt x="184" y="238"/>
                    </a:lnTo>
                    <a:lnTo>
                      <a:pt x="188" y="233"/>
                    </a:lnTo>
                    <a:lnTo>
                      <a:pt x="191" y="228"/>
                    </a:lnTo>
                    <a:lnTo>
                      <a:pt x="191" y="225"/>
                    </a:lnTo>
                    <a:lnTo>
                      <a:pt x="193" y="220"/>
                    </a:lnTo>
                    <a:lnTo>
                      <a:pt x="189" y="205"/>
                    </a:lnTo>
                    <a:lnTo>
                      <a:pt x="209" y="205"/>
                    </a:lnTo>
                    <a:lnTo>
                      <a:pt x="201" y="161"/>
                    </a:lnTo>
                    <a:lnTo>
                      <a:pt x="183" y="62"/>
                    </a:lnTo>
                    <a:lnTo>
                      <a:pt x="218" y="54"/>
                    </a:lnTo>
                    <a:lnTo>
                      <a:pt x="240" y="50"/>
                    </a:lnTo>
                    <a:lnTo>
                      <a:pt x="248" y="49"/>
                    </a:lnTo>
                    <a:lnTo>
                      <a:pt x="258" y="47"/>
                    </a:lnTo>
                    <a:lnTo>
                      <a:pt x="265" y="47"/>
                    </a:lnTo>
                    <a:lnTo>
                      <a:pt x="305" y="47"/>
                    </a:lnTo>
                    <a:lnTo>
                      <a:pt x="334" y="47"/>
                    </a:lnTo>
                    <a:lnTo>
                      <a:pt x="349" y="47"/>
                    </a:lnTo>
                    <a:lnTo>
                      <a:pt x="352" y="45"/>
                    </a:lnTo>
                    <a:lnTo>
                      <a:pt x="354" y="40"/>
                    </a:lnTo>
                    <a:lnTo>
                      <a:pt x="355" y="35"/>
                    </a:lnTo>
                    <a:lnTo>
                      <a:pt x="359" y="32"/>
                    </a:lnTo>
                    <a:lnTo>
                      <a:pt x="377" y="25"/>
                    </a:lnTo>
                    <a:lnTo>
                      <a:pt x="392" y="20"/>
                    </a:lnTo>
                    <a:lnTo>
                      <a:pt x="426" y="12"/>
                    </a:lnTo>
                    <a:lnTo>
                      <a:pt x="444" y="5"/>
                    </a:lnTo>
                    <a:lnTo>
                      <a:pt x="466" y="0"/>
                    </a:lnTo>
                    <a:lnTo>
                      <a:pt x="483" y="3"/>
                    </a:lnTo>
                    <a:lnTo>
                      <a:pt x="508" y="8"/>
                    </a:lnTo>
                    <a:lnTo>
                      <a:pt x="520" y="7"/>
                    </a:lnTo>
                    <a:lnTo>
                      <a:pt x="537" y="12"/>
                    </a:lnTo>
                    <a:lnTo>
                      <a:pt x="549" y="12"/>
                    </a:lnTo>
                    <a:lnTo>
                      <a:pt x="562" y="12"/>
                    </a:lnTo>
                    <a:lnTo>
                      <a:pt x="574" y="10"/>
                    </a:lnTo>
                    <a:lnTo>
                      <a:pt x="579" y="35"/>
                    </a:lnTo>
                    <a:lnTo>
                      <a:pt x="601" y="141"/>
                    </a:lnTo>
                    <a:lnTo>
                      <a:pt x="604" y="141"/>
                    </a:lnTo>
                    <a:lnTo>
                      <a:pt x="439" y="287"/>
                    </a:lnTo>
                    <a:lnTo>
                      <a:pt x="272" y="362"/>
                    </a:lnTo>
                    <a:lnTo>
                      <a:pt x="246" y="357"/>
                    </a:lnTo>
                    <a:lnTo>
                      <a:pt x="199" y="347"/>
                    </a:lnTo>
                    <a:lnTo>
                      <a:pt x="151" y="336"/>
                    </a:lnTo>
                  </a:path>
                </a:pathLst>
              </a:custGeom>
              <a:noFill/>
              <a:ln w="20638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318" name="Freeform 110"/>
              <p:cNvSpPr>
                <a:spLocks/>
              </p:cNvSpPr>
              <p:nvPr/>
            </p:nvSpPr>
            <p:spPr bwMode="auto">
              <a:xfrm>
                <a:off x="1044" y="1009"/>
                <a:ext cx="1415" cy="1199"/>
              </a:xfrm>
              <a:custGeom>
                <a:avLst/>
                <a:gdLst/>
                <a:ahLst/>
                <a:cxnLst>
                  <a:cxn ang="0">
                    <a:pos x="1375" y="457"/>
                  </a:cxn>
                  <a:cxn ang="0">
                    <a:pos x="1386" y="561"/>
                  </a:cxn>
                  <a:cxn ang="0">
                    <a:pos x="1411" y="616"/>
                  </a:cxn>
                  <a:cxn ang="0">
                    <a:pos x="1381" y="682"/>
                  </a:cxn>
                  <a:cxn ang="0">
                    <a:pos x="1370" y="739"/>
                  </a:cxn>
                  <a:cxn ang="0">
                    <a:pos x="1359" y="768"/>
                  </a:cxn>
                  <a:cxn ang="0">
                    <a:pos x="1333" y="789"/>
                  </a:cxn>
                  <a:cxn ang="0">
                    <a:pos x="1274" y="828"/>
                  </a:cxn>
                  <a:cxn ang="0">
                    <a:pos x="1188" y="848"/>
                  </a:cxn>
                  <a:cxn ang="0">
                    <a:pos x="1123" y="851"/>
                  </a:cxn>
                  <a:cxn ang="0">
                    <a:pos x="1067" y="862"/>
                  </a:cxn>
                  <a:cxn ang="0">
                    <a:pos x="1054" y="895"/>
                  </a:cxn>
                  <a:cxn ang="0">
                    <a:pos x="1035" y="910"/>
                  </a:cxn>
                  <a:cxn ang="0">
                    <a:pos x="1049" y="945"/>
                  </a:cxn>
                  <a:cxn ang="0">
                    <a:pos x="1121" y="1115"/>
                  </a:cxn>
                  <a:cxn ang="0">
                    <a:pos x="1059" y="1132"/>
                  </a:cxn>
                  <a:cxn ang="0">
                    <a:pos x="953" y="1169"/>
                  </a:cxn>
                  <a:cxn ang="0">
                    <a:pos x="817" y="1189"/>
                  </a:cxn>
                  <a:cxn ang="0">
                    <a:pos x="562" y="1199"/>
                  </a:cxn>
                  <a:cxn ang="0">
                    <a:pos x="426" y="1170"/>
                  </a:cxn>
                  <a:cxn ang="0">
                    <a:pos x="393" y="1075"/>
                  </a:cxn>
                  <a:cxn ang="0">
                    <a:pos x="450" y="868"/>
                  </a:cxn>
                  <a:cxn ang="0">
                    <a:pos x="440" y="882"/>
                  </a:cxn>
                  <a:cxn ang="0">
                    <a:pos x="436" y="897"/>
                  </a:cxn>
                  <a:cxn ang="0">
                    <a:pos x="414" y="902"/>
                  </a:cxn>
                  <a:cxn ang="0">
                    <a:pos x="393" y="902"/>
                  </a:cxn>
                  <a:cxn ang="0">
                    <a:pos x="377" y="909"/>
                  </a:cxn>
                  <a:cxn ang="0">
                    <a:pos x="340" y="914"/>
                  </a:cxn>
                  <a:cxn ang="0">
                    <a:pos x="320" y="922"/>
                  </a:cxn>
                  <a:cxn ang="0">
                    <a:pos x="297" y="922"/>
                  </a:cxn>
                  <a:cxn ang="0">
                    <a:pos x="277" y="939"/>
                  </a:cxn>
                  <a:cxn ang="0">
                    <a:pos x="255" y="947"/>
                  </a:cxn>
                  <a:cxn ang="0">
                    <a:pos x="225" y="957"/>
                  </a:cxn>
                  <a:cxn ang="0">
                    <a:pos x="203" y="949"/>
                  </a:cxn>
                  <a:cxn ang="0">
                    <a:pos x="188" y="935"/>
                  </a:cxn>
                  <a:cxn ang="0">
                    <a:pos x="164" y="927"/>
                  </a:cxn>
                  <a:cxn ang="0">
                    <a:pos x="142" y="895"/>
                  </a:cxn>
                  <a:cxn ang="0">
                    <a:pos x="107" y="873"/>
                  </a:cxn>
                  <a:cxn ang="0">
                    <a:pos x="72" y="850"/>
                  </a:cxn>
                  <a:cxn ang="0">
                    <a:pos x="25" y="809"/>
                  </a:cxn>
                  <a:cxn ang="0">
                    <a:pos x="50" y="704"/>
                  </a:cxn>
                  <a:cxn ang="0">
                    <a:pos x="75" y="660"/>
                  </a:cxn>
                  <a:cxn ang="0">
                    <a:pos x="80" y="638"/>
                  </a:cxn>
                  <a:cxn ang="0">
                    <a:pos x="80" y="610"/>
                  </a:cxn>
                  <a:cxn ang="0">
                    <a:pos x="105" y="600"/>
                  </a:cxn>
                  <a:cxn ang="0">
                    <a:pos x="137" y="479"/>
                  </a:cxn>
                  <a:cxn ang="0">
                    <a:pos x="166" y="482"/>
                  </a:cxn>
                  <a:cxn ang="0">
                    <a:pos x="188" y="491"/>
                  </a:cxn>
                  <a:cxn ang="0">
                    <a:pos x="221" y="492"/>
                  </a:cxn>
                  <a:cxn ang="0">
                    <a:pos x="248" y="501"/>
                  </a:cxn>
                  <a:cxn ang="0">
                    <a:pos x="278" y="501"/>
                  </a:cxn>
                  <a:cxn ang="0">
                    <a:pos x="309" y="502"/>
                  </a:cxn>
                  <a:cxn ang="0">
                    <a:pos x="403" y="343"/>
                  </a:cxn>
                  <a:cxn ang="0">
                    <a:pos x="666" y="388"/>
                  </a:cxn>
                  <a:cxn ang="0">
                    <a:pos x="790" y="190"/>
                  </a:cxn>
                  <a:cxn ang="0">
                    <a:pos x="769" y="177"/>
                  </a:cxn>
                  <a:cxn ang="0">
                    <a:pos x="750" y="165"/>
                  </a:cxn>
                  <a:cxn ang="0">
                    <a:pos x="732" y="135"/>
                  </a:cxn>
                  <a:cxn ang="0">
                    <a:pos x="1276" y="256"/>
                  </a:cxn>
                  <a:cxn ang="0">
                    <a:pos x="1291" y="291"/>
                  </a:cxn>
                  <a:cxn ang="0">
                    <a:pos x="1294" y="331"/>
                  </a:cxn>
                  <a:cxn ang="0">
                    <a:pos x="1329" y="381"/>
                  </a:cxn>
                </a:cxnLst>
                <a:rect l="0" t="0" r="r" b="b"/>
                <a:pathLst>
                  <a:path w="1415" h="1199">
                    <a:moveTo>
                      <a:pt x="1353" y="423"/>
                    </a:moveTo>
                    <a:lnTo>
                      <a:pt x="1359" y="433"/>
                    </a:lnTo>
                    <a:lnTo>
                      <a:pt x="1364" y="439"/>
                    </a:lnTo>
                    <a:lnTo>
                      <a:pt x="1371" y="447"/>
                    </a:lnTo>
                    <a:lnTo>
                      <a:pt x="1375" y="457"/>
                    </a:lnTo>
                    <a:lnTo>
                      <a:pt x="1376" y="467"/>
                    </a:lnTo>
                    <a:lnTo>
                      <a:pt x="1378" y="482"/>
                    </a:lnTo>
                    <a:lnTo>
                      <a:pt x="1380" y="502"/>
                    </a:lnTo>
                    <a:lnTo>
                      <a:pt x="1381" y="521"/>
                    </a:lnTo>
                    <a:lnTo>
                      <a:pt x="1386" y="561"/>
                    </a:lnTo>
                    <a:lnTo>
                      <a:pt x="1386" y="573"/>
                    </a:lnTo>
                    <a:lnTo>
                      <a:pt x="1391" y="585"/>
                    </a:lnTo>
                    <a:lnTo>
                      <a:pt x="1396" y="598"/>
                    </a:lnTo>
                    <a:lnTo>
                      <a:pt x="1405" y="611"/>
                    </a:lnTo>
                    <a:lnTo>
                      <a:pt x="1411" y="616"/>
                    </a:lnTo>
                    <a:lnTo>
                      <a:pt x="1415" y="627"/>
                    </a:lnTo>
                    <a:lnTo>
                      <a:pt x="1413" y="637"/>
                    </a:lnTo>
                    <a:lnTo>
                      <a:pt x="1410" y="647"/>
                    </a:lnTo>
                    <a:lnTo>
                      <a:pt x="1403" y="658"/>
                    </a:lnTo>
                    <a:lnTo>
                      <a:pt x="1381" y="682"/>
                    </a:lnTo>
                    <a:lnTo>
                      <a:pt x="1381" y="692"/>
                    </a:lnTo>
                    <a:lnTo>
                      <a:pt x="1381" y="700"/>
                    </a:lnTo>
                    <a:lnTo>
                      <a:pt x="1378" y="709"/>
                    </a:lnTo>
                    <a:lnTo>
                      <a:pt x="1373" y="729"/>
                    </a:lnTo>
                    <a:lnTo>
                      <a:pt x="1370" y="739"/>
                    </a:lnTo>
                    <a:lnTo>
                      <a:pt x="1366" y="751"/>
                    </a:lnTo>
                    <a:lnTo>
                      <a:pt x="1364" y="757"/>
                    </a:lnTo>
                    <a:lnTo>
                      <a:pt x="1363" y="761"/>
                    </a:lnTo>
                    <a:lnTo>
                      <a:pt x="1363" y="762"/>
                    </a:lnTo>
                    <a:lnTo>
                      <a:pt x="1359" y="768"/>
                    </a:lnTo>
                    <a:lnTo>
                      <a:pt x="1353" y="776"/>
                    </a:lnTo>
                    <a:lnTo>
                      <a:pt x="1348" y="784"/>
                    </a:lnTo>
                    <a:lnTo>
                      <a:pt x="1343" y="788"/>
                    </a:lnTo>
                    <a:lnTo>
                      <a:pt x="1339" y="788"/>
                    </a:lnTo>
                    <a:lnTo>
                      <a:pt x="1333" y="789"/>
                    </a:lnTo>
                    <a:lnTo>
                      <a:pt x="1323" y="791"/>
                    </a:lnTo>
                    <a:lnTo>
                      <a:pt x="1317" y="793"/>
                    </a:lnTo>
                    <a:lnTo>
                      <a:pt x="1309" y="798"/>
                    </a:lnTo>
                    <a:lnTo>
                      <a:pt x="1296" y="809"/>
                    </a:lnTo>
                    <a:lnTo>
                      <a:pt x="1274" y="828"/>
                    </a:lnTo>
                    <a:lnTo>
                      <a:pt x="1255" y="831"/>
                    </a:lnTo>
                    <a:lnTo>
                      <a:pt x="1239" y="836"/>
                    </a:lnTo>
                    <a:lnTo>
                      <a:pt x="1227" y="840"/>
                    </a:lnTo>
                    <a:lnTo>
                      <a:pt x="1207" y="845"/>
                    </a:lnTo>
                    <a:lnTo>
                      <a:pt x="1188" y="848"/>
                    </a:lnTo>
                    <a:lnTo>
                      <a:pt x="1175" y="851"/>
                    </a:lnTo>
                    <a:lnTo>
                      <a:pt x="1163" y="853"/>
                    </a:lnTo>
                    <a:lnTo>
                      <a:pt x="1153" y="851"/>
                    </a:lnTo>
                    <a:lnTo>
                      <a:pt x="1136" y="853"/>
                    </a:lnTo>
                    <a:lnTo>
                      <a:pt x="1123" y="851"/>
                    </a:lnTo>
                    <a:lnTo>
                      <a:pt x="1109" y="853"/>
                    </a:lnTo>
                    <a:lnTo>
                      <a:pt x="1093" y="855"/>
                    </a:lnTo>
                    <a:lnTo>
                      <a:pt x="1077" y="856"/>
                    </a:lnTo>
                    <a:lnTo>
                      <a:pt x="1072" y="858"/>
                    </a:lnTo>
                    <a:lnTo>
                      <a:pt x="1067" y="862"/>
                    </a:lnTo>
                    <a:lnTo>
                      <a:pt x="1062" y="867"/>
                    </a:lnTo>
                    <a:lnTo>
                      <a:pt x="1061" y="875"/>
                    </a:lnTo>
                    <a:lnTo>
                      <a:pt x="1056" y="882"/>
                    </a:lnTo>
                    <a:lnTo>
                      <a:pt x="1054" y="890"/>
                    </a:lnTo>
                    <a:lnTo>
                      <a:pt x="1054" y="895"/>
                    </a:lnTo>
                    <a:lnTo>
                      <a:pt x="1049" y="897"/>
                    </a:lnTo>
                    <a:lnTo>
                      <a:pt x="1044" y="900"/>
                    </a:lnTo>
                    <a:lnTo>
                      <a:pt x="1040" y="903"/>
                    </a:lnTo>
                    <a:lnTo>
                      <a:pt x="1035" y="907"/>
                    </a:lnTo>
                    <a:lnTo>
                      <a:pt x="1035" y="910"/>
                    </a:lnTo>
                    <a:lnTo>
                      <a:pt x="1032" y="917"/>
                    </a:lnTo>
                    <a:lnTo>
                      <a:pt x="1039" y="924"/>
                    </a:lnTo>
                    <a:lnTo>
                      <a:pt x="1042" y="927"/>
                    </a:lnTo>
                    <a:lnTo>
                      <a:pt x="1044" y="934"/>
                    </a:lnTo>
                    <a:lnTo>
                      <a:pt x="1049" y="945"/>
                    </a:lnTo>
                    <a:lnTo>
                      <a:pt x="1051" y="961"/>
                    </a:lnTo>
                    <a:lnTo>
                      <a:pt x="1054" y="979"/>
                    </a:lnTo>
                    <a:lnTo>
                      <a:pt x="1062" y="992"/>
                    </a:lnTo>
                    <a:lnTo>
                      <a:pt x="1086" y="1046"/>
                    </a:lnTo>
                    <a:lnTo>
                      <a:pt x="1121" y="1115"/>
                    </a:lnTo>
                    <a:lnTo>
                      <a:pt x="1111" y="1117"/>
                    </a:lnTo>
                    <a:lnTo>
                      <a:pt x="1101" y="1120"/>
                    </a:lnTo>
                    <a:lnTo>
                      <a:pt x="1082" y="1123"/>
                    </a:lnTo>
                    <a:lnTo>
                      <a:pt x="1067" y="1127"/>
                    </a:lnTo>
                    <a:lnTo>
                      <a:pt x="1059" y="1132"/>
                    </a:lnTo>
                    <a:lnTo>
                      <a:pt x="1049" y="1138"/>
                    </a:lnTo>
                    <a:lnTo>
                      <a:pt x="1035" y="1145"/>
                    </a:lnTo>
                    <a:lnTo>
                      <a:pt x="1005" y="1147"/>
                    </a:lnTo>
                    <a:lnTo>
                      <a:pt x="978" y="1164"/>
                    </a:lnTo>
                    <a:lnTo>
                      <a:pt x="953" y="1169"/>
                    </a:lnTo>
                    <a:lnTo>
                      <a:pt x="928" y="1175"/>
                    </a:lnTo>
                    <a:lnTo>
                      <a:pt x="906" y="1177"/>
                    </a:lnTo>
                    <a:lnTo>
                      <a:pt x="881" y="1184"/>
                    </a:lnTo>
                    <a:lnTo>
                      <a:pt x="849" y="1187"/>
                    </a:lnTo>
                    <a:lnTo>
                      <a:pt x="817" y="1189"/>
                    </a:lnTo>
                    <a:lnTo>
                      <a:pt x="802" y="1191"/>
                    </a:lnTo>
                    <a:lnTo>
                      <a:pt x="758" y="1192"/>
                    </a:lnTo>
                    <a:lnTo>
                      <a:pt x="670" y="1196"/>
                    </a:lnTo>
                    <a:lnTo>
                      <a:pt x="612" y="1199"/>
                    </a:lnTo>
                    <a:lnTo>
                      <a:pt x="562" y="1199"/>
                    </a:lnTo>
                    <a:lnTo>
                      <a:pt x="507" y="1189"/>
                    </a:lnTo>
                    <a:lnTo>
                      <a:pt x="468" y="1185"/>
                    </a:lnTo>
                    <a:lnTo>
                      <a:pt x="460" y="1187"/>
                    </a:lnTo>
                    <a:lnTo>
                      <a:pt x="458" y="1179"/>
                    </a:lnTo>
                    <a:lnTo>
                      <a:pt x="426" y="1170"/>
                    </a:lnTo>
                    <a:lnTo>
                      <a:pt x="409" y="1150"/>
                    </a:lnTo>
                    <a:lnTo>
                      <a:pt x="384" y="1122"/>
                    </a:lnTo>
                    <a:lnTo>
                      <a:pt x="374" y="1107"/>
                    </a:lnTo>
                    <a:lnTo>
                      <a:pt x="382" y="1088"/>
                    </a:lnTo>
                    <a:lnTo>
                      <a:pt x="393" y="1075"/>
                    </a:lnTo>
                    <a:lnTo>
                      <a:pt x="429" y="1038"/>
                    </a:lnTo>
                    <a:lnTo>
                      <a:pt x="456" y="1026"/>
                    </a:lnTo>
                    <a:lnTo>
                      <a:pt x="463" y="865"/>
                    </a:lnTo>
                    <a:lnTo>
                      <a:pt x="453" y="867"/>
                    </a:lnTo>
                    <a:lnTo>
                      <a:pt x="450" y="868"/>
                    </a:lnTo>
                    <a:lnTo>
                      <a:pt x="443" y="872"/>
                    </a:lnTo>
                    <a:lnTo>
                      <a:pt x="440" y="872"/>
                    </a:lnTo>
                    <a:lnTo>
                      <a:pt x="434" y="872"/>
                    </a:lnTo>
                    <a:lnTo>
                      <a:pt x="434" y="880"/>
                    </a:lnTo>
                    <a:lnTo>
                      <a:pt x="440" y="882"/>
                    </a:lnTo>
                    <a:lnTo>
                      <a:pt x="441" y="882"/>
                    </a:lnTo>
                    <a:lnTo>
                      <a:pt x="443" y="885"/>
                    </a:lnTo>
                    <a:lnTo>
                      <a:pt x="441" y="888"/>
                    </a:lnTo>
                    <a:lnTo>
                      <a:pt x="440" y="893"/>
                    </a:lnTo>
                    <a:lnTo>
                      <a:pt x="436" y="897"/>
                    </a:lnTo>
                    <a:lnTo>
                      <a:pt x="433" y="900"/>
                    </a:lnTo>
                    <a:lnTo>
                      <a:pt x="429" y="903"/>
                    </a:lnTo>
                    <a:lnTo>
                      <a:pt x="426" y="903"/>
                    </a:lnTo>
                    <a:lnTo>
                      <a:pt x="419" y="902"/>
                    </a:lnTo>
                    <a:lnTo>
                      <a:pt x="414" y="902"/>
                    </a:lnTo>
                    <a:lnTo>
                      <a:pt x="413" y="903"/>
                    </a:lnTo>
                    <a:lnTo>
                      <a:pt x="404" y="903"/>
                    </a:lnTo>
                    <a:lnTo>
                      <a:pt x="401" y="902"/>
                    </a:lnTo>
                    <a:lnTo>
                      <a:pt x="396" y="900"/>
                    </a:lnTo>
                    <a:lnTo>
                      <a:pt x="393" y="902"/>
                    </a:lnTo>
                    <a:lnTo>
                      <a:pt x="387" y="902"/>
                    </a:lnTo>
                    <a:lnTo>
                      <a:pt x="387" y="903"/>
                    </a:lnTo>
                    <a:lnTo>
                      <a:pt x="384" y="905"/>
                    </a:lnTo>
                    <a:lnTo>
                      <a:pt x="381" y="907"/>
                    </a:lnTo>
                    <a:lnTo>
                      <a:pt x="377" y="909"/>
                    </a:lnTo>
                    <a:lnTo>
                      <a:pt x="376" y="910"/>
                    </a:lnTo>
                    <a:lnTo>
                      <a:pt x="372" y="912"/>
                    </a:lnTo>
                    <a:lnTo>
                      <a:pt x="366" y="915"/>
                    </a:lnTo>
                    <a:lnTo>
                      <a:pt x="354" y="919"/>
                    </a:lnTo>
                    <a:lnTo>
                      <a:pt x="340" y="914"/>
                    </a:lnTo>
                    <a:lnTo>
                      <a:pt x="337" y="914"/>
                    </a:lnTo>
                    <a:lnTo>
                      <a:pt x="334" y="915"/>
                    </a:lnTo>
                    <a:lnTo>
                      <a:pt x="329" y="917"/>
                    </a:lnTo>
                    <a:lnTo>
                      <a:pt x="325" y="919"/>
                    </a:lnTo>
                    <a:lnTo>
                      <a:pt x="320" y="922"/>
                    </a:lnTo>
                    <a:lnTo>
                      <a:pt x="317" y="924"/>
                    </a:lnTo>
                    <a:lnTo>
                      <a:pt x="312" y="924"/>
                    </a:lnTo>
                    <a:lnTo>
                      <a:pt x="307" y="922"/>
                    </a:lnTo>
                    <a:lnTo>
                      <a:pt x="302" y="920"/>
                    </a:lnTo>
                    <a:lnTo>
                      <a:pt x="297" y="922"/>
                    </a:lnTo>
                    <a:lnTo>
                      <a:pt x="292" y="924"/>
                    </a:lnTo>
                    <a:lnTo>
                      <a:pt x="290" y="925"/>
                    </a:lnTo>
                    <a:lnTo>
                      <a:pt x="285" y="929"/>
                    </a:lnTo>
                    <a:lnTo>
                      <a:pt x="280" y="932"/>
                    </a:lnTo>
                    <a:lnTo>
                      <a:pt x="277" y="939"/>
                    </a:lnTo>
                    <a:lnTo>
                      <a:pt x="273" y="940"/>
                    </a:lnTo>
                    <a:lnTo>
                      <a:pt x="270" y="942"/>
                    </a:lnTo>
                    <a:lnTo>
                      <a:pt x="267" y="944"/>
                    </a:lnTo>
                    <a:lnTo>
                      <a:pt x="262" y="945"/>
                    </a:lnTo>
                    <a:lnTo>
                      <a:pt x="255" y="947"/>
                    </a:lnTo>
                    <a:lnTo>
                      <a:pt x="248" y="949"/>
                    </a:lnTo>
                    <a:lnTo>
                      <a:pt x="240" y="952"/>
                    </a:lnTo>
                    <a:lnTo>
                      <a:pt x="235" y="954"/>
                    </a:lnTo>
                    <a:lnTo>
                      <a:pt x="228" y="956"/>
                    </a:lnTo>
                    <a:lnTo>
                      <a:pt x="225" y="957"/>
                    </a:lnTo>
                    <a:lnTo>
                      <a:pt x="220" y="957"/>
                    </a:lnTo>
                    <a:lnTo>
                      <a:pt x="215" y="956"/>
                    </a:lnTo>
                    <a:lnTo>
                      <a:pt x="211" y="954"/>
                    </a:lnTo>
                    <a:lnTo>
                      <a:pt x="205" y="950"/>
                    </a:lnTo>
                    <a:lnTo>
                      <a:pt x="203" y="949"/>
                    </a:lnTo>
                    <a:lnTo>
                      <a:pt x="199" y="947"/>
                    </a:lnTo>
                    <a:lnTo>
                      <a:pt x="196" y="945"/>
                    </a:lnTo>
                    <a:lnTo>
                      <a:pt x="196" y="942"/>
                    </a:lnTo>
                    <a:lnTo>
                      <a:pt x="191" y="937"/>
                    </a:lnTo>
                    <a:lnTo>
                      <a:pt x="188" y="935"/>
                    </a:lnTo>
                    <a:lnTo>
                      <a:pt x="184" y="934"/>
                    </a:lnTo>
                    <a:lnTo>
                      <a:pt x="181" y="930"/>
                    </a:lnTo>
                    <a:lnTo>
                      <a:pt x="176" y="927"/>
                    </a:lnTo>
                    <a:lnTo>
                      <a:pt x="169" y="925"/>
                    </a:lnTo>
                    <a:lnTo>
                      <a:pt x="164" y="927"/>
                    </a:lnTo>
                    <a:lnTo>
                      <a:pt x="159" y="919"/>
                    </a:lnTo>
                    <a:lnTo>
                      <a:pt x="156" y="915"/>
                    </a:lnTo>
                    <a:lnTo>
                      <a:pt x="152" y="909"/>
                    </a:lnTo>
                    <a:lnTo>
                      <a:pt x="149" y="902"/>
                    </a:lnTo>
                    <a:lnTo>
                      <a:pt x="142" y="895"/>
                    </a:lnTo>
                    <a:lnTo>
                      <a:pt x="136" y="892"/>
                    </a:lnTo>
                    <a:lnTo>
                      <a:pt x="127" y="890"/>
                    </a:lnTo>
                    <a:lnTo>
                      <a:pt x="119" y="885"/>
                    </a:lnTo>
                    <a:lnTo>
                      <a:pt x="114" y="882"/>
                    </a:lnTo>
                    <a:lnTo>
                      <a:pt x="107" y="873"/>
                    </a:lnTo>
                    <a:lnTo>
                      <a:pt x="105" y="872"/>
                    </a:lnTo>
                    <a:lnTo>
                      <a:pt x="97" y="865"/>
                    </a:lnTo>
                    <a:lnTo>
                      <a:pt x="89" y="860"/>
                    </a:lnTo>
                    <a:lnTo>
                      <a:pt x="82" y="853"/>
                    </a:lnTo>
                    <a:lnTo>
                      <a:pt x="72" y="850"/>
                    </a:lnTo>
                    <a:lnTo>
                      <a:pt x="62" y="841"/>
                    </a:lnTo>
                    <a:lnTo>
                      <a:pt x="52" y="835"/>
                    </a:lnTo>
                    <a:lnTo>
                      <a:pt x="38" y="825"/>
                    </a:lnTo>
                    <a:lnTo>
                      <a:pt x="30" y="816"/>
                    </a:lnTo>
                    <a:lnTo>
                      <a:pt x="25" y="809"/>
                    </a:lnTo>
                    <a:lnTo>
                      <a:pt x="13" y="804"/>
                    </a:lnTo>
                    <a:lnTo>
                      <a:pt x="10" y="799"/>
                    </a:lnTo>
                    <a:lnTo>
                      <a:pt x="0" y="791"/>
                    </a:lnTo>
                    <a:lnTo>
                      <a:pt x="38" y="727"/>
                    </a:lnTo>
                    <a:lnTo>
                      <a:pt x="50" y="704"/>
                    </a:lnTo>
                    <a:lnTo>
                      <a:pt x="60" y="689"/>
                    </a:lnTo>
                    <a:lnTo>
                      <a:pt x="67" y="665"/>
                    </a:lnTo>
                    <a:lnTo>
                      <a:pt x="69" y="665"/>
                    </a:lnTo>
                    <a:lnTo>
                      <a:pt x="72" y="663"/>
                    </a:lnTo>
                    <a:lnTo>
                      <a:pt x="75" y="660"/>
                    </a:lnTo>
                    <a:lnTo>
                      <a:pt x="79" y="657"/>
                    </a:lnTo>
                    <a:lnTo>
                      <a:pt x="82" y="653"/>
                    </a:lnTo>
                    <a:lnTo>
                      <a:pt x="82" y="648"/>
                    </a:lnTo>
                    <a:lnTo>
                      <a:pt x="82" y="642"/>
                    </a:lnTo>
                    <a:lnTo>
                      <a:pt x="80" y="638"/>
                    </a:lnTo>
                    <a:lnTo>
                      <a:pt x="77" y="632"/>
                    </a:lnTo>
                    <a:lnTo>
                      <a:pt x="75" y="627"/>
                    </a:lnTo>
                    <a:lnTo>
                      <a:pt x="75" y="621"/>
                    </a:lnTo>
                    <a:lnTo>
                      <a:pt x="77" y="615"/>
                    </a:lnTo>
                    <a:lnTo>
                      <a:pt x="80" y="610"/>
                    </a:lnTo>
                    <a:lnTo>
                      <a:pt x="82" y="605"/>
                    </a:lnTo>
                    <a:lnTo>
                      <a:pt x="87" y="601"/>
                    </a:lnTo>
                    <a:lnTo>
                      <a:pt x="94" y="600"/>
                    </a:lnTo>
                    <a:lnTo>
                      <a:pt x="97" y="600"/>
                    </a:lnTo>
                    <a:lnTo>
                      <a:pt x="105" y="600"/>
                    </a:lnTo>
                    <a:lnTo>
                      <a:pt x="116" y="492"/>
                    </a:lnTo>
                    <a:lnTo>
                      <a:pt x="117" y="472"/>
                    </a:lnTo>
                    <a:lnTo>
                      <a:pt x="124" y="470"/>
                    </a:lnTo>
                    <a:lnTo>
                      <a:pt x="132" y="472"/>
                    </a:lnTo>
                    <a:lnTo>
                      <a:pt x="137" y="479"/>
                    </a:lnTo>
                    <a:lnTo>
                      <a:pt x="141" y="482"/>
                    </a:lnTo>
                    <a:lnTo>
                      <a:pt x="146" y="484"/>
                    </a:lnTo>
                    <a:lnTo>
                      <a:pt x="152" y="482"/>
                    </a:lnTo>
                    <a:lnTo>
                      <a:pt x="161" y="480"/>
                    </a:lnTo>
                    <a:lnTo>
                      <a:pt x="166" y="482"/>
                    </a:lnTo>
                    <a:lnTo>
                      <a:pt x="169" y="482"/>
                    </a:lnTo>
                    <a:lnTo>
                      <a:pt x="174" y="486"/>
                    </a:lnTo>
                    <a:lnTo>
                      <a:pt x="179" y="487"/>
                    </a:lnTo>
                    <a:lnTo>
                      <a:pt x="186" y="489"/>
                    </a:lnTo>
                    <a:lnTo>
                      <a:pt x="188" y="491"/>
                    </a:lnTo>
                    <a:lnTo>
                      <a:pt x="194" y="492"/>
                    </a:lnTo>
                    <a:lnTo>
                      <a:pt x="199" y="494"/>
                    </a:lnTo>
                    <a:lnTo>
                      <a:pt x="206" y="492"/>
                    </a:lnTo>
                    <a:lnTo>
                      <a:pt x="215" y="492"/>
                    </a:lnTo>
                    <a:lnTo>
                      <a:pt x="221" y="492"/>
                    </a:lnTo>
                    <a:lnTo>
                      <a:pt x="226" y="494"/>
                    </a:lnTo>
                    <a:lnTo>
                      <a:pt x="233" y="496"/>
                    </a:lnTo>
                    <a:lnTo>
                      <a:pt x="238" y="499"/>
                    </a:lnTo>
                    <a:lnTo>
                      <a:pt x="243" y="501"/>
                    </a:lnTo>
                    <a:lnTo>
                      <a:pt x="248" y="501"/>
                    </a:lnTo>
                    <a:lnTo>
                      <a:pt x="255" y="499"/>
                    </a:lnTo>
                    <a:lnTo>
                      <a:pt x="260" y="497"/>
                    </a:lnTo>
                    <a:lnTo>
                      <a:pt x="267" y="497"/>
                    </a:lnTo>
                    <a:lnTo>
                      <a:pt x="272" y="497"/>
                    </a:lnTo>
                    <a:lnTo>
                      <a:pt x="278" y="501"/>
                    </a:lnTo>
                    <a:lnTo>
                      <a:pt x="283" y="501"/>
                    </a:lnTo>
                    <a:lnTo>
                      <a:pt x="292" y="502"/>
                    </a:lnTo>
                    <a:lnTo>
                      <a:pt x="297" y="502"/>
                    </a:lnTo>
                    <a:lnTo>
                      <a:pt x="305" y="502"/>
                    </a:lnTo>
                    <a:lnTo>
                      <a:pt x="309" y="502"/>
                    </a:lnTo>
                    <a:lnTo>
                      <a:pt x="315" y="502"/>
                    </a:lnTo>
                    <a:lnTo>
                      <a:pt x="352" y="430"/>
                    </a:lnTo>
                    <a:lnTo>
                      <a:pt x="362" y="413"/>
                    </a:lnTo>
                    <a:lnTo>
                      <a:pt x="381" y="381"/>
                    </a:lnTo>
                    <a:lnTo>
                      <a:pt x="403" y="343"/>
                    </a:lnTo>
                    <a:lnTo>
                      <a:pt x="428" y="301"/>
                    </a:lnTo>
                    <a:lnTo>
                      <a:pt x="483" y="334"/>
                    </a:lnTo>
                    <a:lnTo>
                      <a:pt x="574" y="383"/>
                    </a:lnTo>
                    <a:lnTo>
                      <a:pt x="592" y="350"/>
                    </a:lnTo>
                    <a:lnTo>
                      <a:pt x="666" y="388"/>
                    </a:lnTo>
                    <a:lnTo>
                      <a:pt x="725" y="284"/>
                    </a:lnTo>
                    <a:lnTo>
                      <a:pt x="737" y="266"/>
                    </a:lnTo>
                    <a:lnTo>
                      <a:pt x="725" y="256"/>
                    </a:lnTo>
                    <a:lnTo>
                      <a:pt x="792" y="197"/>
                    </a:lnTo>
                    <a:lnTo>
                      <a:pt x="790" y="190"/>
                    </a:lnTo>
                    <a:lnTo>
                      <a:pt x="789" y="187"/>
                    </a:lnTo>
                    <a:lnTo>
                      <a:pt x="782" y="183"/>
                    </a:lnTo>
                    <a:lnTo>
                      <a:pt x="777" y="180"/>
                    </a:lnTo>
                    <a:lnTo>
                      <a:pt x="774" y="178"/>
                    </a:lnTo>
                    <a:lnTo>
                      <a:pt x="769" y="177"/>
                    </a:lnTo>
                    <a:lnTo>
                      <a:pt x="764" y="173"/>
                    </a:lnTo>
                    <a:lnTo>
                      <a:pt x="762" y="170"/>
                    </a:lnTo>
                    <a:lnTo>
                      <a:pt x="760" y="165"/>
                    </a:lnTo>
                    <a:lnTo>
                      <a:pt x="757" y="163"/>
                    </a:lnTo>
                    <a:lnTo>
                      <a:pt x="750" y="165"/>
                    </a:lnTo>
                    <a:lnTo>
                      <a:pt x="743" y="163"/>
                    </a:lnTo>
                    <a:lnTo>
                      <a:pt x="735" y="163"/>
                    </a:lnTo>
                    <a:lnTo>
                      <a:pt x="727" y="151"/>
                    </a:lnTo>
                    <a:lnTo>
                      <a:pt x="728" y="145"/>
                    </a:lnTo>
                    <a:lnTo>
                      <a:pt x="732" y="135"/>
                    </a:lnTo>
                    <a:lnTo>
                      <a:pt x="732" y="133"/>
                    </a:lnTo>
                    <a:lnTo>
                      <a:pt x="787" y="32"/>
                    </a:lnTo>
                    <a:lnTo>
                      <a:pt x="809" y="0"/>
                    </a:lnTo>
                    <a:lnTo>
                      <a:pt x="864" y="29"/>
                    </a:lnTo>
                    <a:lnTo>
                      <a:pt x="1276" y="256"/>
                    </a:lnTo>
                    <a:lnTo>
                      <a:pt x="1286" y="262"/>
                    </a:lnTo>
                    <a:lnTo>
                      <a:pt x="1287" y="271"/>
                    </a:lnTo>
                    <a:lnTo>
                      <a:pt x="1291" y="277"/>
                    </a:lnTo>
                    <a:lnTo>
                      <a:pt x="1292" y="284"/>
                    </a:lnTo>
                    <a:lnTo>
                      <a:pt x="1291" y="291"/>
                    </a:lnTo>
                    <a:lnTo>
                      <a:pt x="1289" y="301"/>
                    </a:lnTo>
                    <a:lnTo>
                      <a:pt x="1286" y="311"/>
                    </a:lnTo>
                    <a:lnTo>
                      <a:pt x="1287" y="321"/>
                    </a:lnTo>
                    <a:lnTo>
                      <a:pt x="1291" y="326"/>
                    </a:lnTo>
                    <a:lnTo>
                      <a:pt x="1294" y="331"/>
                    </a:lnTo>
                    <a:lnTo>
                      <a:pt x="1301" y="339"/>
                    </a:lnTo>
                    <a:lnTo>
                      <a:pt x="1311" y="345"/>
                    </a:lnTo>
                    <a:lnTo>
                      <a:pt x="1316" y="353"/>
                    </a:lnTo>
                    <a:lnTo>
                      <a:pt x="1321" y="365"/>
                    </a:lnTo>
                    <a:lnTo>
                      <a:pt x="1329" y="381"/>
                    </a:lnTo>
                    <a:lnTo>
                      <a:pt x="1338" y="397"/>
                    </a:lnTo>
                    <a:lnTo>
                      <a:pt x="1343" y="408"/>
                    </a:lnTo>
                    <a:lnTo>
                      <a:pt x="1349" y="418"/>
                    </a:lnTo>
                    <a:lnTo>
                      <a:pt x="1353" y="423"/>
                    </a:lnTo>
                  </a:path>
                </a:pathLst>
              </a:custGeom>
              <a:noFill/>
              <a:ln w="20638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319" name="Freeform 111"/>
              <p:cNvSpPr>
                <a:spLocks/>
              </p:cNvSpPr>
              <p:nvPr/>
            </p:nvSpPr>
            <p:spPr bwMode="auto">
              <a:xfrm>
                <a:off x="621" y="1746"/>
                <a:ext cx="1584" cy="626"/>
              </a:xfrm>
              <a:custGeom>
                <a:avLst/>
                <a:gdLst/>
                <a:ahLst/>
                <a:cxnLst>
                  <a:cxn ang="0">
                    <a:pos x="614" y="200"/>
                  </a:cxn>
                  <a:cxn ang="0">
                    <a:pos x="638" y="219"/>
                  </a:cxn>
                  <a:cxn ang="0">
                    <a:pos x="678" y="210"/>
                  </a:cxn>
                  <a:cxn ang="0">
                    <a:pos x="708" y="192"/>
                  </a:cxn>
                  <a:cxn ang="0">
                    <a:pos x="740" y="187"/>
                  </a:cxn>
                  <a:cxn ang="0">
                    <a:pos x="777" y="182"/>
                  </a:cxn>
                  <a:cxn ang="0">
                    <a:pos x="810" y="166"/>
                  </a:cxn>
                  <a:cxn ang="0">
                    <a:pos x="837" y="165"/>
                  </a:cxn>
                  <a:cxn ang="0">
                    <a:pos x="864" y="151"/>
                  </a:cxn>
                  <a:cxn ang="0">
                    <a:pos x="866" y="135"/>
                  </a:cxn>
                  <a:cxn ang="0">
                    <a:pos x="805" y="351"/>
                  </a:cxn>
                  <a:cxn ang="0">
                    <a:pos x="891" y="448"/>
                  </a:cxn>
                  <a:cxn ang="0">
                    <a:pos x="1240" y="452"/>
                  </a:cxn>
                  <a:cxn ang="0">
                    <a:pos x="1428" y="410"/>
                  </a:cxn>
                  <a:cxn ang="0">
                    <a:pos x="1534" y="380"/>
                  </a:cxn>
                  <a:cxn ang="0">
                    <a:pos x="1578" y="469"/>
                  </a:cxn>
                  <a:cxn ang="0">
                    <a:pos x="1546" y="522"/>
                  </a:cxn>
                  <a:cxn ang="0">
                    <a:pos x="1482" y="522"/>
                  </a:cxn>
                  <a:cxn ang="0">
                    <a:pos x="1401" y="549"/>
                  </a:cxn>
                  <a:cxn ang="0">
                    <a:pos x="1381" y="605"/>
                  </a:cxn>
                  <a:cxn ang="0">
                    <a:pos x="1353" y="626"/>
                  </a:cxn>
                  <a:cxn ang="0">
                    <a:pos x="1302" y="591"/>
                  </a:cxn>
                  <a:cxn ang="0">
                    <a:pos x="1245" y="563"/>
                  </a:cxn>
                  <a:cxn ang="0">
                    <a:pos x="1212" y="531"/>
                  </a:cxn>
                  <a:cxn ang="0">
                    <a:pos x="1166" y="526"/>
                  </a:cxn>
                  <a:cxn ang="0">
                    <a:pos x="1126" y="531"/>
                  </a:cxn>
                  <a:cxn ang="0">
                    <a:pos x="1044" y="534"/>
                  </a:cxn>
                  <a:cxn ang="0">
                    <a:pos x="1010" y="546"/>
                  </a:cxn>
                  <a:cxn ang="0">
                    <a:pos x="977" y="608"/>
                  </a:cxn>
                  <a:cxn ang="0">
                    <a:pos x="883" y="598"/>
                  </a:cxn>
                  <a:cxn ang="0">
                    <a:pos x="805" y="536"/>
                  </a:cxn>
                  <a:cxn ang="0">
                    <a:pos x="732" y="507"/>
                  </a:cxn>
                  <a:cxn ang="0">
                    <a:pos x="651" y="531"/>
                  </a:cxn>
                  <a:cxn ang="0">
                    <a:pos x="567" y="516"/>
                  </a:cxn>
                  <a:cxn ang="0">
                    <a:pos x="404" y="474"/>
                  </a:cxn>
                  <a:cxn ang="0">
                    <a:pos x="293" y="511"/>
                  </a:cxn>
                  <a:cxn ang="0">
                    <a:pos x="238" y="477"/>
                  </a:cxn>
                  <a:cxn ang="0">
                    <a:pos x="179" y="447"/>
                  </a:cxn>
                  <a:cxn ang="0">
                    <a:pos x="137" y="438"/>
                  </a:cxn>
                  <a:cxn ang="0">
                    <a:pos x="97" y="430"/>
                  </a:cxn>
                  <a:cxn ang="0">
                    <a:pos x="3" y="460"/>
                  </a:cxn>
                  <a:cxn ang="0">
                    <a:pos x="42" y="351"/>
                  </a:cxn>
                  <a:cxn ang="0">
                    <a:pos x="69" y="304"/>
                  </a:cxn>
                  <a:cxn ang="0">
                    <a:pos x="104" y="249"/>
                  </a:cxn>
                  <a:cxn ang="0">
                    <a:pos x="94" y="215"/>
                  </a:cxn>
                  <a:cxn ang="0">
                    <a:pos x="94" y="185"/>
                  </a:cxn>
                  <a:cxn ang="0">
                    <a:pos x="117" y="175"/>
                  </a:cxn>
                  <a:cxn ang="0">
                    <a:pos x="146" y="138"/>
                  </a:cxn>
                  <a:cxn ang="0">
                    <a:pos x="151" y="114"/>
                  </a:cxn>
                  <a:cxn ang="0">
                    <a:pos x="184" y="108"/>
                  </a:cxn>
                  <a:cxn ang="0">
                    <a:pos x="157" y="79"/>
                  </a:cxn>
                  <a:cxn ang="0">
                    <a:pos x="163" y="51"/>
                  </a:cxn>
                  <a:cxn ang="0">
                    <a:pos x="159" y="20"/>
                  </a:cxn>
                  <a:cxn ang="0">
                    <a:pos x="206" y="36"/>
                  </a:cxn>
                  <a:cxn ang="0">
                    <a:pos x="243" y="14"/>
                  </a:cxn>
                  <a:cxn ang="0">
                    <a:pos x="433" y="62"/>
                  </a:cxn>
                  <a:cxn ang="0">
                    <a:pos x="495" y="113"/>
                  </a:cxn>
                  <a:cxn ang="0">
                    <a:pos x="542" y="148"/>
                  </a:cxn>
                  <a:cxn ang="0">
                    <a:pos x="582" y="182"/>
                  </a:cxn>
                </a:cxnLst>
                <a:rect l="0" t="0" r="r" b="b"/>
                <a:pathLst>
                  <a:path w="1584" h="626">
                    <a:moveTo>
                      <a:pt x="587" y="190"/>
                    </a:moveTo>
                    <a:lnTo>
                      <a:pt x="592" y="188"/>
                    </a:lnTo>
                    <a:lnTo>
                      <a:pt x="599" y="190"/>
                    </a:lnTo>
                    <a:lnTo>
                      <a:pt x="604" y="193"/>
                    </a:lnTo>
                    <a:lnTo>
                      <a:pt x="607" y="197"/>
                    </a:lnTo>
                    <a:lnTo>
                      <a:pt x="611" y="198"/>
                    </a:lnTo>
                    <a:lnTo>
                      <a:pt x="614" y="200"/>
                    </a:lnTo>
                    <a:lnTo>
                      <a:pt x="619" y="205"/>
                    </a:lnTo>
                    <a:lnTo>
                      <a:pt x="619" y="208"/>
                    </a:lnTo>
                    <a:lnTo>
                      <a:pt x="622" y="210"/>
                    </a:lnTo>
                    <a:lnTo>
                      <a:pt x="626" y="212"/>
                    </a:lnTo>
                    <a:lnTo>
                      <a:pt x="628" y="213"/>
                    </a:lnTo>
                    <a:lnTo>
                      <a:pt x="634" y="217"/>
                    </a:lnTo>
                    <a:lnTo>
                      <a:pt x="638" y="219"/>
                    </a:lnTo>
                    <a:lnTo>
                      <a:pt x="643" y="220"/>
                    </a:lnTo>
                    <a:lnTo>
                      <a:pt x="648" y="220"/>
                    </a:lnTo>
                    <a:lnTo>
                      <a:pt x="651" y="219"/>
                    </a:lnTo>
                    <a:lnTo>
                      <a:pt x="658" y="217"/>
                    </a:lnTo>
                    <a:lnTo>
                      <a:pt x="663" y="215"/>
                    </a:lnTo>
                    <a:lnTo>
                      <a:pt x="671" y="212"/>
                    </a:lnTo>
                    <a:lnTo>
                      <a:pt x="678" y="210"/>
                    </a:lnTo>
                    <a:lnTo>
                      <a:pt x="685" y="208"/>
                    </a:lnTo>
                    <a:lnTo>
                      <a:pt x="690" y="207"/>
                    </a:lnTo>
                    <a:lnTo>
                      <a:pt x="693" y="205"/>
                    </a:lnTo>
                    <a:lnTo>
                      <a:pt x="696" y="203"/>
                    </a:lnTo>
                    <a:lnTo>
                      <a:pt x="700" y="202"/>
                    </a:lnTo>
                    <a:lnTo>
                      <a:pt x="703" y="195"/>
                    </a:lnTo>
                    <a:lnTo>
                      <a:pt x="708" y="192"/>
                    </a:lnTo>
                    <a:lnTo>
                      <a:pt x="713" y="188"/>
                    </a:lnTo>
                    <a:lnTo>
                      <a:pt x="715" y="187"/>
                    </a:lnTo>
                    <a:lnTo>
                      <a:pt x="720" y="185"/>
                    </a:lnTo>
                    <a:lnTo>
                      <a:pt x="725" y="183"/>
                    </a:lnTo>
                    <a:lnTo>
                      <a:pt x="730" y="185"/>
                    </a:lnTo>
                    <a:lnTo>
                      <a:pt x="735" y="187"/>
                    </a:lnTo>
                    <a:lnTo>
                      <a:pt x="740" y="187"/>
                    </a:lnTo>
                    <a:lnTo>
                      <a:pt x="743" y="185"/>
                    </a:lnTo>
                    <a:lnTo>
                      <a:pt x="748" y="182"/>
                    </a:lnTo>
                    <a:lnTo>
                      <a:pt x="752" y="180"/>
                    </a:lnTo>
                    <a:lnTo>
                      <a:pt x="757" y="178"/>
                    </a:lnTo>
                    <a:lnTo>
                      <a:pt x="760" y="177"/>
                    </a:lnTo>
                    <a:lnTo>
                      <a:pt x="763" y="177"/>
                    </a:lnTo>
                    <a:lnTo>
                      <a:pt x="777" y="182"/>
                    </a:lnTo>
                    <a:lnTo>
                      <a:pt x="789" y="178"/>
                    </a:lnTo>
                    <a:lnTo>
                      <a:pt x="795" y="175"/>
                    </a:lnTo>
                    <a:lnTo>
                      <a:pt x="799" y="173"/>
                    </a:lnTo>
                    <a:lnTo>
                      <a:pt x="800" y="172"/>
                    </a:lnTo>
                    <a:lnTo>
                      <a:pt x="804" y="170"/>
                    </a:lnTo>
                    <a:lnTo>
                      <a:pt x="807" y="168"/>
                    </a:lnTo>
                    <a:lnTo>
                      <a:pt x="810" y="166"/>
                    </a:lnTo>
                    <a:lnTo>
                      <a:pt x="810" y="165"/>
                    </a:lnTo>
                    <a:lnTo>
                      <a:pt x="816" y="165"/>
                    </a:lnTo>
                    <a:lnTo>
                      <a:pt x="819" y="163"/>
                    </a:lnTo>
                    <a:lnTo>
                      <a:pt x="824" y="165"/>
                    </a:lnTo>
                    <a:lnTo>
                      <a:pt x="827" y="166"/>
                    </a:lnTo>
                    <a:lnTo>
                      <a:pt x="836" y="166"/>
                    </a:lnTo>
                    <a:lnTo>
                      <a:pt x="837" y="165"/>
                    </a:lnTo>
                    <a:lnTo>
                      <a:pt x="842" y="165"/>
                    </a:lnTo>
                    <a:lnTo>
                      <a:pt x="849" y="166"/>
                    </a:lnTo>
                    <a:lnTo>
                      <a:pt x="852" y="166"/>
                    </a:lnTo>
                    <a:lnTo>
                      <a:pt x="856" y="163"/>
                    </a:lnTo>
                    <a:lnTo>
                      <a:pt x="859" y="160"/>
                    </a:lnTo>
                    <a:lnTo>
                      <a:pt x="863" y="156"/>
                    </a:lnTo>
                    <a:lnTo>
                      <a:pt x="864" y="151"/>
                    </a:lnTo>
                    <a:lnTo>
                      <a:pt x="866" y="148"/>
                    </a:lnTo>
                    <a:lnTo>
                      <a:pt x="864" y="145"/>
                    </a:lnTo>
                    <a:lnTo>
                      <a:pt x="863" y="145"/>
                    </a:lnTo>
                    <a:lnTo>
                      <a:pt x="857" y="143"/>
                    </a:lnTo>
                    <a:lnTo>
                      <a:pt x="857" y="135"/>
                    </a:lnTo>
                    <a:lnTo>
                      <a:pt x="863" y="135"/>
                    </a:lnTo>
                    <a:lnTo>
                      <a:pt x="866" y="135"/>
                    </a:lnTo>
                    <a:lnTo>
                      <a:pt x="873" y="131"/>
                    </a:lnTo>
                    <a:lnTo>
                      <a:pt x="876" y="130"/>
                    </a:lnTo>
                    <a:lnTo>
                      <a:pt x="886" y="128"/>
                    </a:lnTo>
                    <a:lnTo>
                      <a:pt x="879" y="289"/>
                    </a:lnTo>
                    <a:lnTo>
                      <a:pt x="852" y="301"/>
                    </a:lnTo>
                    <a:lnTo>
                      <a:pt x="816" y="338"/>
                    </a:lnTo>
                    <a:lnTo>
                      <a:pt x="805" y="351"/>
                    </a:lnTo>
                    <a:lnTo>
                      <a:pt x="797" y="370"/>
                    </a:lnTo>
                    <a:lnTo>
                      <a:pt x="807" y="385"/>
                    </a:lnTo>
                    <a:lnTo>
                      <a:pt x="832" y="413"/>
                    </a:lnTo>
                    <a:lnTo>
                      <a:pt x="849" y="433"/>
                    </a:lnTo>
                    <a:lnTo>
                      <a:pt x="881" y="442"/>
                    </a:lnTo>
                    <a:lnTo>
                      <a:pt x="883" y="450"/>
                    </a:lnTo>
                    <a:lnTo>
                      <a:pt x="891" y="448"/>
                    </a:lnTo>
                    <a:lnTo>
                      <a:pt x="930" y="452"/>
                    </a:lnTo>
                    <a:lnTo>
                      <a:pt x="985" y="462"/>
                    </a:lnTo>
                    <a:lnTo>
                      <a:pt x="1035" y="462"/>
                    </a:lnTo>
                    <a:lnTo>
                      <a:pt x="1093" y="459"/>
                    </a:lnTo>
                    <a:lnTo>
                      <a:pt x="1181" y="455"/>
                    </a:lnTo>
                    <a:lnTo>
                      <a:pt x="1225" y="454"/>
                    </a:lnTo>
                    <a:lnTo>
                      <a:pt x="1240" y="452"/>
                    </a:lnTo>
                    <a:lnTo>
                      <a:pt x="1272" y="450"/>
                    </a:lnTo>
                    <a:lnTo>
                      <a:pt x="1304" y="447"/>
                    </a:lnTo>
                    <a:lnTo>
                      <a:pt x="1329" y="440"/>
                    </a:lnTo>
                    <a:lnTo>
                      <a:pt x="1351" y="438"/>
                    </a:lnTo>
                    <a:lnTo>
                      <a:pt x="1376" y="432"/>
                    </a:lnTo>
                    <a:lnTo>
                      <a:pt x="1401" y="427"/>
                    </a:lnTo>
                    <a:lnTo>
                      <a:pt x="1428" y="410"/>
                    </a:lnTo>
                    <a:lnTo>
                      <a:pt x="1458" y="408"/>
                    </a:lnTo>
                    <a:lnTo>
                      <a:pt x="1472" y="401"/>
                    </a:lnTo>
                    <a:lnTo>
                      <a:pt x="1482" y="395"/>
                    </a:lnTo>
                    <a:lnTo>
                      <a:pt x="1490" y="390"/>
                    </a:lnTo>
                    <a:lnTo>
                      <a:pt x="1505" y="386"/>
                    </a:lnTo>
                    <a:lnTo>
                      <a:pt x="1524" y="383"/>
                    </a:lnTo>
                    <a:lnTo>
                      <a:pt x="1534" y="380"/>
                    </a:lnTo>
                    <a:lnTo>
                      <a:pt x="1544" y="378"/>
                    </a:lnTo>
                    <a:lnTo>
                      <a:pt x="1563" y="407"/>
                    </a:lnTo>
                    <a:lnTo>
                      <a:pt x="1583" y="442"/>
                    </a:lnTo>
                    <a:lnTo>
                      <a:pt x="1584" y="450"/>
                    </a:lnTo>
                    <a:lnTo>
                      <a:pt x="1584" y="457"/>
                    </a:lnTo>
                    <a:lnTo>
                      <a:pt x="1574" y="457"/>
                    </a:lnTo>
                    <a:lnTo>
                      <a:pt x="1578" y="469"/>
                    </a:lnTo>
                    <a:lnTo>
                      <a:pt x="1579" y="480"/>
                    </a:lnTo>
                    <a:lnTo>
                      <a:pt x="1581" y="489"/>
                    </a:lnTo>
                    <a:lnTo>
                      <a:pt x="1576" y="502"/>
                    </a:lnTo>
                    <a:lnTo>
                      <a:pt x="1571" y="509"/>
                    </a:lnTo>
                    <a:lnTo>
                      <a:pt x="1564" y="514"/>
                    </a:lnTo>
                    <a:lnTo>
                      <a:pt x="1554" y="519"/>
                    </a:lnTo>
                    <a:lnTo>
                      <a:pt x="1546" y="522"/>
                    </a:lnTo>
                    <a:lnTo>
                      <a:pt x="1537" y="524"/>
                    </a:lnTo>
                    <a:lnTo>
                      <a:pt x="1534" y="526"/>
                    </a:lnTo>
                    <a:lnTo>
                      <a:pt x="1526" y="526"/>
                    </a:lnTo>
                    <a:lnTo>
                      <a:pt x="1516" y="522"/>
                    </a:lnTo>
                    <a:lnTo>
                      <a:pt x="1505" y="517"/>
                    </a:lnTo>
                    <a:lnTo>
                      <a:pt x="1494" y="516"/>
                    </a:lnTo>
                    <a:lnTo>
                      <a:pt x="1482" y="522"/>
                    </a:lnTo>
                    <a:lnTo>
                      <a:pt x="1467" y="527"/>
                    </a:lnTo>
                    <a:lnTo>
                      <a:pt x="1455" y="532"/>
                    </a:lnTo>
                    <a:lnTo>
                      <a:pt x="1443" y="539"/>
                    </a:lnTo>
                    <a:lnTo>
                      <a:pt x="1435" y="544"/>
                    </a:lnTo>
                    <a:lnTo>
                      <a:pt x="1427" y="548"/>
                    </a:lnTo>
                    <a:lnTo>
                      <a:pt x="1411" y="548"/>
                    </a:lnTo>
                    <a:lnTo>
                      <a:pt x="1401" y="549"/>
                    </a:lnTo>
                    <a:lnTo>
                      <a:pt x="1395" y="558"/>
                    </a:lnTo>
                    <a:lnTo>
                      <a:pt x="1388" y="564"/>
                    </a:lnTo>
                    <a:lnTo>
                      <a:pt x="1386" y="571"/>
                    </a:lnTo>
                    <a:lnTo>
                      <a:pt x="1385" y="576"/>
                    </a:lnTo>
                    <a:lnTo>
                      <a:pt x="1385" y="584"/>
                    </a:lnTo>
                    <a:lnTo>
                      <a:pt x="1383" y="596"/>
                    </a:lnTo>
                    <a:lnTo>
                      <a:pt x="1381" y="605"/>
                    </a:lnTo>
                    <a:lnTo>
                      <a:pt x="1378" y="611"/>
                    </a:lnTo>
                    <a:lnTo>
                      <a:pt x="1375" y="616"/>
                    </a:lnTo>
                    <a:lnTo>
                      <a:pt x="1375" y="620"/>
                    </a:lnTo>
                    <a:lnTo>
                      <a:pt x="1371" y="623"/>
                    </a:lnTo>
                    <a:lnTo>
                      <a:pt x="1364" y="626"/>
                    </a:lnTo>
                    <a:lnTo>
                      <a:pt x="1361" y="626"/>
                    </a:lnTo>
                    <a:lnTo>
                      <a:pt x="1353" y="626"/>
                    </a:lnTo>
                    <a:lnTo>
                      <a:pt x="1346" y="625"/>
                    </a:lnTo>
                    <a:lnTo>
                      <a:pt x="1334" y="616"/>
                    </a:lnTo>
                    <a:lnTo>
                      <a:pt x="1329" y="611"/>
                    </a:lnTo>
                    <a:lnTo>
                      <a:pt x="1326" y="610"/>
                    </a:lnTo>
                    <a:lnTo>
                      <a:pt x="1319" y="603"/>
                    </a:lnTo>
                    <a:lnTo>
                      <a:pt x="1312" y="598"/>
                    </a:lnTo>
                    <a:lnTo>
                      <a:pt x="1302" y="591"/>
                    </a:lnTo>
                    <a:lnTo>
                      <a:pt x="1292" y="583"/>
                    </a:lnTo>
                    <a:lnTo>
                      <a:pt x="1282" y="578"/>
                    </a:lnTo>
                    <a:lnTo>
                      <a:pt x="1270" y="574"/>
                    </a:lnTo>
                    <a:lnTo>
                      <a:pt x="1265" y="571"/>
                    </a:lnTo>
                    <a:lnTo>
                      <a:pt x="1257" y="568"/>
                    </a:lnTo>
                    <a:lnTo>
                      <a:pt x="1252" y="564"/>
                    </a:lnTo>
                    <a:lnTo>
                      <a:pt x="1245" y="563"/>
                    </a:lnTo>
                    <a:lnTo>
                      <a:pt x="1240" y="563"/>
                    </a:lnTo>
                    <a:lnTo>
                      <a:pt x="1237" y="554"/>
                    </a:lnTo>
                    <a:lnTo>
                      <a:pt x="1235" y="548"/>
                    </a:lnTo>
                    <a:lnTo>
                      <a:pt x="1234" y="546"/>
                    </a:lnTo>
                    <a:lnTo>
                      <a:pt x="1228" y="541"/>
                    </a:lnTo>
                    <a:lnTo>
                      <a:pt x="1222" y="539"/>
                    </a:lnTo>
                    <a:lnTo>
                      <a:pt x="1212" y="531"/>
                    </a:lnTo>
                    <a:lnTo>
                      <a:pt x="1200" y="529"/>
                    </a:lnTo>
                    <a:lnTo>
                      <a:pt x="1192" y="524"/>
                    </a:lnTo>
                    <a:lnTo>
                      <a:pt x="1183" y="517"/>
                    </a:lnTo>
                    <a:lnTo>
                      <a:pt x="1181" y="522"/>
                    </a:lnTo>
                    <a:lnTo>
                      <a:pt x="1178" y="527"/>
                    </a:lnTo>
                    <a:lnTo>
                      <a:pt x="1173" y="527"/>
                    </a:lnTo>
                    <a:lnTo>
                      <a:pt x="1166" y="526"/>
                    </a:lnTo>
                    <a:lnTo>
                      <a:pt x="1163" y="526"/>
                    </a:lnTo>
                    <a:lnTo>
                      <a:pt x="1156" y="524"/>
                    </a:lnTo>
                    <a:lnTo>
                      <a:pt x="1150" y="524"/>
                    </a:lnTo>
                    <a:lnTo>
                      <a:pt x="1145" y="526"/>
                    </a:lnTo>
                    <a:lnTo>
                      <a:pt x="1138" y="529"/>
                    </a:lnTo>
                    <a:lnTo>
                      <a:pt x="1133" y="531"/>
                    </a:lnTo>
                    <a:lnTo>
                      <a:pt x="1126" y="531"/>
                    </a:lnTo>
                    <a:lnTo>
                      <a:pt x="1108" y="531"/>
                    </a:lnTo>
                    <a:lnTo>
                      <a:pt x="1076" y="531"/>
                    </a:lnTo>
                    <a:lnTo>
                      <a:pt x="1064" y="534"/>
                    </a:lnTo>
                    <a:lnTo>
                      <a:pt x="1059" y="536"/>
                    </a:lnTo>
                    <a:lnTo>
                      <a:pt x="1056" y="534"/>
                    </a:lnTo>
                    <a:lnTo>
                      <a:pt x="1049" y="534"/>
                    </a:lnTo>
                    <a:lnTo>
                      <a:pt x="1044" y="534"/>
                    </a:lnTo>
                    <a:lnTo>
                      <a:pt x="1039" y="536"/>
                    </a:lnTo>
                    <a:lnTo>
                      <a:pt x="1032" y="537"/>
                    </a:lnTo>
                    <a:lnTo>
                      <a:pt x="1029" y="537"/>
                    </a:lnTo>
                    <a:lnTo>
                      <a:pt x="1022" y="539"/>
                    </a:lnTo>
                    <a:lnTo>
                      <a:pt x="1014" y="541"/>
                    </a:lnTo>
                    <a:lnTo>
                      <a:pt x="1012" y="542"/>
                    </a:lnTo>
                    <a:lnTo>
                      <a:pt x="1010" y="546"/>
                    </a:lnTo>
                    <a:lnTo>
                      <a:pt x="1009" y="549"/>
                    </a:lnTo>
                    <a:lnTo>
                      <a:pt x="1007" y="556"/>
                    </a:lnTo>
                    <a:lnTo>
                      <a:pt x="1007" y="564"/>
                    </a:lnTo>
                    <a:lnTo>
                      <a:pt x="1004" y="566"/>
                    </a:lnTo>
                    <a:lnTo>
                      <a:pt x="995" y="568"/>
                    </a:lnTo>
                    <a:lnTo>
                      <a:pt x="1004" y="596"/>
                    </a:lnTo>
                    <a:lnTo>
                      <a:pt x="977" y="608"/>
                    </a:lnTo>
                    <a:lnTo>
                      <a:pt x="963" y="574"/>
                    </a:lnTo>
                    <a:lnTo>
                      <a:pt x="925" y="581"/>
                    </a:lnTo>
                    <a:lnTo>
                      <a:pt x="915" y="591"/>
                    </a:lnTo>
                    <a:lnTo>
                      <a:pt x="903" y="600"/>
                    </a:lnTo>
                    <a:lnTo>
                      <a:pt x="893" y="603"/>
                    </a:lnTo>
                    <a:lnTo>
                      <a:pt x="889" y="601"/>
                    </a:lnTo>
                    <a:lnTo>
                      <a:pt x="883" y="598"/>
                    </a:lnTo>
                    <a:lnTo>
                      <a:pt x="856" y="586"/>
                    </a:lnTo>
                    <a:lnTo>
                      <a:pt x="839" y="589"/>
                    </a:lnTo>
                    <a:lnTo>
                      <a:pt x="829" y="573"/>
                    </a:lnTo>
                    <a:lnTo>
                      <a:pt x="822" y="561"/>
                    </a:lnTo>
                    <a:lnTo>
                      <a:pt x="817" y="549"/>
                    </a:lnTo>
                    <a:lnTo>
                      <a:pt x="810" y="541"/>
                    </a:lnTo>
                    <a:lnTo>
                      <a:pt x="805" y="536"/>
                    </a:lnTo>
                    <a:lnTo>
                      <a:pt x="795" y="537"/>
                    </a:lnTo>
                    <a:lnTo>
                      <a:pt x="785" y="541"/>
                    </a:lnTo>
                    <a:lnTo>
                      <a:pt x="774" y="544"/>
                    </a:lnTo>
                    <a:lnTo>
                      <a:pt x="750" y="556"/>
                    </a:lnTo>
                    <a:lnTo>
                      <a:pt x="748" y="499"/>
                    </a:lnTo>
                    <a:lnTo>
                      <a:pt x="735" y="506"/>
                    </a:lnTo>
                    <a:lnTo>
                      <a:pt x="732" y="507"/>
                    </a:lnTo>
                    <a:lnTo>
                      <a:pt x="727" y="511"/>
                    </a:lnTo>
                    <a:lnTo>
                      <a:pt x="716" y="516"/>
                    </a:lnTo>
                    <a:lnTo>
                      <a:pt x="705" y="519"/>
                    </a:lnTo>
                    <a:lnTo>
                      <a:pt x="693" y="524"/>
                    </a:lnTo>
                    <a:lnTo>
                      <a:pt x="681" y="527"/>
                    </a:lnTo>
                    <a:lnTo>
                      <a:pt x="668" y="529"/>
                    </a:lnTo>
                    <a:lnTo>
                      <a:pt x="651" y="531"/>
                    </a:lnTo>
                    <a:lnTo>
                      <a:pt x="639" y="532"/>
                    </a:lnTo>
                    <a:lnTo>
                      <a:pt x="626" y="534"/>
                    </a:lnTo>
                    <a:lnTo>
                      <a:pt x="617" y="536"/>
                    </a:lnTo>
                    <a:lnTo>
                      <a:pt x="599" y="541"/>
                    </a:lnTo>
                    <a:lnTo>
                      <a:pt x="582" y="546"/>
                    </a:lnTo>
                    <a:lnTo>
                      <a:pt x="569" y="553"/>
                    </a:lnTo>
                    <a:lnTo>
                      <a:pt x="567" y="516"/>
                    </a:lnTo>
                    <a:lnTo>
                      <a:pt x="564" y="497"/>
                    </a:lnTo>
                    <a:lnTo>
                      <a:pt x="559" y="487"/>
                    </a:lnTo>
                    <a:lnTo>
                      <a:pt x="512" y="499"/>
                    </a:lnTo>
                    <a:lnTo>
                      <a:pt x="502" y="497"/>
                    </a:lnTo>
                    <a:lnTo>
                      <a:pt x="480" y="494"/>
                    </a:lnTo>
                    <a:lnTo>
                      <a:pt x="441" y="485"/>
                    </a:lnTo>
                    <a:lnTo>
                      <a:pt x="404" y="474"/>
                    </a:lnTo>
                    <a:lnTo>
                      <a:pt x="362" y="454"/>
                    </a:lnTo>
                    <a:lnTo>
                      <a:pt x="334" y="443"/>
                    </a:lnTo>
                    <a:lnTo>
                      <a:pt x="312" y="433"/>
                    </a:lnTo>
                    <a:lnTo>
                      <a:pt x="307" y="459"/>
                    </a:lnTo>
                    <a:lnTo>
                      <a:pt x="304" y="482"/>
                    </a:lnTo>
                    <a:lnTo>
                      <a:pt x="298" y="499"/>
                    </a:lnTo>
                    <a:lnTo>
                      <a:pt x="293" y="511"/>
                    </a:lnTo>
                    <a:lnTo>
                      <a:pt x="287" y="517"/>
                    </a:lnTo>
                    <a:lnTo>
                      <a:pt x="278" y="516"/>
                    </a:lnTo>
                    <a:lnTo>
                      <a:pt x="263" y="504"/>
                    </a:lnTo>
                    <a:lnTo>
                      <a:pt x="255" y="494"/>
                    </a:lnTo>
                    <a:lnTo>
                      <a:pt x="248" y="490"/>
                    </a:lnTo>
                    <a:lnTo>
                      <a:pt x="243" y="484"/>
                    </a:lnTo>
                    <a:lnTo>
                      <a:pt x="238" y="477"/>
                    </a:lnTo>
                    <a:lnTo>
                      <a:pt x="233" y="472"/>
                    </a:lnTo>
                    <a:lnTo>
                      <a:pt x="228" y="470"/>
                    </a:lnTo>
                    <a:lnTo>
                      <a:pt x="218" y="465"/>
                    </a:lnTo>
                    <a:lnTo>
                      <a:pt x="206" y="460"/>
                    </a:lnTo>
                    <a:lnTo>
                      <a:pt x="201" y="455"/>
                    </a:lnTo>
                    <a:lnTo>
                      <a:pt x="194" y="450"/>
                    </a:lnTo>
                    <a:lnTo>
                      <a:pt x="179" y="447"/>
                    </a:lnTo>
                    <a:lnTo>
                      <a:pt x="171" y="443"/>
                    </a:lnTo>
                    <a:lnTo>
                      <a:pt x="166" y="440"/>
                    </a:lnTo>
                    <a:lnTo>
                      <a:pt x="161" y="437"/>
                    </a:lnTo>
                    <a:lnTo>
                      <a:pt x="156" y="433"/>
                    </a:lnTo>
                    <a:lnTo>
                      <a:pt x="149" y="435"/>
                    </a:lnTo>
                    <a:lnTo>
                      <a:pt x="144" y="440"/>
                    </a:lnTo>
                    <a:lnTo>
                      <a:pt x="137" y="438"/>
                    </a:lnTo>
                    <a:lnTo>
                      <a:pt x="132" y="437"/>
                    </a:lnTo>
                    <a:lnTo>
                      <a:pt x="129" y="432"/>
                    </a:lnTo>
                    <a:lnTo>
                      <a:pt x="126" y="432"/>
                    </a:lnTo>
                    <a:lnTo>
                      <a:pt x="119" y="433"/>
                    </a:lnTo>
                    <a:lnTo>
                      <a:pt x="110" y="435"/>
                    </a:lnTo>
                    <a:lnTo>
                      <a:pt x="102" y="432"/>
                    </a:lnTo>
                    <a:lnTo>
                      <a:pt x="97" y="430"/>
                    </a:lnTo>
                    <a:lnTo>
                      <a:pt x="87" y="427"/>
                    </a:lnTo>
                    <a:lnTo>
                      <a:pt x="82" y="425"/>
                    </a:lnTo>
                    <a:lnTo>
                      <a:pt x="77" y="422"/>
                    </a:lnTo>
                    <a:lnTo>
                      <a:pt x="48" y="467"/>
                    </a:lnTo>
                    <a:lnTo>
                      <a:pt x="0" y="470"/>
                    </a:lnTo>
                    <a:lnTo>
                      <a:pt x="1" y="465"/>
                    </a:lnTo>
                    <a:lnTo>
                      <a:pt x="3" y="460"/>
                    </a:lnTo>
                    <a:lnTo>
                      <a:pt x="5" y="455"/>
                    </a:lnTo>
                    <a:lnTo>
                      <a:pt x="15" y="435"/>
                    </a:lnTo>
                    <a:lnTo>
                      <a:pt x="22" y="413"/>
                    </a:lnTo>
                    <a:lnTo>
                      <a:pt x="32" y="393"/>
                    </a:lnTo>
                    <a:lnTo>
                      <a:pt x="35" y="376"/>
                    </a:lnTo>
                    <a:lnTo>
                      <a:pt x="38" y="363"/>
                    </a:lnTo>
                    <a:lnTo>
                      <a:pt x="42" y="351"/>
                    </a:lnTo>
                    <a:lnTo>
                      <a:pt x="45" y="344"/>
                    </a:lnTo>
                    <a:lnTo>
                      <a:pt x="48" y="341"/>
                    </a:lnTo>
                    <a:lnTo>
                      <a:pt x="53" y="336"/>
                    </a:lnTo>
                    <a:lnTo>
                      <a:pt x="58" y="329"/>
                    </a:lnTo>
                    <a:lnTo>
                      <a:pt x="58" y="324"/>
                    </a:lnTo>
                    <a:lnTo>
                      <a:pt x="62" y="316"/>
                    </a:lnTo>
                    <a:lnTo>
                      <a:pt x="69" y="304"/>
                    </a:lnTo>
                    <a:lnTo>
                      <a:pt x="74" y="294"/>
                    </a:lnTo>
                    <a:lnTo>
                      <a:pt x="85" y="282"/>
                    </a:lnTo>
                    <a:lnTo>
                      <a:pt x="89" y="277"/>
                    </a:lnTo>
                    <a:lnTo>
                      <a:pt x="95" y="272"/>
                    </a:lnTo>
                    <a:lnTo>
                      <a:pt x="100" y="264"/>
                    </a:lnTo>
                    <a:lnTo>
                      <a:pt x="102" y="257"/>
                    </a:lnTo>
                    <a:lnTo>
                      <a:pt x="104" y="249"/>
                    </a:lnTo>
                    <a:lnTo>
                      <a:pt x="105" y="239"/>
                    </a:lnTo>
                    <a:lnTo>
                      <a:pt x="100" y="235"/>
                    </a:lnTo>
                    <a:lnTo>
                      <a:pt x="95" y="232"/>
                    </a:lnTo>
                    <a:lnTo>
                      <a:pt x="92" y="230"/>
                    </a:lnTo>
                    <a:lnTo>
                      <a:pt x="89" y="225"/>
                    </a:lnTo>
                    <a:lnTo>
                      <a:pt x="90" y="220"/>
                    </a:lnTo>
                    <a:lnTo>
                      <a:pt x="94" y="215"/>
                    </a:lnTo>
                    <a:lnTo>
                      <a:pt x="95" y="208"/>
                    </a:lnTo>
                    <a:lnTo>
                      <a:pt x="92" y="205"/>
                    </a:lnTo>
                    <a:lnTo>
                      <a:pt x="89" y="200"/>
                    </a:lnTo>
                    <a:lnTo>
                      <a:pt x="85" y="195"/>
                    </a:lnTo>
                    <a:lnTo>
                      <a:pt x="85" y="185"/>
                    </a:lnTo>
                    <a:lnTo>
                      <a:pt x="89" y="183"/>
                    </a:lnTo>
                    <a:lnTo>
                      <a:pt x="94" y="185"/>
                    </a:lnTo>
                    <a:lnTo>
                      <a:pt x="99" y="190"/>
                    </a:lnTo>
                    <a:lnTo>
                      <a:pt x="107" y="193"/>
                    </a:lnTo>
                    <a:lnTo>
                      <a:pt x="116" y="195"/>
                    </a:lnTo>
                    <a:lnTo>
                      <a:pt x="126" y="193"/>
                    </a:lnTo>
                    <a:lnTo>
                      <a:pt x="126" y="185"/>
                    </a:lnTo>
                    <a:lnTo>
                      <a:pt x="122" y="182"/>
                    </a:lnTo>
                    <a:lnTo>
                      <a:pt x="117" y="175"/>
                    </a:lnTo>
                    <a:lnTo>
                      <a:pt x="114" y="163"/>
                    </a:lnTo>
                    <a:lnTo>
                      <a:pt x="114" y="155"/>
                    </a:lnTo>
                    <a:lnTo>
                      <a:pt x="114" y="148"/>
                    </a:lnTo>
                    <a:lnTo>
                      <a:pt x="121" y="143"/>
                    </a:lnTo>
                    <a:lnTo>
                      <a:pt x="126" y="140"/>
                    </a:lnTo>
                    <a:lnTo>
                      <a:pt x="132" y="138"/>
                    </a:lnTo>
                    <a:lnTo>
                      <a:pt x="146" y="138"/>
                    </a:lnTo>
                    <a:lnTo>
                      <a:pt x="159" y="140"/>
                    </a:lnTo>
                    <a:lnTo>
                      <a:pt x="163" y="136"/>
                    </a:lnTo>
                    <a:lnTo>
                      <a:pt x="161" y="131"/>
                    </a:lnTo>
                    <a:lnTo>
                      <a:pt x="152" y="128"/>
                    </a:lnTo>
                    <a:lnTo>
                      <a:pt x="147" y="125"/>
                    </a:lnTo>
                    <a:lnTo>
                      <a:pt x="146" y="118"/>
                    </a:lnTo>
                    <a:lnTo>
                      <a:pt x="151" y="114"/>
                    </a:lnTo>
                    <a:lnTo>
                      <a:pt x="156" y="116"/>
                    </a:lnTo>
                    <a:lnTo>
                      <a:pt x="161" y="116"/>
                    </a:lnTo>
                    <a:lnTo>
                      <a:pt x="166" y="116"/>
                    </a:lnTo>
                    <a:lnTo>
                      <a:pt x="173" y="116"/>
                    </a:lnTo>
                    <a:lnTo>
                      <a:pt x="179" y="114"/>
                    </a:lnTo>
                    <a:lnTo>
                      <a:pt x="183" y="113"/>
                    </a:lnTo>
                    <a:lnTo>
                      <a:pt x="184" y="108"/>
                    </a:lnTo>
                    <a:lnTo>
                      <a:pt x="184" y="101"/>
                    </a:lnTo>
                    <a:lnTo>
                      <a:pt x="181" y="96"/>
                    </a:lnTo>
                    <a:lnTo>
                      <a:pt x="176" y="93"/>
                    </a:lnTo>
                    <a:lnTo>
                      <a:pt x="171" y="89"/>
                    </a:lnTo>
                    <a:lnTo>
                      <a:pt x="166" y="86"/>
                    </a:lnTo>
                    <a:lnTo>
                      <a:pt x="164" y="84"/>
                    </a:lnTo>
                    <a:lnTo>
                      <a:pt x="157" y="79"/>
                    </a:lnTo>
                    <a:lnTo>
                      <a:pt x="151" y="74"/>
                    </a:lnTo>
                    <a:lnTo>
                      <a:pt x="146" y="67"/>
                    </a:lnTo>
                    <a:lnTo>
                      <a:pt x="147" y="62"/>
                    </a:lnTo>
                    <a:lnTo>
                      <a:pt x="152" y="59"/>
                    </a:lnTo>
                    <a:lnTo>
                      <a:pt x="156" y="57"/>
                    </a:lnTo>
                    <a:lnTo>
                      <a:pt x="159" y="56"/>
                    </a:lnTo>
                    <a:lnTo>
                      <a:pt x="163" y="51"/>
                    </a:lnTo>
                    <a:lnTo>
                      <a:pt x="166" y="44"/>
                    </a:lnTo>
                    <a:lnTo>
                      <a:pt x="166" y="39"/>
                    </a:lnTo>
                    <a:lnTo>
                      <a:pt x="163" y="36"/>
                    </a:lnTo>
                    <a:lnTo>
                      <a:pt x="156" y="32"/>
                    </a:lnTo>
                    <a:lnTo>
                      <a:pt x="149" y="27"/>
                    </a:lnTo>
                    <a:lnTo>
                      <a:pt x="147" y="22"/>
                    </a:lnTo>
                    <a:lnTo>
                      <a:pt x="159" y="20"/>
                    </a:lnTo>
                    <a:lnTo>
                      <a:pt x="171" y="20"/>
                    </a:lnTo>
                    <a:lnTo>
                      <a:pt x="179" y="22"/>
                    </a:lnTo>
                    <a:lnTo>
                      <a:pt x="183" y="22"/>
                    </a:lnTo>
                    <a:lnTo>
                      <a:pt x="188" y="24"/>
                    </a:lnTo>
                    <a:lnTo>
                      <a:pt x="191" y="25"/>
                    </a:lnTo>
                    <a:lnTo>
                      <a:pt x="198" y="31"/>
                    </a:lnTo>
                    <a:lnTo>
                      <a:pt x="206" y="36"/>
                    </a:lnTo>
                    <a:lnTo>
                      <a:pt x="215" y="41"/>
                    </a:lnTo>
                    <a:lnTo>
                      <a:pt x="220" y="42"/>
                    </a:lnTo>
                    <a:lnTo>
                      <a:pt x="228" y="46"/>
                    </a:lnTo>
                    <a:lnTo>
                      <a:pt x="231" y="41"/>
                    </a:lnTo>
                    <a:lnTo>
                      <a:pt x="233" y="31"/>
                    </a:lnTo>
                    <a:lnTo>
                      <a:pt x="240" y="17"/>
                    </a:lnTo>
                    <a:lnTo>
                      <a:pt x="243" y="14"/>
                    </a:lnTo>
                    <a:lnTo>
                      <a:pt x="246" y="9"/>
                    </a:lnTo>
                    <a:lnTo>
                      <a:pt x="248" y="0"/>
                    </a:lnTo>
                    <a:lnTo>
                      <a:pt x="262" y="5"/>
                    </a:lnTo>
                    <a:lnTo>
                      <a:pt x="288" y="12"/>
                    </a:lnTo>
                    <a:lnTo>
                      <a:pt x="398" y="32"/>
                    </a:lnTo>
                    <a:lnTo>
                      <a:pt x="423" y="54"/>
                    </a:lnTo>
                    <a:lnTo>
                      <a:pt x="433" y="62"/>
                    </a:lnTo>
                    <a:lnTo>
                      <a:pt x="436" y="67"/>
                    </a:lnTo>
                    <a:lnTo>
                      <a:pt x="448" y="72"/>
                    </a:lnTo>
                    <a:lnTo>
                      <a:pt x="453" y="79"/>
                    </a:lnTo>
                    <a:lnTo>
                      <a:pt x="461" y="88"/>
                    </a:lnTo>
                    <a:lnTo>
                      <a:pt x="475" y="98"/>
                    </a:lnTo>
                    <a:lnTo>
                      <a:pt x="485" y="104"/>
                    </a:lnTo>
                    <a:lnTo>
                      <a:pt x="495" y="113"/>
                    </a:lnTo>
                    <a:lnTo>
                      <a:pt x="505" y="116"/>
                    </a:lnTo>
                    <a:lnTo>
                      <a:pt x="512" y="123"/>
                    </a:lnTo>
                    <a:lnTo>
                      <a:pt x="520" y="128"/>
                    </a:lnTo>
                    <a:lnTo>
                      <a:pt x="528" y="135"/>
                    </a:lnTo>
                    <a:lnTo>
                      <a:pt x="530" y="136"/>
                    </a:lnTo>
                    <a:lnTo>
                      <a:pt x="537" y="145"/>
                    </a:lnTo>
                    <a:lnTo>
                      <a:pt x="542" y="148"/>
                    </a:lnTo>
                    <a:lnTo>
                      <a:pt x="550" y="153"/>
                    </a:lnTo>
                    <a:lnTo>
                      <a:pt x="559" y="155"/>
                    </a:lnTo>
                    <a:lnTo>
                      <a:pt x="565" y="158"/>
                    </a:lnTo>
                    <a:lnTo>
                      <a:pt x="572" y="165"/>
                    </a:lnTo>
                    <a:lnTo>
                      <a:pt x="575" y="172"/>
                    </a:lnTo>
                    <a:lnTo>
                      <a:pt x="579" y="178"/>
                    </a:lnTo>
                    <a:lnTo>
                      <a:pt x="582" y="182"/>
                    </a:lnTo>
                    <a:lnTo>
                      <a:pt x="587" y="190"/>
                    </a:lnTo>
                  </a:path>
                </a:pathLst>
              </a:custGeom>
              <a:noFill/>
              <a:ln w="20638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320" name="Freeform 112"/>
              <p:cNvSpPr>
                <a:spLocks/>
              </p:cNvSpPr>
              <p:nvPr/>
            </p:nvSpPr>
            <p:spPr bwMode="auto">
              <a:xfrm>
                <a:off x="438" y="2168"/>
                <a:ext cx="3305" cy="1645"/>
              </a:xfrm>
              <a:custGeom>
                <a:avLst/>
                <a:gdLst/>
                <a:ahLst/>
                <a:cxnLst>
                  <a:cxn ang="0">
                    <a:pos x="2095" y="352"/>
                  </a:cxn>
                  <a:cxn ang="0">
                    <a:pos x="2372" y="335"/>
                  </a:cxn>
                  <a:cxn ang="0">
                    <a:pos x="2763" y="842"/>
                  </a:cxn>
                  <a:cxn ang="0">
                    <a:pos x="2909" y="1081"/>
                  </a:cxn>
                  <a:cxn ang="0">
                    <a:pos x="2996" y="1131"/>
                  </a:cxn>
                  <a:cxn ang="0">
                    <a:pos x="3072" y="1180"/>
                  </a:cxn>
                  <a:cxn ang="0">
                    <a:pos x="3125" y="1317"/>
                  </a:cxn>
                  <a:cxn ang="0">
                    <a:pos x="3219" y="1457"/>
                  </a:cxn>
                  <a:cxn ang="0">
                    <a:pos x="3280" y="1636"/>
                  </a:cxn>
                  <a:cxn ang="0">
                    <a:pos x="3198" y="1559"/>
                  </a:cxn>
                  <a:cxn ang="0">
                    <a:pos x="3102" y="1517"/>
                  </a:cxn>
                  <a:cxn ang="0">
                    <a:pos x="2511" y="1285"/>
                  </a:cxn>
                  <a:cxn ang="0">
                    <a:pos x="2484" y="1243"/>
                  </a:cxn>
                  <a:cxn ang="0">
                    <a:pos x="2402" y="1208"/>
                  </a:cxn>
                  <a:cxn ang="0">
                    <a:pos x="2340" y="1210"/>
                  </a:cxn>
                  <a:cxn ang="0">
                    <a:pos x="2281" y="1188"/>
                  </a:cxn>
                  <a:cxn ang="0">
                    <a:pos x="2204" y="1181"/>
                  </a:cxn>
                  <a:cxn ang="0">
                    <a:pos x="2073" y="1113"/>
                  </a:cxn>
                  <a:cxn ang="0">
                    <a:pos x="2001" y="1035"/>
                  </a:cxn>
                  <a:cxn ang="0">
                    <a:pos x="1960" y="1000"/>
                  </a:cxn>
                  <a:cxn ang="0">
                    <a:pos x="1913" y="1017"/>
                  </a:cxn>
                  <a:cxn ang="0">
                    <a:pos x="1824" y="1005"/>
                  </a:cxn>
                  <a:cxn ang="0">
                    <a:pos x="1752" y="961"/>
                  </a:cxn>
                  <a:cxn ang="0">
                    <a:pos x="1665" y="955"/>
                  </a:cxn>
                  <a:cxn ang="0">
                    <a:pos x="1618" y="985"/>
                  </a:cxn>
                  <a:cxn ang="0">
                    <a:pos x="1579" y="1022"/>
                  </a:cxn>
                  <a:cxn ang="0">
                    <a:pos x="1539" y="1017"/>
                  </a:cxn>
                  <a:cxn ang="0">
                    <a:pos x="1462" y="1012"/>
                  </a:cxn>
                  <a:cxn ang="0">
                    <a:pos x="1411" y="995"/>
                  </a:cxn>
                  <a:cxn ang="0">
                    <a:pos x="1349" y="1015"/>
                  </a:cxn>
                  <a:cxn ang="0">
                    <a:pos x="1292" y="993"/>
                  </a:cxn>
                  <a:cxn ang="0">
                    <a:pos x="1249" y="998"/>
                  </a:cxn>
                  <a:cxn ang="0">
                    <a:pos x="1166" y="1017"/>
                  </a:cxn>
                  <a:cxn ang="0">
                    <a:pos x="1114" y="985"/>
                  </a:cxn>
                  <a:cxn ang="0">
                    <a:pos x="1061" y="978"/>
                  </a:cxn>
                  <a:cxn ang="0">
                    <a:pos x="1002" y="977"/>
                  </a:cxn>
                  <a:cxn ang="0">
                    <a:pos x="940" y="972"/>
                  </a:cxn>
                  <a:cxn ang="0">
                    <a:pos x="898" y="941"/>
                  </a:cxn>
                  <a:cxn ang="0">
                    <a:pos x="841" y="926"/>
                  </a:cxn>
                  <a:cxn ang="0">
                    <a:pos x="792" y="904"/>
                  </a:cxn>
                  <a:cxn ang="0">
                    <a:pos x="728" y="869"/>
                  </a:cxn>
                  <a:cxn ang="0">
                    <a:pos x="671" y="831"/>
                  </a:cxn>
                  <a:cxn ang="0">
                    <a:pos x="628" y="797"/>
                  </a:cxn>
                  <a:cxn ang="0">
                    <a:pos x="589" y="755"/>
                  </a:cxn>
                  <a:cxn ang="0">
                    <a:pos x="545" y="705"/>
                  </a:cxn>
                  <a:cxn ang="0">
                    <a:pos x="471" y="663"/>
                  </a:cxn>
                  <a:cxn ang="0">
                    <a:pos x="351" y="627"/>
                  </a:cxn>
                  <a:cxn ang="0">
                    <a:pos x="0" y="260"/>
                  </a:cxn>
                  <a:cxn ang="0">
                    <a:pos x="260" y="0"/>
                  </a:cxn>
                  <a:cxn ang="0">
                    <a:pos x="339" y="11"/>
                  </a:cxn>
                  <a:cxn ang="0">
                    <a:pos x="431" y="68"/>
                  </a:cxn>
                  <a:cxn ang="0">
                    <a:pos x="624" y="63"/>
                  </a:cxn>
                  <a:cxn ang="0">
                    <a:pos x="834" y="109"/>
                  </a:cxn>
                  <a:cxn ang="0">
                    <a:pos x="978" y="115"/>
                  </a:cxn>
                  <a:cxn ang="0">
                    <a:pos x="1108" y="159"/>
                  </a:cxn>
                  <a:cxn ang="0">
                    <a:pos x="1212" y="115"/>
                  </a:cxn>
                  <a:cxn ang="0">
                    <a:pos x="1328" y="104"/>
                  </a:cxn>
                  <a:cxn ang="0">
                    <a:pos x="1411" y="119"/>
                  </a:cxn>
                  <a:cxn ang="0">
                    <a:pos x="1495" y="176"/>
                  </a:cxn>
                  <a:cxn ang="0">
                    <a:pos x="1564" y="183"/>
                  </a:cxn>
                  <a:cxn ang="0">
                    <a:pos x="1650" y="105"/>
                  </a:cxn>
                  <a:cxn ang="0">
                    <a:pos x="1764" y="67"/>
                  </a:cxn>
                </a:cxnLst>
                <a:rect l="0" t="0" r="r" b="b"/>
                <a:pathLst>
                  <a:path w="3305" h="1645">
                    <a:moveTo>
                      <a:pt x="1819" y="146"/>
                    </a:moveTo>
                    <a:lnTo>
                      <a:pt x="1831" y="166"/>
                    </a:lnTo>
                    <a:lnTo>
                      <a:pt x="1834" y="173"/>
                    </a:lnTo>
                    <a:lnTo>
                      <a:pt x="1840" y="184"/>
                    </a:lnTo>
                    <a:lnTo>
                      <a:pt x="1845" y="196"/>
                    </a:lnTo>
                    <a:lnTo>
                      <a:pt x="1851" y="206"/>
                    </a:lnTo>
                    <a:lnTo>
                      <a:pt x="1865" y="218"/>
                    </a:lnTo>
                    <a:lnTo>
                      <a:pt x="1885" y="230"/>
                    </a:lnTo>
                    <a:lnTo>
                      <a:pt x="1920" y="250"/>
                    </a:lnTo>
                    <a:lnTo>
                      <a:pt x="1950" y="267"/>
                    </a:lnTo>
                    <a:lnTo>
                      <a:pt x="2056" y="329"/>
                    </a:lnTo>
                    <a:lnTo>
                      <a:pt x="2081" y="344"/>
                    </a:lnTo>
                    <a:lnTo>
                      <a:pt x="2095" y="352"/>
                    </a:lnTo>
                    <a:lnTo>
                      <a:pt x="2110" y="362"/>
                    </a:lnTo>
                    <a:lnTo>
                      <a:pt x="2143" y="377"/>
                    </a:lnTo>
                    <a:lnTo>
                      <a:pt x="2174" y="381"/>
                    </a:lnTo>
                    <a:lnTo>
                      <a:pt x="2197" y="379"/>
                    </a:lnTo>
                    <a:lnTo>
                      <a:pt x="2234" y="374"/>
                    </a:lnTo>
                    <a:lnTo>
                      <a:pt x="2279" y="367"/>
                    </a:lnTo>
                    <a:lnTo>
                      <a:pt x="2296" y="357"/>
                    </a:lnTo>
                    <a:lnTo>
                      <a:pt x="2303" y="352"/>
                    </a:lnTo>
                    <a:lnTo>
                      <a:pt x="2313" y="350"/>
                    </a:lnTo>
                    <a:lnTo>
                      <a:pt x="2325" y="345"/>
                    </a:lnTo>
                    <a:lnTo>
                      <a:pt x="2336" y="342"/>
                    </a:lnTo>
                    <a:lnTo>
                      <a:pt x="2350" y="340"/>
                    </a:lnTo>
                    <a:lnTo>
                      <a:pt x="2372" y="335"/>
                    </a:lnTo>
                    <a:lnTo>
                      <a:pt x="2383" y="337"/>
                    </a:lnTo>
                    <a:lnTo>
                      <a:pt x="2390" y="339"/>
                    </a:lnTo>
                    <a:lnTo>
                      <a:pt x="2400" y="342"/>
                    </a:lnTo>
                    <a:lnTo>
                      <a:pt x="2420" y="345"/>
                    </a:lnTo>
                    <a:lnTo>
                      <a:pt x="2437" y="352"/>
                    </a:lnTo>
                    <a:lnTo>
                      <a:pt x="2446" y="357"/>
                    </a:lnTo>
                    <a:lnTo>
                      <a:pt x="2461" y="364"/>
                    </a:lnTo>
                    <a:lnTo>
                      <a:pt x="2471" y="369"/>
                    </a:lnTo>
                    <a:lnTo>
                      <a:pt x="2482" y="377"/>
                    </a:lnTo>
                    <a:lnTo>
                      <a:pt x="2489" y="389"/>
                    </a:lnTo>
                    <a:lnTo>
                      <a:pt x="2754" y="678"/>
                    </a:lnTo>
                    <a:lnTo>
                      <a:pt x="2677" y="747"/>
                    </a:lnTo>
                    <a:lnTo>
                      <a:pt x="2763" y="842"/>
                    </a:lnTo>
                    <a:lnTo>
                      <a:pt x="2822" y="953"/>
                    </a:lnTo>
                    <a:lnTo>
                      <a:pt x="2845" y="995"/>
                    </a:lnTo>
                    <a:lnTo>
                      <a:pt x="2850" y="1017"/>
                    </a:lnTo>
                    <a:lnTo>
                      <a:pt x="2855" y="1044"/>
                    </a:lnTo>
                    <a:lnTo>
                      <a:pt x="2858" y="1069"/>
                    </a:lnTo>
                    <a:lnTo>
                      <a:pt x="2862" y="1079"/>
                    </a:lnTo>
                    <a:lnTo>
                      <a:pt x="2869" y="1084"/>
                    </a:lnTo>
                    <a:lnTo>
                      <a:pt x="2877" y="1089"/>
                    </a:lnTo>
                    <a:lnTo>
                      <a:pt x="2884" y="1091"/>
                    </a:lnTo>
                    <a:lnTo>
                      <a:pt x="2887" y="1089"/>
                    </a:lnTo>
                    <a:lnTo>
                      <a:pt x="2895" y="1087"/>
                    </a:lnTo>
                    <a:lnTo>
                      <a:pt x="2904" y="1082"/>
                    </a:lnTo>
                    <a:lnTo>
                      <a:pt x="2909" y="1081"/>
                    </a:lnTo>
                    <a:lnTo>
                      <a:pt x="2917" y="1079"/>
                    </a:lnTo>
                    <a:lnTo>
                      <a:pt x="2927" y="1084"/>
                    </a:lnTo>
                    <a:lnTo>
                      <a:pt x="2929" y="1087"/>
                    </a:lnTo>
                    <a:lnTo>
                      <a:pt x="2934" y="1094"/>
                    </a:lnTo>
                    <a:lnTo>
                      <a:pt x="2941" y="1102"/>
                    </a:lnTo>
                    <a:lnTo>
                      <a:pt x="2946" y="1111"/>
                    </a:lnTo>
                    <a:lnTo>
                      <a:pt x="2952" y="1118"/>
                    </a:lnTo>
                    <a:lnTo>
                      <a:pt x="2956" y="1123"/>
                    </a:lnTo>
                    <a:lnTo>
                      <a:pt x="2961" y="1129"/>
                    </a:lnTo>
                    <a:lnTo>
                      <a:pt x="2968" y="1133"/>
                    </a:lnTo>
                    <a:lnTo>
                      <a:pt x="2976" y="1133"/>
                    </a:lnTo>
                    <a:lnTo>
                      <a:pt x="2989" y="1133"/>
                    </a:lnTo>
                    <a:lnTo>
                      <a:pt x="2996" y="1131"/>
                    </a:lnTo>
                    <a:lnTo>
                      <a:pt x="3003" y="1131"/>
                    </a:lnTo>
                    <a:lnTo>
                      <a:pt x="3008" y="1131"/>
                    </a:lnTo>
                    <a:lnTo>
                      <a:pt x="3010" y="1133"/>
                    </a:lnTo>
                    <a:lnTo>
                      <a:pt x="3016" y="1136"/>
                    </a:lnTo>
                    <a:lnTo>
                      <a:pt x="3020" y="1138"/>
                    </a:lnTo>
                    <a:lnTo>
                      <a:pt x="3023" y="1144"/>
                    </a:lnTo>
                    <a:lnTo>
                      <a:pt x="3031" y="1156"/>
                    </a:lnTo>
                    <a:lnTo>
                      <a:pt x="3038" y="1161"/>
                    </a:lnTo>
                    <a:lnTo>
                      <a:pt x="3045" y="1168"/>
                    </a:lnTo>
                    <a:lnTo>
                      <a:pt x="3050" y="1173"/>
                    </a:lnTo>
                    <a:lnTo>
                      <a:pt x="3060" y="1176"/>
                    </a:lnTo>
                    <a:lnTo>
                      <a:pt x="3063" y="1176"/>
                    </a:lnTo>
                    <a:lnTo>
                      <a:pt x="3072" y="1180"/>
                    </a:lnTo>
                    <a:lnTo>
                      <a:pt x="3080" y="1186"/>
                    </a:lnTo>
                    <a:lnTo>
                      <a:pt x="3085" y="1193"/>
                    </a:lnTo>
                    <a:lnTo>
                      <a:pt x="3087" y="1198"/>
                    </a:lnTo>
                    <a:lnTo>
                      <a:pt x="3087" y="1207"/>
                    </a:lnTo>
                    <a:lnTo>
                      <a:pt x="3087" y="1212"/>
                    </a:lnTo>
                    <a:lnTo>
                      <a:pt x="3090" y="1217"/>
                    </a:lnTo>
                    <a:lnTo>
                      <a:pt x="3095" y="1223"/>
                    </a:lnTo>
                    <a:lnTo>
                      <a:pt x="3104" y="1232"/>
                    </a:lnTo>
                    <a:lnTo>
                      <a:pt x="3112" y="1237"/>
                    </a:lnTo>
                    <a:lnTo>
                      <a:pt x="3117" y="1254"/>
                    </a:lnTo>
                    <a:lnTo>
                      <a:pt x="3122" y="1284"/>
                    </a:lnTo>
                    <a:lnTo>
                      <a:pt x="3125" y="1302"/>
                    </a:lnTo>
                    <a:lnTo>
                      <a:pt x="3125" y="1317"/>
                    </a:lnTo>
                    <a:lnTo>
                      <a:pt x="3127" y="1334"/>
                    </a:lnTo>
                    <a:lnTo>
                      <a:pt x="3129" y="1348"/>
                    </a:lnTo>
                    <a:lnTo>
                      <a:pt x="3130" y="1364"/>
                    </a:lnTo>
                    <a:lnTo>
                      <a:pt x="3132" y="1379"/>
                    </a:lnTo>
                    <a:lnTo>
                      <a:pt x="3135" y="1395"/>
                    </a:lnTo>
                    <a:lnTo>
                      <a:pt x="3142" y="1405"/>
                    </a:lnTo>
                    <a:lnTo>
                      <a:pt x="3151" y="1413"/>
                    </a:lnTo>
                    <a:lnTo>
                      <a:pt x="3159" y="1420"/>
                    </a:lnTo>
                    <a:lnTo>
                      <a:pt x="3171" y="1430"/>
                    </a:lnTo>
                    <a:lnTo>
                      <a:pt x="3186" y="1436"/>
                    </a:lnTo>
                    <a:lnTo>
                      <a:pt x="3199" y="1442"/>
                    </a:lnTo>
                    <a:lnTo>
                      <a:pt x="3209" y="1448"/>
                    </a:lnTo>
                    <a:lnTo>
                      <a:pt x="3219" y="1457"/>
                    </a:lnTo>
                    <a:lnTo>
                      <a:pt x="3228" y="1470"/>
                    </a:lnTo>
                    <a:lnTo>
                      <a:pt x="3236" y="1483"/>
                    </a:lnTo>
                    <a:lnTo>
                      <a:pt x="3248" y="1507"/>
                    </a:lnTo>
                    <a:lnTo>
                      <a:pt x="3255" y="1525"/>
                    </a:lnTo>
                    <a:lnTo>
                      <a:pt x="3261" y="1542"/>
                    </a:lnTo>
                    <a:lnTo>
                      <a:pt x="3268" y="1554"/>
                    </a:lnTo>
                    <a:lnTo>
                      <a:pt x="3280" y="1566"/>
                    </a:lnTo>
                    <a:lnTo>
                      <a:pt x="3287" y="1571"/>
                    </a:lnTo>
                    <a:lnTo>
                      <a:pt x="3290" y="1572"/>
                    </a:lnTo>
                    <a:lnTo>
                      <a:pt x="3305" y="1574"/>
                    </a:lnTo>
                    <a:lnTo>
                      <a:pt x="3292" y="1636"/>
                    </a:lnTo>
                    <a:lnTo>
                      <a:pt x="3288" y="1645"/>
                    </a:lnTo>
                    <a:lnTo>
                      <a:pt x="3280" y="1636"/>
                    </a:lnTo>
                    <a:lnTo>
                      <a:pt x="3270" y="1631"/>
                    </a:lnTo>
                    <a:lnTo>
                      <a:pt x="3260" y="1624"/>
                    </a:lnTo>
                    <a:lnTo>
                      <a:pt x="3253" y="1614"/>
                    </a:lnTo>
                    <a:lnTo>
                      <a:pt x="3250" y="1604"/>
                    </a:lnTo>
                    <a:lnTo>
                      <a:pt x="3246" y="1591"/>
                    </a:lnTo>
                    <a:lnTo>
                      <a:pt x="3245" y="1576"/>
                    </a:lnTo>
                    <a:lnTo>
                      <a:pt x="3245" y="1571"/>
                    </a:lnTo>
                    <a:lnTo>
                      <a:pt x="3243" y="1562"/>
                    </a:lnTo>
                    <a:lnTo>
                      <a:pt x="3231" y="1556"/>
                    </a:lnTo>
                    <a:lnTo>
                      <a:pt x="3226" y="1554"/>
                    </a:lnTo>
                    <a:lnTo>
                      <a:pt x="3216" y="1552"/>
                    </a:lnTo>
                    <a:lnTo>
                      <a:pt x="3208" y="1556"/>
                    </a:lnTo>
                    <a:lnTo>
                      <a:pt x="3198" y="1559"/>
                    </a:lnTo>
                    <a:lnTo>
                      <a:pt x="3188" y="1562"/>
                    </a:lnTo>
                    <a:lnTo>
                      <a:pt x="3177" y="1562"/>
                    </a:lnTo>
                    <a:lnTo>
                      <a:pt x="3171" y="1561"/>
                    </a:lnTo>
                    <a:lnTo>
                      <a:pt x="3167" y="1559"/>
                    </a:lnTo>
                    <a:lnTo>
                      <a:pt x="3157" y="1554"/>
                    </a:lnTo>
                    <a:lnTo>
                      <a:pt x="3151" y="1546"/>
                    </a:lnTo>
                    <a:lnTo>
                      <a:pt x="3144" y="1539"/>
                    </a:lnTo>
                    <a:lnTo>
                      <a:pt x="3130" y="1529"/>
                    </a:lnTo>
                    <a:lnTo>
                      <a:pt x="3125" y="1525"/>
                    </a:lnTo>
                    <a:lnTo>
                      <a:pt x="3119" y="1520"/>
                    </a:lnTo>
                    <a:lnTo>
                      <a:pt x="3112" y="1517"/>
                    </a:lnTo>
                    <a:lnTo>
                      <a:pt x="3105" y="1519"/>
                    </a:lnTo>
                    <a:lnTo>
                      <a:pt x="3102" y="1517"/>
                    </a:lnTo>
                    <a:lnTo>
                      <a:pt x="3099" y="1512"/>
                    </a:lnTo>
                    <a:lnTo>
                      <a:pt x="3090" y="1509"/>
                    </a:lnTo>
                    <a:lnTo>
                      <a:pt x="3087" y="1507"/>
                    </a:lnTo>
                    <a:lnTo>
                      <a:pt x="3082" y="1505"/>
                    </a:lnTo>
                    <a:lnTo>
                      <a:pt x="3078" y="1505"/>
                    </a:lnTo>
                    <a:lnTo>
                      <a:pt x="3073" y="1504"/>
                    </a:lnTo>
                    <a:lnTo>
                      <a:pt x="3065" y="1500"/>
                    </a:lnTo>
                    <a:lnTo>
                      <a:pt x="3057" y="1499"/>
                    </a:lnTo>
                    <a:lnTo>
                      <a:pt x="3045" y="1500"/>
                    </a:lnTo>
                    <a:lnTo>
                      <a:pt x="3040" y="1500"/>
                    </a:lnTo>
                    <a:lnTo>
                      <a:pt x="2966" y="1505"/>
                    </a:lnTo>
                    <a:lnTo>
                      <a:pt x="2506" y="1307"/>
                    </a:lnTo>
                    <a:lnTo>
                      <a:pt x="2511" y="1285"/>
                    </a:lnTo>
                    <a:lnTo>
                      <a:pt x="2555" y="1292"/>
                    </a:lnTo>
                    <a:lnTo>
                      <a:pt x="2561" y="1275"/>
                    </a:lnTo>
                    <a:lnTo>
                      <a:pt x="2553" y="1272"/>
                    </a:lnTo>
                    <a:lnTo>
                      <a:pt x="2543" y="1265"/>
                    </a:lnTo>
                    <a:lnTo>
                      <a:pt x="2536" y="1260"/>
                    </a:lnTo>
                    <a:lnTo>
                      <a:pt x="2531" y="1257"/>
                    </a:lnTo>
                    <a:lnTo>
                      <a:pt x="2521" y="1257"/>
                    </a:lnTo>
                    <a:lnTo>
                      <a:pt x="2514" y="1257"/>
                    </a:lnTo>
                    <a:lnTo>
                      <a:pt x="2511" y="1255"/>
                    </a:lnTo>
                    <a:lnTo>
                      <a:pt x="2508" y="1248"/>
                    </a:lnTo>
                    <a:lnTo>
                      <a:pt x="2501" y="1245"/>
                    </a:lnTo>
                    <a:lnTo>
                      <a:pt x="2494" y="1243"/>
                    </a:lnTo>
                    <a:lnTo>
                      <a:pt x="2484" y="1243"/>
                    </a:lnTo>
                    <a:lnTo>
                      <a:pt x="2481" y="1240"/>
                    </a:lnTo>
                    <a:lnTo>
                      <a:pt x="2474" y="1237"/>
                    </a:lnTo>
                    <a:lnTo>
                      <a:pt x="2467" y="1233"/>
                    </a:lnTo>
                    <a:lnTo>
                      <a:pt x="2459" y="1227"/>
                    </a:lnTo>
                    <a:lnTo>
                      <a:pt x="2451" y="1223"/>
                    </a:lnTo>
                    <a:lnTo>
                      <a:pt x="2447" y="1222"/>
                    </a:lnTo>
                    <a:lnTo>
                      <a:pt x="2444" y="1225"/>
                    </a:lnTo>
                    <a:lnTo>
                      <a:pt x="2442" y="1227"/>
                    </a:lnTo>
                    <a:lnTo>
                      <a:pt x="2437" y="1225"/>
                    </a:lnTo>
                    <a:lnTo>
                      <a:pt x="2437" y="1220"/>
                    </a:lnTo>
                    <a:lnTo>
                      <a:pt x="2422" y="1215"/>
                    </a:lnTo>
                    <a:lnTo>
                      <a:pt x="2409" y="1210"/>
                    </a:lnTo>
                    <a:lnTo>
                      <a:pt x="2402" y="1208"/>
                    </a:lnTo>
                    <a:lnTo>
                      <a:pt x="2392" y="1210"/>
                    </a:lnTo>
                    <a:lnTo>
                      <a:pt x="2387" y="1210"/>
                    </a:lnTo>
                    <a:lnTo>
                      <a:pt x="2383" y="1215"/>
                    </a:lnTo>
                    <a:lnTo>
                      <a:pt x="2383" y="1220"/>
                    </a:lnTo>
                    <a:lnTo>
                      <a:pt x="2380" y="1225"/>
                    </a:lnTo>
                    <a:lnTo>
                      <a:pt x="2370" y="1223"/>
                    </a:lnTo>
                    <a:lnTo>
                      <a:pt x="2367" y="1222"/>
                    </a:lnTo>
                    <a:lnTo>
                      <a:pt x="2362" y="1220"/>
                    </a:lnTo>
                    <a:lnTo>
                      <a:pt x="2357" y="1220"/>
                    </a:lnTo>
                    <a:lnTo>
                      <a:pt x="2352" y="1217"/>
                    </a:lnTo>
                    <a:lnTo>
                      <a:pt x="2348" y="1213"/>
                    </a:lnTo>
                    <a:lnTo>
                      <a:pt x="2343" y="1212"/>
                    </a:lnTo>
                    <a:lnTo>
                      <a:pt x="2340" y="1210"/>
                    </a:lnTo>
                    <a:lnTo>
                      <a:pt x="2335" y="1213"/>
                    </a:lnTo>
                    <a:lnTo>
                      <a:pt x="2331" y="1215"/>
                    </a:lnTo>
                    <a:lnTo>
                      <a:pt x="2321" y="1217"/>
                    </a:lnTo>
                    <a:lnTo>
                      <a:pt x="2316" y="1222"/>
                    </a:lnTo>
                    <a:lnTo>
                      <a:pt x="2305" y="1227"/>
                    </a:lnTo>
                    <a:lnTo>
                      <a:pt x="2296" y="1228"/>
                    </a:lnTo>
                    <a:lnTo>
                      <a:pt x="2289" y="1228"/>
                    </a:lnTo>
                    <a:lnTo>
                      <a:pt x="2283" y="1223"/>
                    </a:lnTo>
                    <a:lnTo>
                      <a:pt x="2281" y="1218"/>
                    </a:lnTo>
                    <a:lnTo>
                      <a:pt x="2279" y="1212"/>
                    </a:lnTo>
                    <a:lnTo>
                      <a:pt x="2279" y="1205"/>
                    </a:lnTo>
                    <a:lnTo>
                      <a:pt x="2281" y="1195"/>
                    </a:lnTo>
                    <a:lnTo>
                      <a:pt x="2281" y="1188"/>
                    </a:lnTo>
                    <a:lnTo>
                      <a:pt x="2279" y="1185"/>
                    </a:lnTo>
                    <a:lnTo>
                      <a:pt x="2269" y="1181"/>
                    </a:lnTo>
                    <a:lnTo>
                      <a:pt x="2263" y="1181"/>
                    </a:lnTo>
                    <a:lnTo>
                      <a:pt x="2258" y="1185"/>
                    </a:lnTo>
                    <a:lnTo>
                      <a:pt x="2254" y="1190"/>
                    </a:lnTo>
                    <a:lnTo>
                      <a:pt x="2247" y="1191"/>
                    </a:lnTo>
                    <a:lnTo>
                      <a:pt x="2242" y="1191"/>
                    </a:lnTo>
                    <a:lnTo>
                      <a:pt x="2236" y="1188"/>
                    </a:lnTo>
                    <a:lnTo>
                      <a:pt x="2227" y="1188"/>
                    </a:lnTo>
                    <a:lnTo>
                      <a:pt x="2221" y="1188"/>
                    </a:lnTo>
                    <a:lnTo>
                      <a:pt x="2216" y="1190"/>
                    </a:lnTo>
                    <a:lnTo>
                      <a:pt x="2211" y="1188"/>
                    </a:lnTo>
                    <a:lnTo>
                      <a:pt x="2204" y="1181"/>
                    </a:lnTo>
                    <a:lnTo>
                      <a:pt x="2197" y="1175"/>
                    </a:lnTo>
                    <a:lnTo>
                      <a:pt x="2190" y="1161"/>
                    </a:lnTo>
                    <a:lnTo>
                      <a:pt x="2164" y="1146"/>
                    </a:lnTo>
                    <a:lnTo>
                      <a:pt x="2148" y="1134"/>
                    </a:lnTo>
                    <a:lnTo>
                      <a:pt x="2140" y="1128"/>
                    </a:lnTo>
                    <a:lnTo>
                      <a:pt x="2130" y="1126"/>
                    </a:lnTo>
                    <a:lnTo>
                      <a:pt x="2122" y="1126"/>
                    </a:lnTo>
                    <a:lnTo>
                      <a:pt x="2113" y="1126"/>
                    </a:lnTo>
                    <a:lnTo>
                      <a:pt x="2106" y="1126"/>
                    </a:lnTo>
                    <a:lnTo>
                      <a:pt x="2103" y="1123"/>
                    </a:lnTo>
                    <a:lnTo>
                      <a:pt x="2093" y="1119"/>
                    </a:lnTo>
                    <a:lnTo>
                      <a:pt x="2081" y="1116"/>
                    </a:lnTo>
                    <a:lnTo>
                      <a:pt x="2073" y="1113"/>
                    </a:lnTo>
                    <a:lnTo>
                      <a:pt x="2063" y="1107"/>
                    </a:lnTo>
                    <a:lnTo>
                      <a:pt x="2054" y="1102"/>
                    </a:lnTo>
                    <a:lnTo>
                      <a:pt x="2049" y="1094"/>
                    </a:lnTo>
                    <a:lnTo>
                      <a:pt x="2041" y="1081"/>
                    </a:lnTo>
                    <a:lnTo>
                      <a:pt x="2038" y="1076"/>
                    </a:lnTo>
                    <a:lnTo>
                      <a:pt x="2036" y="1071"/>
                    </a:lnTo>
                    <a:lnTo>
                      <a:pt x="2033" y="1066"/>
                    </a:lnTo>
                    <a:lnTo>
                      <a:pt x="2028" y="1060"/>
                    </a:lnTo>
                    <a:lnTo>
                      <a:pt x="2023" y="1057"/>
                    </a:lnTo>
                    <a:lnTo>
                      <a:pt x="2014" y="1055"/>
                    </a:lnTo>
                    <a:lnTo>
                      <a:pt x="2006" y="1050"/>
                    </a:lnTo>
                    <a:lnTo>
                      <a:pt x="2001" y="1042"/>
                    </a:lnTo>
                    <a:lnTo>
                      <a:pt x="2001" y="1035"/>
                    </a:lnTo>
                    <a:lnTo>
                      <a:pt x="1997" y="1030"/>
                    </a:lnTo>
                    <a:lnTo>
                      <a:pt x="1999" y="1024"/>
                    </a:lnTo>
                    <a:lnTo>
                      <a:pt x="2001" y="1017"/>
                    </a:lnTo>
                    <a:lnTo>
                      <a:pt x="2002" y="1012"/>
                    </a:lnTo>
                    <a:lnTo>
                      <a:pt x="2002" y="1007"/>
                    </a:lnTo>
                    <a:lnTo>
                      <a:pt x="2002" y="1003"/>
                    </a:lnTo>
                    <a:lnTo>
                      <a:pt x="1999" y="997"/>
                    </a:lnTo>
                    <a:lnTo>
                      <a:pt x="1991" y="993"/>
                    </a:lnTo>
                    <a:lnTo>
                      <a:pt x="1979" y="993"/>
                    </a:lnTo>
                    <a:lnTo>
                      <a:pt x="1970" y="993"/>
                    </a:lnTo>
                    <a:lnTo>
                      <a:pt x="1965" y="995"/>
                    </a:lnTo>
                    <a:lnTo>
                      <a:pt x="1962" y="995"/>
                    </a:lnTo>
                    <a:lnTo>
                      <a:pt x="1960" y="1000"/>
                    </a:lnTo>
                    <a:lnTo>
                      <a:pt x="1955" y="1007"/>
                    </a:lnTo>
                    <a:lnTo>
                      <a:pt x="1954" y="1012"/>
                    </a:lnTo>
                    <a:lnTo>
                      <a:pt x="1949" y="1012"/>
                    </a:lnTo>
                    <a:lnTo>
                      <a:pt x="1942" y="1010"/>
                    </a:lnTo>
                    <a:lnTo>
                      <a:pt x="1939" y="1005"/>
                    </a:lnTo>
                    <a:lnTo>
                      <a:pt x="1932" y="1000"/>
                    </a:lnTo>
                    <a:lnTo>
                      <a:pt x="1927" y="997"/>
                    </a:lnTo>
                    <a:lnTo>
                      <a:pt x="1922" y="995"/>
                    </a:lnTo>
                    <a:lnTo>
                      <a:pt x="1918" y="995"/>
                    </a:lnTo>
                    <a:lnTo>
                      <a:pt x="1915" y="998"/>
                    </a:lnTo>
                    <a:lnTo>
                      <a:pt x="1913" y="1007"/>
                    </a:lnTo>
                    <a:lnTo>
                      <a:pt x="1915" y="1010"/>
                    </a:lnTo>
                    <a:lnTo>
                      <a:pt x="1913" y="1017"/>
                    </a:lnTo>
                    <a:lnTo>
                      <a:pt x="1908" y="1019"/>
                    </a:lnTo>
                    <a:lnTo>
                      <a:pt x="1903" y="1019"/>
                    </a:lnTo>
                    <a:lnTo>
                      <a:pt x="1895" y="1013"/>
                    </a:lnTo>
                    <a:lnTo>
                      <a:pt x="1887" y="1010"/>
                    </a:lnTo>
                    <a:lnTo>
                      <a:pt x="1880" y="1008"/>
                    </a:lnTo>
                    <a:lnTo>
                      <a:pt x="1873" y="1005"/>
                    </a:lnTo>
                    <a:lnTo>
                      <a:pt x="1866" y="1002"/>
                    </a:lnTo>
                    <a:lnTo>
                      <a:pt x="1860" y="1002"/>
                    </a:lnTo>
                    <a:lnTo>
                      <a:pt x="1850" y="1002"/>
                    </a:lnTo>
                    <a:lnTo>
                      <a:pt x="1841" y="1002"/>
                    </a:lnTo>
                    <a:lnTo>
                      <a:pt x="1834" y="1003"/>
                    </a:lnTo>
                    <a:lnTo>
                      <a:pt x="1831" y="1005"/>
                    </a:lnTo>
                    <a:lnTo>
                      <a:pt x="1824" y="1005"/>
                    </a:lnTo>
                    <a:lnTo>
                      <a:pt x="1814" y="1000"/>
                    </a:lnTo>
                    <a:lnTo>
                      <a:pt x="1809" y="995"/>
                    </a:lnTo>
                    <a:lnTo>
                      <a:pt x="1801" y="995"/>
                    </a:lnTo>
                    <a:lnTo>
                      <a:pt x="1794" y="988"/>
                    </a:lnTo>
                    <a:lnTo>
                      <a:pt x="1782" y="983"/>
                    </a:lnTo>
                    <a:lnTo>
                      <a:pt x="1776" y="983"/>
                    </a:lnTo>
                    <a:lnTo>
                      <a:pt x="1769" y="983"/>
                    </a:lnTo>
                    <a:lnTo>
                      <a:pt x="1764" y="983"/>
                    </a:lnTo>
                    <a:lnTo>
                      <a:pt x="1759" y="982"/>
                    </a:lnTo>
                    <a:lnTo>
                      <a:pt x="1751" y="978"/>
                    </a:lnTo>
                    <a:lnTo>
                      <a:pt x="1752" y="972"/>
                    </a:lnTo>
                    <a:lnTo>
                      <a:pt x="1752" y="965"/>
                    </a:lnTo>
                    <a:lnTo>
                      <a:pt x="1752" y="961"/>
                    </a:lnTo>
                    <a:lnTo>
                      <a:pt x="1746" y="960"/>
                    </a:lnTo>
                    <a:lnTo>
                      <a:pt x="1742" y="958"/>
                    </a:lnTo>
                    <a:lnTo>
                      <a:pt x="1735" y="958"/>
                    </a:lnTo>
                    <a:lnTo>
                      <a:pt x="1732" y="955"/>
                    </a:lnTo>
                    <a:lnTo>
                      <a:pt x="1732" y="945"/>
                    </a:lnTo>
                    <a:lnTo>
                      <a:pt x="1732" y="938"/>
                    </a:lnTo>
                    <a:lnTo>
                      <a:pt x="1724" y="935"/>
                    </a:lnTo>
                    <a:lnTo>
                      <a:pt x="1710" y="936"/>
                    </a:lnTo>
                    <a:lnTo>
                      <a:pt x="1699" y="940"/>
                    </a:lnTo>
                    <a:lnTo>
                      <a:pt x="1690" y="941"/>
                    </a:lnTo>
                    <a:lnTo>
                      <a:pt x="1678" y="943"/>
                    </a:lnTo>
                    <a:lnTo>
                      <a:pt x="1670" y="948"/>
                    </a:lnTo>
                    <a:lnTo>
                      <a:pt x="1665" y="955"/>
                    </a:lnTo>
                    <a:lnTo>
                      <a:pt x="1660" y="963"/>
                    </a:lnTo>
                    <a:lnTo>
                      <a:pt x="1655" y="968"/>
                    </a:lnTo>
                    <a:lnTo>
                      <a:pt x="1648" y="972"/>
                    </a:lnTo>
                    <a:lnTo>
                      <a:pt x="1643" y="975"/>
                    </a:lnTo>
                    <a:lnTo>
                      <a:pt x="1638" y="978"/>
                    </a:lnTo>
                    <a:lnTo>
                      <a:pt x="1638" y="983"/>
                    </a:lnTo>
                    <a:lnTo>
                      <a:pt x="1640" y="988"/>
                    </a:lnTo>
                    <a:lnTo>
                      <a:pt x="1638" y="995"/>
                    </a:lnTo>
                    <a:lnTo>
                      <a:pt x="1635" y="995"/>
                    </a:lnTo>
                    <a:lnTo>
                      <a:pt x="1628" y="995"/>
                    </a:lnTo>
                    <a:lnTo>
                      <a:pt x="1623" y="992"/>
                    </a:lnTo>
                    <a:lnTo>
                      <a:pt x="1621" y="988"/>
                    </a:lnTo>
                    <a:lnTo>
                      <a:pt x="1618" y="985"/>
                    </a:lnTo>
                    <a:lnTo>
                      <a:pt x="1615" y="982"/>
                    </a:lnTo>
                    <a:lnTo>
                      <a:pt x="1610" y="983"/>
                    </a:lnTo>
                    <a:lnTo>
                      <a:pt x="1606" y="987"/>
                    </a:lnTo>
                    <a:lnTo>
                      <a:pt x="1606" y="993"/>
                    </a:lnTo>
                    <a:lnTo>
                      <a:pt x="1606" y="998"/>
                    </a:lnTo>
                    <a:lnTo>
                      <a:pt x="1605" y="1005"/>
                    </a:lnTo>
                    <a:lnTo>
                      <a:pt x="1603" y="1008"/>
                    </a:lnTo>
                    <a:lnTo>
                      <a:pt x="1599" y="1010"/>
                    </a:lnTo>
                    <a:lnTo>
                      <a:pt x="1593" y="1010"/>
                    </a:lnTo>
                    <a:lnTo>
                      <a:pt x="1588" y="1012"/>
                    </a:lnTo>
                    <a:lnTo>
                      <a:pt x="1584" y="1013"/>
                    </a:lnTo>
                    <a:lnTo>
                      <a:pt x="1581" y="1019"/>
                    </a:lnTo>
                    <a:lnTo>
                      <a:pt x="1579" y="1022"/>
                    </a:lnTo>
                    <a:lnTo>
                      <a:pt x="1576" y="1025"/>
                    </a:lnTo>
                    <a:lnTo>
                      <a:pt x="1571" y="1024"/>
                    </a:lnTo>
                    <a:lnTo>
                      <a:pt x="1569" y="1017"/>
                    </a:lnTo>
                    <a:lnTo>
                      <a:pt x="1573" y="1007"/>
                    </a:lnTo>
                    <a:lnTo>
                      <a:pt x="1571" y="1000"/>
                    </a:lnTo>
                    <a:lnTo>
                      <a:pt x="1569" y="997"/>
                    </a:lnTo>
                    <a:lnTo>
                      <a:pt x="1564" y="995"/>
                    </a:lnTo>
                    <a:lnTo>
                      <a:pt x="1558" y="995"/>
                    </a:lnTo>
                    <a:lnTo>
                      <a:pt x="1554" y="997"/>
                    </a:lnTo>
                    <a:lnTo>
                      <a:pt x="1552" y="1003"/>
                    </a:lnTo>
                    <a:lnTo>
                      <a:pt x="1547" y="1010"/>
                    </a:lnTo>
                    <a:lnTo>
                      <a:pt x="1544" y="1015"/>
                    </a:lnTo>
                    <a:lnTo>
                      <a:pt x="1539" y="1017"/>
                    </a:lnTo>
                    <a:lnTo>
                      <a:pt x="1536" y="1019"/>
                    </a:lnTo>
                    <a:lnTo>
                      <a:pt x="1529" y="1015"/>
                    </a:lnTo>
                    <a:lnTo>
                      <a:pt x="1522" y="1012"/>
                    </a:lnTo>
                    <a:lnTo>
                      <a:pt x="1517" y="1005"/>
                    </a:lnTo>
                    <a:lnTo>
                      <a:pt x="1514" y="1002"/>
                    </a:lnTo>
                    <a:lnTo>
                      <a:pt x="1507" y="1003"/>
                    </a:lnTo>
                    <a:lnTo>
                      <a:pt x="1500" y="1005"/>
                    </a:lnTo>
                    <a:lnTo>
                      <a:pt x="1490" y="1007"/>
                    </a:lnTo>
                    <a:lnTo>
                      <a:pt x="1482" y="1010"/>
                    </a:lnTo>
                    <a:lnTo>
                      <a:pt x="1477" y="1012"/>
                    </a:lnTo>
                    <a:lnTo>
                      <a:pt x="1470" y="1012"/>
                    </a:lnTo>
                    <a:lnTo>
                      <a:pt x="1465" y="1012"/>
                    </a:lnTo>
                    <a:lnTo>
                      <a:pt x="1462" y="1012"/>
                    </a:lnTo>
                    <a:lnTo>
                      <a:pt x="1458" y="1008"/>
                    </a:lnTo>
                    <a:lnTo>
                      <a:pt x="1458" y="1003"/>
                    </a:lnTo>
                    <a:lnTo>
                      <a:pt x="1460" y="992"/>
                    </a:lnTo>
                    <a:lnTo>
                      <a:pt x="1457" y="987"/>
                    </a:lnTo>
                    <a:lnTo>
                      <a:pt x="1453" y="982"/>
                    </a:lnTo>
                    <a:lnTo>
                      <a:pt x="1447" y="982"/>
                    </a:lnTo>
                    <a:lnTo>
                      <a:pt x="1442" y="983"/>
                    </a:lnTo>
                    <a:lnTo>
                      <a:pt x="1437" y="980"/>
                    </a:lnTo>
                    <a:lnTo>
                      <a:pt x="1427" y="982"/>
                    </a:lnTo>
                    <a:lnTo>
                      <a:pt x="1422" y="985"/>
                    </a:lnTo>
                    <a:lnTo>
                      <a:pt x="1418" y="990"/>
                    </a:lnTo>
                    <a:lnTo>
                      <a:pt x="1417" y="993"/>
                    </a:lnTo>
                    <a:lnTo>
                      <a:pt x="1411" y="995"/>
                    </a:lnTo>
                    <a:lnTo>
                      <a:pt x="1405" y="997"/>
                    </a:lnTo>
                    <a:lnTo>
                      <a:pt x="1400" y="1002"/>
                    </a:lnTo>
                    <a:lnTo>
                      <a:pt x="1396" y="1005"/>
                    </a:lnTo>
                    <a:lnTo>
                      <a:pt x="1396" y="1010"/>
                    </a:lnTo>
                    <a:lnTo>
                      <a:pt x="1395" y="1013"/>
                    </a:lnTo>
                    <a:lnTo>
                      <a:pt x="1385" y="1010"/>
                    </a:lnTo>
                    <a:lnTo>
                      <a:pt x="1378" y="1005"/>
                    </a:lnTo>
                    <a:lnTo>
                      <a:pt x="1371" y="1002"/>
                    </a:lnTo>
                    <a:lnTo>
                      <a:pt x="1366" y="1000"/>
                    </a:lnTo>
                    <a:lnTo>
                      <a:pt x="1359" y="1002"/>
                    </a:lnTo>
                    <a:lnTo>
                      <a:pt x="1356" y="1007"/>
                    </a:lnTo>
                    <a:lnTo>
                      <a:pt x="1354" y="1012"/>
                    </a:lnTo>
                    <a:lnTo>
                      <a:pt x="1349" y="1015"/>
                    </a:lnTo>
                    <a:lnTo>
                      <a:pt x="1343" y="1015"/>
                    </a:lnTo>
                    <a:lnTo>
                      <a:pt x="1334" y="1015"/>
                    </a:lnTo>
                    <a:lnTo>
                      <a:pt x="1333" y="1017"/>
                    </a:lnTo>
                    <a:lnTo>
                      <a:pt x="1329" y="1020"/>
                    </a:lnTo>
                    <a:lnTo>
                      <a:pt x="1324" y="1024"/>
                    </a:lnTo>
                    <a:lnTo>
                      <a:pt x="1317" y="1024"/>
                    </a:lnTo>
                    <a:lnTo>
                      <a:pt x="1316" y="1022"/>
                    </a:lnTo>
                    <a:lnTo>
                      <a:pt x="1309" y="1013"/>
                    </a:lnTo>
                    <a:lnTo>
                      <a:pt x="1306" y="1007"/>
                    </a:lnTo>
                    <a:lnTo>
                      <a:pt x="1306" y="998"/>
                    </a:lnTo>
                    <a:lnTo>
                      <a:pt x="1302" y="995"/>
                    </a:lnTo>
                    <a:lnTo>
                      <a:pt x="1296" y="993"/>
                    </a:lnTo>
                    <a:lnTo>
                      <a:pt x="1292" y="993"/>
                    </a:lnTo>
                    <a:lnTo>
                      <a:pt x="1287" y="997"/>
                    </a:lnTo>
                    <a:lnTo>
                      <a:pt x="1286" y="998"/>
                    </a:lnTo>
                    <a:lnTo>
                      <a:pt x="1282" y="1000"/>
                    </a:lnTo>
                    <a:lnTo>
                      <a:pt x="1279" y="998"/>
                    </a:lnTo>
                    <a:lnTo>
                      <a:pt x="1277" y="995"/>
                    </a:lnTo>
                    <a:lnTo>
                      <a:pt x="1274" y="995"/>
                    </a:lnTo>
                    <a:lnTo>
                      <a:pt x="1270" y="995"/>
                    </a:lnTo>
                    <a:lnTo>
                      <a:pt x="1267" y="997"/>
                    </a:lnTo>
                    <a:lnTo>
                      <a:pt x="1264" y="1000"/>
                    </a:lnTo>
                    <a:lnTo>
                      <a:pt x="1262" y="998"/>
                    </a:lnTo>
                    <a:lnTo>
                      <a:pt x="1259" y="995"/>
                    </a:lnTo>
                    <a:lnTo>
                      <a:pt x="1252" y="997"/>
                    </a:lnTo>
                    <a:lnTo>
                      <a:pt x="1249" y="998"/>
                    </a:lnTo>
                    <a:lnTo>
                      <a:pt x="1245" y="1003"/>
                    </a:lnTo>
                    <a:lnTo>
                      <a:pt x="1235" y="1012"/>
                    </a:lnTo>
                    <a:lnTo>
                      <a:pt x="1227" y="1013"/>
                    </a:lnTo>
                    <a:lnTo>
                      <a:pt x="1217" y="1015"/>
                    </a:lnTo>
                    <a:lnTo>
                      <a:pt x="1210" y="1015"/>
                    </a:lnTo>
                    <a:lnTo>
                      <a:pt x="1205" y="1020"/>
                    </a:lnTo>
                    <a:lnTo>
                      <a:pt x="1197" y="1020"/>
                    </a:lnTo>
                    <a:lnTo>
                      <a:pt x="1193" y="1019"/>
                    </a:lnTo>
                    <a:lnTo>
                      <a:pt x="1188" y="1015"/>
                    </a:lnTo>
                    <a:lnTo>
                      <a:pt x="1181" y="1013"/>
                    </a:lnTo>
                    <a:lnTo>
                      <a:pt x="1175" y="1013"/>
                    </a:lnTo>
                    <a:lnTo>
                      <a:pt x="1170" y="1015"/>
                    </a:lnTo>
                    <a:lnTo>
                      <a:pt x="1166" y="1017"/>
                    </a:lnTo>
                    <a:lnTo>
                      <a:pt x="1163" y="1019"/>
                    </a:lnTo>
                    <a:lnTo>
                      <a:pt x="1160" y="1019"/>
                    </a:lnTo>
                    <a:lnTo>
                      <a:pt x="1155" y="1015"/>
                    </a:lnTo>
                    <a:lnTo>
                      <a:pt x="1150" y="1015"/>
                    </a:lnTo>
                    <a:lnTo>
                      <a:pt x="1143" y="1017"/>
                    </a:lnTo>
                    <a:lnTo>
                      <a:pt x="1140" y="1017"/>
                    </a:lnTo>
                    <a:lnTo>
                      <a:pt x="1134" y="1015"/>
                    </a:lnTo>
                    <a:lnTo>
                      <a:pt x="1131" y="1008"/>
                    </a:lnTo>
                    <a:lnTo>
                      <a:pt x="1129" y="1002"/>
                    </a:lnTo>
                    <a:lnTo>
                      <a:pt x="1124" y="995"/>
                    </a:lnTo>
                    <a:lnTo>
                      <a:pt x="1119" y="992"/>
                    </a:lnTo>
                    <a:lnTo>
                      <a:pt x="1116" y="988"/>
                    </a:lnTo>
                    <a:lnTo>
                      <a:pt x="1114" y="985"/>
                    </a:lnTo>
                    <a:lnTo>
                      <a:pt x="1109" y="987"/>
                    </a:lnTo>
                    <a:lnTo>
                      <a:pt x="1104" y="988"/>
                    </a:lnTo>
                    <a:lnTo>
                      <a:pt x="1101" y="988"/>
                    </a:lnTo>
                    <a:lnTo>
                      <a:pt x="1096" y="985"/>
                    </a:lnTo>
                    <a:lnTo>
                      <a:pt x="1091" y="982"/>
                    </a:lnTo>
                    <a:lnTo>
                      <a:pt x="1087" y="978"/>
                    </a:lnTo>
                    <a:lnTo>
                      <a:pt x="1084" y="977"/>
                    </a:lnTo>
                    <a:lnTo>
                      <a:pt x="1081" y="975"/>
                    </a:lnTo>
                    <a:lnTo>
                      <a:pt x="1076" y="975"/>
                    </a:lnTo>
                    <a:lnTo>
                      <a:pt x="1074" y="973"/>
                    </a:lnTo>
                    <a:lnTo>
                      <a:pt x="1071" y="973"/>
                    </a:lnTo>
                    <a:lnTo>
                      <a:pt x="1067" y="978"/>
                    </a:lnTo>
                    <a:lnTo>
                      <a:pt x="1061" y="978"/>
                    </a:lnTo>
                    <a:lnTo>
                      <a:pt x="1056" y="980"/>
                    </a:lnTo>
                    <a:lnTo>
                      <a:pt x="1052" y="982"/>
                    </a:lnTo>
                    <a:lnTo>
                      <a:pt x="1047" y="985"/>
                    </a:lnTo>
                    <a:lnTo>
                      <a:pt x="1042" y="983"/>
                    </a:lnTo>
                    <a:lnTo>
                      <a:pt x="1037" y="983"/>
                    </a:lnTo>
                    <a:lnTo>
                      <a:pt x="1034" y="980"/>
                    </a:lnTo>
                    <a:lnTo>
                      <a:pt x="1029" y="978"/>
                    </a:lnTo>
                    <a:lnTo>
                      <a:pt x="1020" y="980"/>
                    </a:lnTo>
                    <a:lnTo>
                      <a:pt x="1015" y="977"/>
                    </a:lnTo>
                    <a:lnTo>
                      <a:pt x="1014" y="975"/>
                    </a:lnTo>
                    <a:lnTo>
                      <a:pt x="1009" y="973"/>
                    </a:lnTo>
                    <a:lnTo>
                      <a:pt x="1007" y="975"/>
                    </a:lnTo>
                    <a:lnTo>
                      <a:pt x="1002" y="977"/>
                    </a:lnTo>
                    <a:lnTo>
                      <a:pt x="999" y="972"/>
                    </a:lnTo>
                    <a:lnTo>
                      <a:pt x="993" y="972"/>
                    </a:lnTo>
                    <a:lnTo>
                      <a:pt x="982" y="973"/>
                    </a:lnTo>
                    <a:lnTo>
                      <a:pt x="977" y="972"/>
                    </a:lnTo>
                    <a:lnTo>
                      <a:pt x="970" y="970"/>
                    </a:lnTo>
                    <a:lnTo>
                      <a:pt x="967" y="970"/>
                    </a:lnTo>
                    <a:lnTo>
                      <a:pt x="962" y="970"/>
                    </a:lnTo>
                    <a:lnTo>
                      <a:pt x="958" y="972"/>
                    </a:lnTo>
                    <a:lnTo>
                      <a:pt x="953" y="977"/>
                    </a:lnTo>
                    <a:lnTo>
                      <a:pt x="952" y="977"/>
                    </a:lnTo>
                    <a:lnTo>
                      <a:pt x="948" y="977"/>
                    </a:lnTo>
                    <a:lnTo>
                      <a:pt x="943" y="973"/>
                    </a:lnTo>
                    <a:lnTo>
                      <a:pt x="940" y="972"/>
                    </a:lnTo>
                    <a:lnTo>
                      <a:pt x="935" y="970"/>
                    </a:lnTo>
                    <a:lnTo>
                      <a:pt x="930" y="968"/>
                    </a:lnTo>
                    <a:lnTo>
                      <a:pt x="928" y="965"/>
                    </a:lnTo>
                    <a:lnTo>
                      <a:pt x="926" y="961"/>
                    </a:lnTo>
                    <a:lnTo>
                      <a:pt x="923" y="958"/>
                    </a:lnTo>
                    <a:lnTo>
                      <a:pt x="920" y="956"/>
                    </a:lnTo>
                    <a:lnTo>
                      <a:pt x="915" y="955"/>
                    </a:lnTo>
                    <a:lnTo>
                      <a:pt x="913" y="955"/>
                    </a:lnTo>
                    <a:lnTo>
                      <a:pt x="910" y="953"/>
                    </a:lnTo>
                    <a:lnTo>
                      <a:pt x="906" y="951"/>
                    </a:lnTo>
                    <a:lnTo>
                      <a:pt x="903" y="948"/>
                    </a:lnTo>
                    <a:lnTo>
                      <a:pt x="901" y="946"/>
                    </a:lnTo>
                    <a:lnTo>
                      <a:pt x="898" y="941"/>
                    </a:lnTo>
                    <a:lnTo>
                      <a:pt x="896" y="938"/>
                    </a:lnTo>
                    <a:lnTo>
                      <a:pt x="893" y="936"/>
                    </a:lnTo>
                    <a:lnTo>
                      <a:pt x="889" y="935"/>
                    </a:lnTo>
                    <a:lnTo>
                      <a:pt x="886" y="936"/>
                    </a:lnTo>
                    <a:lnTo>
                      <a:pt x="879" y="941"/>
                    </a:lnTo>
                    <a:lnTo>
                      <a:pt x="874" y="945"/>
                    </a:lnTo>
                    <a:lnTo>
                      <a:pt x="869" y="943"/>
                    </a:lnTo>
                    <a:lnTo>
                      <a:pt x="863" y="941"/>
                    </a:lnTo>
                    <a:lnTo>
                      <a:pt x="856" y="940"/>
                    </a:lnTo>
                    <a:lnTo>
                      <a:pt x="849" y="936"/>
                    </a:lnTo>
                    <a:lnTo>
                      <a:pt x="846" y="933"/>
                    </a:lnTo>
                    <a:lnTo>
                      <a:pt x="842" y="930"/>
                    </a:lnTo>
                    <a:lnTo>
                      <a:pt x="841" y="926"/>
                    </a:lnTo>
                    <a:lnTo>
                      <a:pt x="837" y="925"/>
                    </a:lnTo>
                    <a:lnTo>
                      <a:pt x="832" y="923"/>
                    </a:lnTo>
                    <a:lnTo>
                      <a:pt x="832" y="919"/>
                    </a:lnTo>
                    <a:lnTo>
                      <a:pt x="831" y="916"/>
                    </a:lnTo>
                    <a:lnTo>
                      <a:pt x="824" y="916"/>
                    </a:lnTo>
                    <a:lnTo>
                      <a:pt x="821" y="918"/>
                    </a:lnTo>
                    <a:lnTo>
                      <a:pt x="817" y="919"/>
                    </a:lnTo>
                    <a:lnTo>
                      <a:pt x="812" y="919"/>
                    </a:lnTo>
                    <a:lnTo>
                      <a:pt x="805" y="918"/>
                    </a:lnTo>
                    <a:lnTo>
                      <a:pt x="799" y="913"/>
                    </a:lnTo>
                    <a:lnTo>
                      <a:pt x="799" y="911"/>
                    </a:lnTo>
                    <a:lnTo>
                      <a:pt x="797" y="908"/>
                    </a:lnTo>
                    <a:lnTo>
                      <a:pt x="792" y="904"/>
                    </a:lnTo>
                    <a:lnTo>
                      <a:pt x="785" y="906"/>
                    </a:lnTo>
                    <a:lnTo>
                      <a:pt x="780" y="904"/>
                    </a:lnTo>
                    <a:lnTo>
                      <a:pt x="775" y="901"/>
                    </a:lnTo>
                    <a:lnTo>
                      <a:pt x="772" y="901"/>
                    </a:lnTo>
                    <a:lnTo>
                      <a:pt x="767" y="896"/>
                    </a:lnTo>
                    <a:lnTo>
                      <a:pt x="762" y="896"/>
                    </a:lnTo>
                    <a:lnTo>
                      <a:pt x="757" y="894"/>
                    </a:lnTo>
                    <a:lnTo>
                      <a:pt x="755" y="891"/>
                    </a:lnTo>
                    <a:lnTo>
                      <a:pt x="752" y="886"/>
                    </a:lnTo>
                    <a:lnTo>
                      <a:pt x="745" y="881"/>
                    </a:lnTo>
                    <a:lnTo>
                      <a:pt x="737" y="874"/>
                    </a:lnTo>
                    <a:lnTo>
                      <a:pt x="730" y="874"/>
                    </a:lnTo>
                    <a:lnTo>
                      <a:pt x="728" y="869"/>
                    </a:lnTo>
                    <a:lnTo>
                      <a:pt x="725" y="866"/>
                    </a:lnTo>
                    <a:lnTo>
                      <a:pt x="720" y="866"/>
                    </a:lnTo>
                    <a:lnTo>
                      <a:pt x="717" y="869"/>
                    </a:lnTo>
                    <a:lnTo>
                      <a:pt x="713" y="867"/>
                    </a:lnTo>
                    <a:lnTo>
                      <a:pt x="711" y="862"/>
                    </a:lnTo>
                    <a:lnTo>
                      <a:pt x="698" y="854"/>
                    </a:lnTo>
                    <a:lnTo>
                      <a:pt x="695" y="851"/>
                    </a:lnTo>
                    <a:lnTo>
                      <a:pt x="688" y="847"/>
                    </a:lnTo>
                    <a:lnTo>
                      <a:pt x="685" y="842"/>
                    </a:lnTo>
                    <a:lnTo>
                      <a:pt x="683" y="837"/>
                    </a:lnTo>
                    <a:lnTo>
                      <a:pt x="678" y="836"/>
                    </a:lnTo>
                    <a:lnTo>
                      <a:pt x="675" y="836"/>
                    </a:lnTo>
                    <a:lnTo>
                      <a:pt x="671" y="831"/>
                    </a:lnTo>
                    <a:lnTo>
                      <a:pt x="670" y="825"/>
                    </a:lnTo>
                    <a:lnTo>
                      <a:pt x="668" y="822"/>
                    </a:lnTo>
                    <a:lnTo>
                      <a:pt x="664" y="819"/>
                    </a:lnTo>
                    <a:lnTo>
                      <a:pt x="661" y="815"/>
                    </a:lnTo>
                    <a:lnTo>
                      <a:pt x="656" y="815"/>
                    </a:lnTo>
                    <a:lnTo>
                      <a:pt x="653" y="812"/>
                    </a:lnTo>
                    <a:lnTo>
                      <a:pt x="649" y="807"/>
                    </a:lnTo>
                    <a:lnTo>
                      <a:pt x="644" y="805"/>
                    </a:lnTo>
                    <a:lnTo>
                      <a:pt x="641" y="804"/>
                    </a:lnTo>
                    <a:lnTo>
                      <a:pt x="636" y="804"/>
                    </a:lnTo>
                    <a:lnTo>
                      <a:pt x="633" y="804"/>
                    </a:lnTo>
                    <a:lnTo>
                      <a:pt x="631" y="799"/>
                    </a:lnTo>
                    <a:lnTo>
                      <a:pt x="628" y="797"/>
                    </a:lnTo>
                    <a:lnTo>
                      <a:pt x="624" y="794"/>
                    </a:lnTo>
                    <a:lnTo>
                      <a:pt x="623" y="789"/>
                    </a:lnTo>
                    <a:lnTo>
                      <a:pt x="623" y="787"/>
                    </a:lnTo>
                    <a:lnTo>
                      <a:pt x="619" y="782"/>
                    </a:lnTo>
                    <a:lnTo>
                      <a:pt x="612" y="777"/>
                    </a:lnTo>
                    <a:lnTo>
                      <a:pt x="609" y="777"/>
                    </a:lnTo>
                    <a:lnTo>
                      <a:pt x="607" y="780"/>
                    </a:lnTo>
                    <a:lnTo>
                      <a:pt x="606" y="777"/>
                    </a:lnTo>
                    <a:lnTo>
                      <a:pt x="599" y="772"/>
                    </a:lnTo>
                    <a:lnTo>
                      <a:pt x="597" y="768"/>
                    </a:lnTo>
                    <a:lnTo>
                      <a:pt x="596" y="765"/>
                    </a:lnTo>
                    <a:lnTo>
                      <a:pt x="591" y="758"/>
                    </a:lnTo>
                    <a:lnTo>
                      <a:pt x="589" y="755"/>
                    </a:lnTo>
                    <a:lnTo>
                      <a:pt x="587" y="753"/>
                    </a:lnTo>
                    <a:lnTo>
                      <a:pt x="582" y="747"/>
                    </a:lnTo>
                    <a:lnTo>
                      <a:pt x="579" y="742"/>
                    </a:lnTo>
                    <a:lnTo>
                      <a:pt x="575" y="735"/>
                    </a:lnTo>
                    <a:lnTo>
                      <a:pt x="569" y="730"/>
                    </a:lnTo>
                    <a:lnTo>
                      <a:pt x="565" y="726"/>
                    </a:lnTo>
                    <a:lnTo>
                      <a:pt x="562" y="723"/>
                    </a:lnTo>
                    <a:lnTo>
                      <a:pt x="559" y="720"/>
                    </a:lnTo>
                    <a:lnTo>
                      <a:pt x="552" y="716"/>
                    </a:lnTo>
                    <a:lnTo>
                      <a:pt x="550" y="713"/>
                    </a:lnTo>
                    <a:lnTo>
                      <a:pt x="550" y="713"/>
                    </a:lnTo>
                    <a:lnTo>
                      <a:pt x="549" y="708"/>
                    </a:lnTo>
                    <a:lnTo>
                      <a:pt x="545" y="705"/>
                    </a:lnTo>
                    <a:lnTo>
                      <a:pt x="544" y="703"/>
                    </a:lnTo>
                    <a:lnTo>
                      <a:pt x="537" y="700"/>
                    </a:lnTo>
                    <a:lnTo>
                      <a:pt x="534" y="698"/>
                    </a:lnTo>
                    <a:lnTo>
                      <a:pt x="528" y="696"/>
                    </a:lnTo>
                    <a:lnTo>
                      <a:pt x="523" y="693"/>
                    </a:lnTo>
                    <a:lnTo>
                      <a:pt x="515" y="688"/>
                    </a:lnTo>
                    <a:lnTo>
                      <a:pt x="510" y="686"/>
                    </a:lnTo>
                    <a:lnTo>
                      <a:pt x="503" y="683"/>
                    </a:lnTo>
                    <a:lnTo>
                      <a:pt x="495" y="681"/>
                    </a:lnTo>
                    <a:lnTo>
                      <a:pt x="490" y="676"/>
                    </a:lnTo>
                    <a:lnTo>
                      <a:pt x="483" y="671"/>
                    </a:lnTo>
                    <a:lnTo>
                      <a:pt x="478" y="668"/>
                    </a:lnTo>
                    <a:lnTo>
                      <a:pt x="471" y="663"/>
                    </a:lnTo>
                    <a:lnTo>
                      <a:pt x="466" y="658"/>
                    </a:lnTo>
                    <a:lnTo>
                      <a:pt x="461" y="651"/>
                    </a:lnTo>
                    <a:lnTo>
                      <a:pt x="458" y="644"/>
                    </a:lnTo>
                    <a:lnTo>
                      <a:pt x="453" y="637"/>
                    </a:lnTo>
                    <a:lnTo>
                      <a:pt x="451" y="632"/>
                    </a:lnTo>
                    <a:lnTo>
                      <a:pt x="451" y="629"/>
                    </a:lnTo>
                    <a:lnTo>
                      <a:pt x="448" y="627"/>
                    </a:lnTo>
                    <a:lnTo>
                      <a:pt x="441" y="622"/>
                    </a:lnTo>
                    <a:lnTo>
                      <a:pt x="434" y="619"/>
                    </a:lnTo>
                    <a:lnTo>
                      <a:pt x="429" y="614"/>
                    </a:lnTo>
                    <a:lnTo>
                      <a:pt x="424" y="612"/>
                    </a:lnTo>
                    <a:lnTo>
                      <a:pt x="364" y="614"/>
                    </a:lnTo>
                    <a:lnTo>
                      <a:pt x="351" y="627"/>
                    </a:lnTo>
                    <a:lnTo>
                      <a:pt x="332" y="631"/>
                    </a:lnTo>
                    <a:lnTo>
                      <a:pt x="330" y="629"/>
                    </a:lnTo>
                    <a:lnTo>
                      <a:pt x="283" y="585"/>
                    </a:lnTo>
                    <a:lnTo>
                      <a:pt x="282" y="557"/>
                    </a:lnTo>
                    <a:lnTo>
                      <a:pt x="252" y="522"/>
                    </a:lnTo>
                    <a:lnTo>
                      <a:pt x="243" y="473"/>
                    </a:lnTo>
                    <a:lnTo>
                      <a:pt x="231" y="444"/>
                    </a:lnTo>
                    <a:lnTo>
                      <a:pt x="211" y="451"/>
                    </a:lnTo>
                    <a:lnTo>
                      <a:pt x="169" y="354"/>
                    </a:lnTo>
                    <a:lnTo>
                      <a:pt x="124" y="374"/>
                    </a:lnTo>
                    <a:lnTo>
                      <a:pt x="62" y="327"/>
                    </a:lnTo>
                    <a:lnTo>
                      <a:pt x="100" y="310"/>
                    </a:lnTo>
                    <a:lnTo>
                      <a:pt x="0" y="260"/>
                    </a:lnTo>
                    <a:lnTo>
                      <a:pt x="6" y="246"/>
                    </a:lnTo>
                    <a:lnTo>
                      <a:pt x="8" y="245"/>
                    </a:lnTo>
                    <a:lnTo>
                      <a:pt x="79" y="109"/>
                    </a:lnTo>
                    <a:lnTo>
                      <a:pt x="116" y="124"/>
                    </a:lnTo>
                    <a:lnTo>
                      <a:pt x="158" y="52"/>
                    </a:lnTo>
                    <a:lnTo>
                      <a:pt x="178" y="28"/>
                    </a:lnTo>
                    <a:lnTo>
                      <a:pt x="179" y="30"/>
                    </a:lnTo>
                    <a:lnTo>
                      <a:pt x="188" y="33"/>
                    </a:lnTo>
                    <a:lnTo>
                      <a:pt x="186" y="38"/>
                    </a:lnTo>
                    <a:lnTo>
                      <a:pt x="184" y="43"/>
                    </a:lnTo>
                    <a:lnTo>
                      <a:pt x="183" y="48"/>
                    </a:lnTo>
                    <a:lnTo>
                      <a:pt x="231" y="45"/>
                    </a:lnTo>
                    <a:lnTo>
                      <a:pt x="260" y="0"/>
                    </a:lnTo>
                    <a:lnTo>
                      <a:pt x="265" y="3"/>
                    </a:lnTo>
                    <a:lnTo>
                      <a:pt x="270" y="5"/>
                    </a:lnTo>
                    <a:lnTo>
                      <a:pt x="280" y="8"/>
                    </a:lnTo>
                    <a:lnTo>
                      <a:pt x="285" y="10"/>
                    </a:lnTo>
                    <a:lnTo>
                      <a:pt x="293" y="13"/>
                    </a:lnTo>
                    <a:lnTo>
                      <a:pt x="302" y="11"/>
                    </a:lnTo>
                    <a:lnTo>
                      <a:pt x="309" y="10"/>
                    </a:lnTo>
                    <a:lnTo>
                      <a:pt x="312" y="10"/>
                    </a:lnTo>
                    <a:lnTo>
                      <a:pt x="315" y="15"/>
                    </a:lnTo>
                    <a:lnTo>
                      <a:pt x="320" y="16"/>
                    </a:lnTo>
                    <a:lnTo>
                      <a:pt x="327" y="18"/>
                    </a:lnTo>
                    <a:lnTo>
                      <a:pt x="332" y="13"/>
                    </a:lnTo>
                    <a:lnTo>
                      <a:pt x="339" y="11"/>
                    </a:lnTo>
                    <a:lnTo>
                      <a:pt x="344" y="15"/>
                    </a:lnTo>
                    <a:lnTo>
                      <a:pt x="349" y="18"/>
                    </a:lnTo>
                    <a:lnTo>
                      <a:pt x="354" y="21"/>
                    </a:lnTo>
                    <a:lnTo>
                      <a:pt x="362" y="25"/>
                    </a:lnTo>
                    <a:lnTo>
                      <a:pt x="377" y="28"/>
                    </a:lnTo>
                    <a:lnTo>
                      <a:pt x="384" y="33"/>
                    </a:lnTo>
                    <a:lnTo>
                      <a:pt x="389" y="38"/>
                    </a:lnTo>
                    <a:lnTo>
                      <a:pt x="401" y="43"/>
                    </a:lnTo>
                    <a:lnTo>
                      <a:pt x="411" y="48"/>
                    </a:lnTo>
                    <a:lnTo>
                      <a:pt x="416" y="50"/>
                    </a:lnTo>
                    <a:lnTo>
                      <a:pt x="421" y="55"/>
                    </a:lnTo>
                    <a:lnTo>
                      <a:pt x="426" y="62"/>
                    </a:lnTo>
                    <a:lnTo>
                      <a:pt x="431" y="68"/>
                    </a:lnTo>
                    <a:lnTo>
                      <a:pt x="438" y="72"/>
                    </a:lnTo>
                    <a:lnTo>
                      <a:pt x="446" y="82"/>
                    </a:lnTo>
                    <a:lnTo>
                      <a:pt x="461" y="94"/>
                    </a:lnTo>
                    <a:lnTo>
                      <a:pt x="470" y="95"/>
                    </a:lnTo>
                    <a:lnTo>
                      <a:pt x="476" y="89"/>
                    </a:lnTo>
                    <a:lnTo>
                      <a:pt x="481" y="77"/>
                    </a:lnTo>
                    <a:lnTo>
                      <a:pt x="487" y="60"/>
                    </a:lnTo>
                    <a:lnTo>
                      <a:pt x="490" y="37"/>
                    </a:lnTo>
                    <a:lnTo>
                      <a:pt x="495" y="11"/>
                    </a:lnTo>
                    <a:lnTo>
                      <a:pt x="517" y="21"/>
                    </a:lnTo>
                    <a:lnTo>
                      <a:pt x="545" y="32"/>
                    </a:lnTo>
                    <a:lnTo>
                      <a:pt x="587" y="52"/>
                    </a:lnTo>
                    <a:lnTo>
                      <a:pt x="624" y="63"/>
                    </a:lnTo>
                    <a:lnTo>
                      <a:pt x="663" y="72"/>
                    </a:lnTo>
                    <a:lnTo>
                      <a:pt x="685" y="75"/>
                    </a:lnTo>
                    <a:lnTo>
                      <a:pt x="695" y="77"/>
                    </a:lnTo>
                    <a:lnTo>
                      <a:pt x="742" y="65"/>
                    </a:lnTo>
                    <a:lnTo>
                      <a:pt x="747" y="75"/>
                    </a:lnTo>
                    <a:lnTo>
                      <a:pt x="750" y="94"/>
                    </a:lnTo>
                    <a:lnTo>
                      <a:pt x="752" y="131"/>
                    </a:lnTo>
                    <a:lnTo>
                      <a:pt x="765" y="124"/>
                    </a:lnTo>
                    <a:lnTo>
                      <a:pt x="782" y="119"/>
                    </a:lnTo>
                    <a:lnTo>
                      <a:pt x="800" y="114"/>
                    </a:lnTo>
                    <a:lnTo>
                      <a:pt x="809" y="112"/>
                    </a:lnTo>
                    <a:lnTo>
                      <a:pt x="822" y="110"/>
                    </a:lnTo>
                    <a:lnTo>
                      <a:pt x="834" y="109"/>
                    </a:lnTo>
                    <a:lnTo>
                      <a:pt x="851" y="107"/>
                    </a:lnTo>
                    <a:lnTo>
                      <a:pt x="864" y="105"/>
                    </a:lnTo>
                    <a:lnTo>
                      <a:pt x="876" y="102"/>
                    </a:lnTo>
                    <a:lnTo>
                      <a:pt x="888" y="97"/>
                    </a:lnTo>
                    <a:lnTo>
                      <a:pt x="899" y="94"/>
                    </a:lnTo>
                    <a:lnTo>
                      <a:pt x="910" y="89"/>
                    </a:lnTo>
                    <a:lnTo>
                      <a:pt x="915" y="85"/>
                    </a:lnTo>
                    <a:lnTo>
                      <a:pt x="918" y="84"/>
                    </a:lnTo>
                    <a:lnTo>
                      <a:pt x="931" y="77"/>
                    </a:lnTo>
                    <a:lnTo>
                      <a:pt x="933" y="134"/>
                    </a:lnTo>
                    <a:lnTo>
                      <a:pt x="957" y="122"/>
                    </a:lnTo>
                    <a:lnTo>
                      <a:pt x="968" y="119"/>
                    </a:lnTo>
                    <a:lnTo>
                      <a:pt x="978" y="115"/>
                    </a:lnTo>
                    <a:lnTo>
                      <a:pt x="988" y="114"/>
                    </a:lnTo>
                    <a:lnTo>
                      <a:pt x="993" y="119"/>
                    </a:lnTo>
                    <a:lnTo>
                      <a:pt x="1000" y="127"/>
                    </a:lnTo>
                    <a:lnTo>
                      <a:pt x="1005" y="139"/>
                    </a:lnTo>
                    <a:lnTo>
                      <a:pt x="1012" y="151"/>
                    </a:lnTo>
                    <a:lnTo>
                      <a:pt x="1022" y="167"/>
                    </a:lnTo>
                    <a:lnTo>
                      <a:pt x="1039" y="164"/>
                    </a:lnTo>
                    <a:lnTo>
                      <a:pt x="1066" y="176"/>
                    </a:lnTo>
                    <a:lnTo>
                      <a:pt x="1072" y="179"/>
                    </a:lnTo>
                    <a:lnTo>
                      <a:pt x="1076" y="181"/>
                    </a:lnTo>
                    <a:lnTo>
                      <a:pt x="1086" y="178"/>
                    </a:lnTo>
                    <a:lnTo>
                      <a:pt x="1098" y="169"/>
                    </a:lnTo>
                    <a:lnTo>
                      <a:pt x="1108" y="159"/>
                    </a:lnTo>
                    <a:lnTo>
                      <a:pt x="1146" y="152"/>
                    </a:lnTo>
                    <a:lnTo>
                      <a:pt x="1160" y="186"/>
                    </a:lnTo>
                    <a:lnTo>
                      <a:pt x="1187" y="174"/>
                    </a:lnTo>
                    <a:lnTo>
                      <a:pt x="1178" y="146"/>
                    </a:lnTo>
                    <a:lnTo>
                      <a:pt x="1187" y="144"/>
                    </a:lnTo>
                    <a:lnTo>
                      <a:pt x="1190" y="142"/>
                    </a:lnTo>
                    <a:lnTo>
                      <a:pt x="1190" y="134"/>
                    </a:lnTo>
                    <a:lnTo>
                      <a:pt x="1192" y="127"/>
                    </a:lnTo>
                    <a:lnTo>
                      <a:pt x="1193" y="124"/>
                    </a:lnTo>
                    <a:lnTo>
                      <a:pt x="1195" y="120"/>
                    </a:lnTo>
                    <a:lnTo>
                      <a:pt x="1197" y="119"/>
                    </a:lnTo>
                    <a:lnTo>
                      <a:pt x="1205" y="117"/>
                    </a:lnTo>
                    <a:lnTo>
                      <a:pt x="1212" y="115"/>
                    </a:lnTo>
                    <a:lnTo>
                      <a:pt x="1215" y="115"/>
                    </a:lnTo>
                    <a:lnTo>
                      <a:pt x="1222" y="114"/>
                    </a:lnTo>
                    <a:lnTo>
                      <a:pt x="1227" y="112"/>
                    </a:lnTo>
                    <a:lnTo>
                      <a:pt x="1232" y="112"/>
                    </a:lnTo>
                    <a:lnTo>
                      <a:pt x="1239" y="112"/>
                    </a:lnTo>
                    <a:lnTo>
                      <a:pt x="1242" y="114"/>
                    </a:lnTo>
                    <a:lnTo>
                      <a:pt x="1247" y="112"/>
                    </a:lnTo>
                    <a:lnTo>
                      <a:pt x="1259" y="109"/>
                    </a:lnTo>
                    <a:lnTo>
                      <a:pt x="1291" y="109"/>
                    </a:lnTo>
                    <a:lnTo>
                      <a:pt x="1309" y="109"/>
                    </a:lnTo>
                    <a:lnTo>
                      <a:pt x="1316" y="109"/>
                    </a:lnTo>
                    <a:lnTo>
                      <a:pt x="1321" y="107"/>
                    </a:lnTo>
                    <a:lnTo>
                      <a:pt x="1328" y="104"/>
                    </a:lnTo>
                    <a:lnTo>
                      <a:pt x="1333" y="102"/>
                    </a:lnTo>
                    <a:lnTo>
                      <a:pt x="1339" y="102"/>
                    </a:lnTo>
                    <a:lnTo>
                      <a:pt x="1346" y="104"/>
                    </a:lnTo>
                    <a:lnTo>
                      <a:pt x="1349" y="104"/>
                    </a:lnTo>
                    <a:lnTo>
                      <a:pt x="1356" y="105"/>
                    </a:lnTo>
                    <a:lnTo>
                      <a:pt x="1361" y="105"/>
                    </a:lnTo>
                    <a:lnTo>
                      <a:pt x="1364" y="100"/>
                    </a:lnTo>
                    <a:lnTo>
                      <a:pt x="1366" y="95"/>
                    </a:lnTo>
                    <a:lnTo>
                      <a:pt x="1375" y="102"/>
                    </a:lnTo>
                    <a:lnTo>
                      <a:pt x="1383" y="107"/>
                    </a:lnTo>
                    <a:lnTo>
                      <a:pt x="1395" y="109"/>
                    </a:lnTo>
                    <a:lnTo>
                      <a:pt x="1405" y="117"/>
                    </a:lnTo>
                    <a:lnTo>
                      <a:pt x="1411" y="119"/>
                    </a:lnTo>
                    <a:lnTo>
                      <a:pt x="1417" y="124"/>
                    </a:lnTo>
                    <a:lnTo>
                      <a:pt x="1418" y="126"/>
                    </a:lnTo>
                    <a:lnTo>
                      <a:pt x="1420" y="132"/>
                    </a:lnTo>
                    <a:lnTo>
                      <a:pt x="1423" y="141"/>
                    </a:lnTo>
                    <a:lnTo>
                      <a:pt x="1428" y="141"/>
                    </a:lnTo>
                    <a:lnTo>
                      <a:pt x="1435" y="142"/>
                    </a:lnTo>
                    <a:lnTo>
                      <a:pt x="1440" y="146"/>
                    </a:lnTo>
                    <a:lnTo>
                      <a:pt x="1448" y="149"/>
                    </a:lnTo>
                    <a:lnTo>
                      <a:pt x="1453" y="152"/>
                    </a:lnTo>
                    <a:lnTo>
                      <a:pt x="1465" y="156"/>
                    </a:lnTo>
                    <a:lnTo>
                      <a:pt x="1475" y="161"/>
                    </a:lnTo>
                    <a:lnTo>
                      <a:pt x="1485" y="169"/>
                    </a:lnTo>
                    <a:lnTo>
                      <a:pt x="1495" y="176"/>
                    </a:lnTo>
                    <a:lnTo>
                      <a:pt x="1502" y="181"/>
                    </a:lnTo>
                    <a:lnTo>
                      <a:pt x="1509" y="188"/>
                    </a:lnTo>
                    <a:lnTo>
                      <a:pt x="1512" y="189"/>
                    </a:lnTo>
                    <a:lnTo>
                      <a:pt x="1517" y="194"/>
                    </a:lnTo>
                    <a:lnTo>
                      <a:pt x="1529" y="203"/>
                    </a:lnTo>
                    <a:lnTo>
                      <a:pt x="1536" y="204"/>
                    </a:lnTo>
                    <a:lnTo>
                      <a:pt x="1544" y="204"/>
                    </a:lnTo>
                    <a:lnTo>
                      <a:pt x="1547" y="204"/>
                    </a:lnTo>
                    <a:lnTo>
                      <a:pt x="1554" y="201"/>
                    </a:lnTo>
                    <a:lnTo>
                      <a:pt x="1558" y="198"/>
                    </a:lnTo>
                    <a:lnTo>
                      <a:pt x="1558" y="194"/>
                    </a:lnTo>
                    <a:lnTo>
                      <a:pt x="1561" y="189"/>
                    </a:lnTo>
                    <a:lnTo>
                      <a:pt x="1564" y="183"/>
                    </a:lnTo>
                    <a:lnTo>
                      <a:pt x="1566" y="174"/>
                    </a:lnTo>
                    <a:lnTo>
                      <a:pt x="1568" y="162"/>
                    </a:lnTo>
                    <a:lnTo>
                      <a:pt x="1568" y="154"/>
                    </a:lnTo>
                    <a:lnTo>
                      <a:pt x="1569" y="149"/>
                    </a:lnTo>
                    <a:lnTo>
                      <a:pt x="1571" y="142"/>
                    </a:lnTo>
                    <a:lnTo>
                      <a:pt x="1578" y="136"/>
                    </a:lnTo>
                    <a:lnTo>
                      <a:pt x="1584" y="127"/>
                    </a:lnTo>
                    <a:lnTo>
                      <a:pt x="1594" y="126"/>
                    </a:lnTo>
                    <a:lnTo>
                      <a:pt x="1610" y="126"/>
                    </a:lnTo>
                    <a:lnTo>
                      <a:pt x="1618" y="122"/>
                    </a:lnTo>
                    <a:lnTo>
                      <a:pt x="1626" y="117"/>
                    </a:lnTo>
                    <a:lnTo>
                      <a:pt x="1638" y="110"/>
                    </a:lnTo>
                    <a:lnTo>
                      <a:pt x="1650" y="105"/>
                    </a:lnTo>
                    <a:lnTo>
                      <a:pt x="1665" y="100"/>
                    </a:lnTo>
                    <a:lnTo>
                      <a:pt x="1677" y="94"/>
                    </a:lnTo>
                    <a:lnTo>
                      <a:pt x="1688" y="95"/>
                    </a:lnTo>
                    <a:lnTo>
                      <a:pt x="1699" y="100"/>
                    </a:lnTo>
                    <a:lnTo>
                      <a:pt x="1709" y="104"/>
                    </a:lnTo>
                    <a:lnTo>
                      <a:pt x="1717" y="104"/>
                    </a:lnTo>
                    <a:lnTo>
                      <a:pt x="1720" y="102"/>
                    </a:lnTo>
                    <a:lnTo>
                      <a:pt x="1729" y="100"/>
                    </a:lnTo>
                    <a:lnTo>
                      <a:pt x="1737" y="97"/>
                    </a:lnTo>
                    <a:lnTo>
                      <a:pt x="1747" y="92"/>
                    </a:lnTo>
                    <a:lnTo>
                      <a:pt x="1754" y="87"/>
                    </a:lnTo>
                    <a:lnTo>
                      <a:pt x="1759" y="80"/>
                    </a:lnTo>
                    <a:lnTo>
                      <a:pt x="1764" y="67"/>
                    </a:lnTo>
                    <a:lnTo>
                      <a:pt x="1762" y="58"/>
                    </a:lnTo>
                    <a:lnTo>
                      <a:pt x="1761" y="47"/>
                    </a:lnTo>
                    <a:lnTo>
                      <a:pt x="1757" y="35"/>
                    </a:lnTo>
                    <a:lnTo>
                      <a:pt x="1767" y="35"/>
                    </a:lnTo>
                    <a:lnTo>
                      <a:pt x="1798" y="102"/>
                    </a:lnTo>
                    <a:lnTo>
                      <a:pt x="1808" y="120"/>
                    </a:lnTo>
                    <a:lnTo>
                      <a:pt x="1819" y="146"/>
                    </a:lnTo>
                  </a:path>
                </a:pathLst>
              </a:custGeom>
              <a:noFill/>
              <a:ln w="20638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321" name="Freeform 113"/>
              <p:cNvSpPr>
                <a:spLocks noEditPoints="1"/>
              </p:cNvSpPr>
              <p:nvPr/>
            </p:nvSpPr>
            <p:spPr bwMode="auto">
              <a:xfrm>
                <a:off x="4312" y="1758"/>
                <a:ext cx="30" cy="42"/>
              </a:xfrm>
              <a:custGeom>
                <a:avLst/>
                <a:gdLst/>
                <a:ahLst/>
                <a:cxnLst>
                  <a:cxn ang="0">
                    <a:pos x="7" y="10"/>
                  </a:cxn>
                  <a:cxn ang="0">
                    <a:pos x="8" y="2"/>
                  </a:cxn>
                  <a:cxn ang="0">
                    <a:pos x="14" y="2"/>
                  </a:cxn>
                  <a:cxn ang="0">
                    <a:pos x="17" y="3"/>
                  </a:cxn>
                  <a:cxn ang="0">
                    <a:pos x="20" y="5"/>
                  </a:cxn>
                  <a:cxn ang="0">
                    <a:pos x="22" y="8"/>
                  </a:cxn>
                  <a:cxn ang="0">
                    <a:pos x="22" y="13"/>
                  </a:cxn>
                  <a:cxn ang="0">
                    <a:pos x="19" y="17"/>
                  </a:cxn>
                  <a:cxn ang="0">
                    <a:pos x="15" y="19"/>
                  </a:cxn>
                  <a:cxn ang="0">
                    <a:pos x="12" y="20"/>
                  </a:cxn>
                  <a:cxn ang="0">
                    <a:pos x="8" y="20"/>
                  </a:cxn>
                  <a:cxn ang="0">
                    <a:pos x="7" y="17"/>
                  </a:cxn>
                  <a:cxn ang="0">
                    <a:pos x="0" y="35"/>
                  </a:cxn>
                  <a:cxn ang="0">
                    <a:pos x="2" y="42"/>
                  </a:cxn>
                  <a:cxn ang="0">
                    <a:pos x="5" y="42"/>
                  </a:cxn>
                  <a:cxn ang="0">
                    <a:pos x="7" y="35"/>
                  </a:cxn>
                  <a:cxn ang="0">
                    <a:pos x="7" y="22"/>
                  </a:cxn>
                  <a:cxn ang="0">
                    <a:pos x="12" y="27"/>
                  </a:cxn>
                  <a:cxn ang="0">
                    <a:pos x="22" y="39"/>
                  </a:cxn>
                  <a:cxn ang="0">
                    <a:pos x="25" y="42"/>
                  </a:cxn>
                  <a:cxn ang="0">
                    <a:pos x="29" y="42"/>
                  </a:cxn>
                  <a:cxn ang="0">
                    <a:pos x="22" y="32"/>
                  </a:cxn>
                  <a:cxn ang="0">
                    <a:pos x="17" y="22"/>
                  </a:cxn>
                  <a:cxn ang="0">
                    <a:pos x="20" y="20"/>
                  </a:cxn>
                  <a:cxn ang="0">
                    <a:pos x="24" y="17"/>
                  </a:cxn>
                  <a:cxn ang="0">
                    <a:pos x="27" y="12"/>
                  </a:cxn>
                  <a:cxn ang="0">
                    <a:pos x="27" y="7"/>
                  </a:cxn>
                  <a:cxn ang="0">
                    <a:pos x="24" y="2"/>
                  </a:cxn>
                  <a:cxn ang="0">
                    <a:pos x="14" y="0"/>
                  </a:cxn>
                  <a:cxn ang="0">
                    <a:pos x="10" y="0"/>
                  </a:cxn>
                  <a:cxn ang="0">
                    <a:pos x="7" y="0"/>
                  </a:cxn>
                  <a:cxn ang="0">
                    <a:pos x="0" y="0"/>
                  </a:cxn>
                  <a:cxn ang="0">
                    <a:pos x="2" y="17"/>
                  </a:cxn>
                </a:cxnLst>
                <a:rect l="0" t="0" r="r" b="b"/>
                <a:pathLst>
                  <a:path w="30" h="42">
                    <a:moveTo>
                      <a:pt x="7" y="17"/>
                    </a:moveTo>
                    <a:lnTo>
                      <a:pt x="7" y="10"/>
                    </a:lnTo>
                    <a:lnTo>
                      <a:pt x="7" y="3"/>
                    </a:lnTo>
                    <a:lnTo>
                      <a:pt x="8" y="2"/>
                    </a:lnTo>
                    <a:lnTo>
                      <a:pt x="12" y="2"/>
                    </a:lnTo>
                    <a:lnTo>
                      <a:pt x="14" y="2"/>
                    </a:lnTo>
                    <a:lnTo>
                      <a:pt x="15" y="3"/>
                    </a:lnTo>
                    <a:lnTo>
                      <a:pt x="17" y="3"/>
                    </a:lnTo>
                    <a:lnTo>
                      <a:pt x="19" y="3"/>
                    </a:lnTo>
                    <a:lnTo>
                      <a:pt x="20" y="5"/>
                    </a:lnTo>
                    <a:lnTo>
                      <a:pt x="20" y="7"/>
                    </a:lnTo>
                    <a:lnTo>
                      <a:pt x="22" y="8"/>
                    </a:lnTo>
                    <a:lnTo>
                      <a:pt x="22" y="10"/>
                    </a:lnTo>
                    <a:lnTo>
                      <a:pt x="22" y="13"/>
                    </a:lnTo>
                    <a:lnTo>
                      <a:pt x="20" y="15"/>
                    </a:lnTo>
                    <a:lnTo>
                      <a:pt x="19" y="17"/>
                    </a:lnTo>
                    <a:lnTo>
                      <a:pt x="17" y="19"/>
                    </a:lnTo>
                    <a:lnTo>
                      <a:pt x="15" y="19"/>
                    </a:lnTo>
                    <a:lnTo>
                      <a:pt x="14" y="20"/>
                    </a:lnTo>
                    <a:lnTo>
                      <a:pt x="12" y="20"/>
                    </a:lnTo>
                    <a:lnTo>
                      <a:pt x="10" y="20"/>
                    </a:lnTo>
                    <a:lnTo>
                      <a:pt x="8" y="20"/>
                    </a:lnTo>
                    <a:lnTo>
                      <a:pt x="7" y="20"/>
                    </a:lnTo>
                    <a:lnTo>
                      <a:pt x="7" y="17"/>
                    </a:lnTo>
                    <a:close/>
                    <a:moveTo>
                      <a:pt x="2" y="27"/>
                    </a:moveTo>
                    <a:lnTo>
                      <a:pt x="0" y="35"/>
                    </a:lnTo>
                    <a:lnTo>
                      <a:pt x="0" y="42"/>
                    </a:lnTo>
                    <a:lnTo>
                      <a:pt x="2" y="42"/>
                    </a:lnTo>
                    <a:lnTo>
                      <a:pt x="3" y="42"/>
                    </a:lnTo>
                    <a:lnTo>
                      <a:pt x="5" y="42"/>
                    </a:lnTo>
                    <a:lnTo>
                      <a:pt x="7" y="42"/>
                    </a:lnTo>
                    <a:lnTo>
                      <a:pt x="7" y="35"/>
                    </a:lnTo>
                    <a:lnTo>
                      <a:pt x="7" y="27"/>
                    </a:lnTo>
                    <a:lnTo>
                      <a:pt x="7" y="22"/>
                    </a:lnTo>
                    <a:lnTo>
                      <a:pt x="8" y="22"/>
                    </a:lnTo>
                    <a:lnTo>
                      <a:pt x="12" y="27"/>
                    </a:lnTo>
                    <a:lnTo>
                      <a:pt x="17" y="34"/>
                    </a:lnTo>
                    <a:lnTo>
                      <a:pt x="22" y="39"/>
                    </a:lnTo>
                    <a:lnTo>
                      <a:pt x="24" y="42"/>
                    </a:lnTo>
                    <a:lnTo>
                      <a:pt x="25" y="42"/>
                    </a:lnTo>
                    <a:lnTo>
                      <a:pt x="27" y="42"/>
                    </a:lnTo>
                    <a:lnTo>
                      <a:pt x="29" y="42"/>
                    </a:lnTo>
                    <a:lnTo>
                      <a:pt x="30" y="42"/>
                    </a:lnTo>
                    <a:lnTo>
                      <a:pt x="22" y="32"/>
                    </a:lnTo>
                    <a:lnTo>
                      <a:pt x="15" y="22"/>
                    </a:lnTo>
                    <a:lnTo>
                      <a:pt x="17" y="22"/>
                    </a:lnTo>
                    <a:lnTo>
                      <a:pt x="19" y="20"/>
                    </a:lnTo>
                    <a:lnTo>
                      <a:pt x="20" y="20"/>
                    </a:lnTo>
                    <a:lnTo>
                      <a:pt x="22" y="19"/>
                    </a:lnTo>
                    <a:lnTo>
                      <a:pt x="24" y="17"/>
                    </a:lnTo>
                    <a:lnTo>
                      <a:pt x="25" y="15"/>
                    </a:lnTo>
                    <a:lnTo>
                      <a:pt x="27" y="12"/>
                    </a:lnTo>
                    <a:lnTo>
                      <a:pt x="27" y="10"/>
                    </a:lnTo>
                    <a:lnTo>
                      <a:pt x="27" y="7"/>
                    </a:lnTo>
                    <a:lnTo>
                      <a:pt x="25" y="3"/>
                    </a:lnTo>
                    <a:lnTo>
                      <a:pt x="24" y="2"/>
                    </a:lnTo>
                    <a:lnTo>
                      <a:pt x="19" y="0"/>
                    </a:lnTo>
                    <a:lnTo>
                      <a:pt x="14" y="0"/>
                    </a:lnTo>
                    <a:lnTo>
                      <a:pt x="12" y="0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0" y="8"/>
                    </a:lnTo>
                    <a:lnTo>
                      <a:pt x="2" y="17"/>
                    </a:lnTo>
                    <a:lnTo>
                      <a:pt x="2" y="2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322" name="Freeform 114"/>
              <p:cNvSpPr>
                <a:spLocks/>
              </p:cNvSpPr>
              <p:nvPr/>
            </p:nvSpPr>
            <p:spPr bwMode="auto">
              <a:xfrm>
                <a:off x="4351" y="1758"/>
                <a:ext cx="35" cy="44"/>
              </a:xfrm>
              <a:custGeom>
                <a:avLst/>
                <a:gdLst/>
                <a:ahLst/>
                <a:cxnLst>
                  <a:cxn ang="0">
                    <a:pos x="32" y="20"/>
                  </a:cxn>
                  <a:cxn ang="0">
                    <a:pos x="32" y="24"/>
                  </a:cxn>
                  <a:cxn ang="0">
                    <a:pos x="32" y="27"/>
                  </a:cxn>
                  <a:cxn ang="0">
                    <a:pos x="30" y="30"/>
                  </a:cxn>
                  <a:cxn ang="0">
                    <a:pos x="30" y="34"/>
                  </a:cxn>
                  <a:cxn ang="0">
                    <a:pos x="28" y="37"/>
                  </a:cxn>
                  <a:cxn ang="0">
                    <a:pos x="25" y="39"/>
                  </a:cxn>
                  <a:cxn ang="0">
                    <a:pos x="23" y="40"/>
                  </a:cxn>
                  <a:cxn ang="0">
                    <a:pos x="18" y="40"/>
                  </a:cxn>
                  <a:cxn ang="0">
                    <a:pos x="13" y="40"/>
                  </a:cxn>
                  <a:cxn ang="0">
                    <a:pos x="10" y="39"/>
                  </a:cxn>
                  <a:cxn ang="0">
                    <a:pos x="8" y="37"/>
                  </a:cxn>
                  <a:cxn ang="0">
                    <a:pos x="6" y="34"/>
                  </a:cxn>
                  <a:cxn ang="0">
                    <a:pos x="5" y="32"/>
                  </a:cxn>
                  <a:cxn ang="0">
                    <a:pos x="5" y="29"/>
                  </a:cxn>
                  <a:cxn ang="0">
                    <a:pos x="5" y="25"/>
                  </a:cxn>
                  <a:cxn ang="0">
                    <a:pos x="5" y="22"/>
                  </a:cxn>
                  <a:cxn ang="0">
                    <a:pos x="5" y="12"/>
                  </a:cxn>
                  <a:cxn ang="0">
                    <a:pos x="5" y="5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7"/>
                  </a:cxn>
                  <a:cxn ang="0">
                    <a:pos x="0" y="17"/>
                  </a:cxn>
                  <a:cxn ang="0">
                    <a:pos x="0" y="20"/>
                  </a:cxn>
                  <a:cxn ang="0">
                    <a:pos x="0" y="25"/>
                  </a:cxn>
                  <a:cxn ang="0">
                    <a:pos x="0" y="32"/>
                  </a:cxn>
                  <a:cxn ang="0">
                    <a:pos x="1" y="37"/>
                  </a:cxn>
                  <a:cxn ang="0">
                    <a:pos x="6" y="40"/>
                  </a:cxn>
                  <a:cxn ang="0">
                    <a:pos x="10" y="44"/>
                  </a:cxn>
                  <a:cxn ang="0">
                    <a:pos x="16" y="44"/>
                  </a:cxn>
                  <a:cxn ang="0">
                    <a:pos x="23" y="44"/>
                  </a:cxn>
                  <a:cxn ang="0">
                    <a:pos x="28" y="40"/>
                  </a:cxn>
                  <a:cxn ang="0">
                    <a:pos x="32" y="37"/>
                  </a:cxn>
                  <a:cxn ang="0">
                    <a:pos x="33" y="32"/>
                  </a:cxn>
                  <a:cxn ang="0">
                    <a:pos x="33" y="25"/>
                  </a:cxn>
                  <a:cxn ang="0">
                    <a:pos x="35" y="12"/>
                  </a:cxn>
                  <a:cxn ang="0">
                    <a:pos x="35" y="0"/>
                  </a:cxn>
                  <a:cxn ang="0">
                    <a:pos x="35" y="0"/>
                  </a:cxn>
                  <a:cxn ang="0">
                    <a:pos x="33" y="0"/>
                  </a:cxn>
                  <a:cxn ang="0">
                    <a:pos x="32" y="0"/>
                  </a:cxn>
                  <a:cxn ang="0">
                    <a:pos x="30" y="0"/>
                  </a:cxn>
                  <a:cxn ang="0">
                    <a:pos x="32" y="3"/>
                  </a:cxn>
                  <a:cxn ang="0">
                    <a:pos x="32" y="10"/>
                  </a:cxn>
                  <a:cxn ang="0">
                    <a:pos x="32" y="20"/>
                  </a:cxn>
                </a:cxnLst>
                <a:rect l="0" t="0" r="r" b="b"/>
                <a:pathLst>
                  <a:path w="35" h="44">
                    <a:moveTo>
                      <a:pt x="32" y="20"/>
                    </a:moveTo>
                    <a:lnTo>
                      <a:pt x="32" y="24"/>
                    </a:lnTo>
                    <a:lnTo>
                      <a:pt x="32" y="27"/>
                    </a:lnTo>
                    <a:lnTo>
                      <a:pt x="30" y="30"/>
                    </a:lnTo>
                    <a:lnTo>
                      <a:pt x="30" y="34"/>
                    </a:lnTo>
                    <a:lnTo>
                      <a:pt x="28" y="37"/>
                    </a:lnTo>
                    <a:lnTo>
                      <a:pt x="25" y="39"/>
                    </a:lnTo>
                    <a:lnTo>
                      <a:pt x="23" y="40"/>
                    </a:lnTo>
                    <a:lnTo>
                      <a:pt x="18" y="40"/>
                    </a:lnTo>
                    <a:lnTo>
                      <a:pt x="13" y="40"/>
                    </a:lnTo>
                    <a:lnTo>
                      <a:pt x="10" y="39"/>
                    </a:lnTo>
                    <a:lnTo>
                      <a:pt x="8" y="37"/>
                    </a:lnTo>
                    <a:lnTo>
                      <a:pt x="6" y="34"/>
                    </a:lnTo>
                    <a:lnTo>
                      <a:pt x="5" y="32"/>
                    </a:lnTo>
                    <a:lnTo>
                      <a:pt x="5" y="29"/>
                    </a:lnTo>
                    <a:lnTo>
                      <a:pt x="5" y="25"/>
                    </a:lnTo>
                    <a:lnTo>
                      <a:pt x="5" y="22"/>
                    </a:lnTo>
                    <a:lnTo>
                      <a:pt x="5" y="12"/>
                    </a:lnTo>
                    <a:lnTo>
                      <a:pt x="5" y="5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7"/>
                    </a:lnTo>
                    <a:lnTo>
                      <a:pt x="0" y="17"/>
                    </a:lnTo>
                    <a:lnTo>
                      <a:pt x="0" y="20"/>
                    </a:lnTo>
                    <a:lnTo>
                      <a:pt x="0" y="25"/>
                    </a:lnTo>
                    <a:lnTo>
                      <a:pt x="0" y="32"/>
                    </a:lnTo>
                    <a:lnTo>
                      <a:pt x="1" y="37"/>
                    </a:lnTo>
                    <a:lnTo>
                      <a:pt x="6" y="40"/>
                    </a:lnTo>
                    <a:lnTo>
                      <a:pt x="10" y="44"/>
                    </a:lnTo>
                    <a:lnTo>
                      <a:pt x="16" y="44"/>
                    </a:lnTo>
                    <a:lnTo>
                      <a:pt x="23" y="44"/>
                    </a:lnTo>
                    <a:lnTo>
                      <a:pt x="28" y="40"/>
                    </a:lnTo>
                    <a:lnTo>
                      <a:pt x="32" y="37"/>
                    </a:lnTo>
                    <a:lnTo>
                      <a:pt x="33" y="32"/>
                    </a:lnTo>
                    <a:lnTo>
                      <a:pt x="33" y="25"/>
                    </a:lnTo>
                    <a:lnTo>
                      <a:pt x="35" y="12"/>
                    </a:lnTo>
                    <a:lnTo>
                      <a:pt x="35" y="0"/>
                    </a:lnTo>
                    <a:lnTo>
                      <a:pt x="35" y="0"/>
                    </a:lnTo>
                    <a:lnTo>
                      <a:pt x="33" y="0"/>
                    </a:lnTo>
                    <a:lnTo>
                      <a:pt x="32" y="0"/>
                    </a:lnTo>
                    <a:lnTo>
                      <a:pt x="30" y="0"/>
                    </a:lnTo>
                    <a:lnTo>
                      <a:pt x="32" y="3"/>
                    </a:lnTo>
                    <a:lnTo>
                      <a:pt x="32" y="10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323" name="Freeform 115"/>
              <p:cNvSpPr>
                <a:spLocks noEditPoints="1"/>
              </p:cNvSpPr>
              <p:nvPr/>
            </p:nvSpPr>
            <p:spPr bwMode="auto">
              <a:xfrm>
                <a:off x="4394" y="1756"/>
                <a:ext cx="37" cy="44"/>
              </a:xfrm>
              <a:custGeom>
                <a:avLst/>
                <a:gdLst/>
                <a:ahLst/>
                <a:cxnLst>
                  <a:cxn ang="0">
                    <a:pos x="19" y="0"/>
                  </a:cxn>
                  <a:cxn ang="0">
                    <a:pos x="9" y="24"/>
                  </a:cxn>
                  <a:cxn ang="0">
                    <a:pos x="0" y="44"/>
                  </a:cxn>
                  <a:cxn ang="0">
                    <a:pos x="0" y="44"/>
                  </a:cxn>
                  <a:cxn ang="0">
                    <a:pos x="2" y="44"/>
                  </a:cxn>
                  <a:cxn ang="0">
                    <a:pos x="4" y="44"/>
                  </a:cxn>
                  <a:cxn ang="0">
                    <a:pos x="4" y="44"/>
                  </a:cxn>
                  <a:cxn ang="0">
                    <a:pos x="7" y="37"/>
                  </a:cxn>
                  <a:cxn ang="0">
                    <a:pos x="10" y="29"/>
                  </a:cxn>
                  <a:cxn ang="0">
                    <a:pos x="14" y="29"/>
                  </a:cxn>
                  <a:cxn ang="0">
                    <a:pos x="17" y="29"/>
                  </a:cxn>
                  <a:cxn ang="0">
                    <a:pos x="22" y="29"/>
                  </a:cxn>
                  <a:cxn ang="0">
                    <a:pos x="26" y="29"/>
                  </a:cxn>
                  <a:cxn ang="0">
                    <a:pos x="27" y="32"/>
                  </a:cxn>
                  <a:cxn ang="0">
                    <a:pos x="29" y="37"/>
                  </a:cxn>
                  <a:cxn ang="0">
                    <a:pos x="31" y="41"/>
                  </a:cxn>
                  <a:cxn ang="0">
                    <a:pos x="32" y="44"/>
                  </a:cxn>
                  <a:cxn ang="0">
                    <a:pos x="34" y="44"/>
                  </a:cxn>
                  <a:cxn ang="0">
                    <a:pos x="36" y="44"/>
                  </a:cxn>
                  <a:cxn ang="0">
                    <a:pos x="36" y="44"/>
                  </a:cxn>
                  <a:cxn ang="0">
                    <a:pos x="37" y="44"/>
                  </a:cxn>
                  <a:cxn ang="0">
                    <a:pos x="31" y="26"/>
                  </a:cxn>
                  <a:cxn ang="0">
                    <a:pos x="20" y="0"/>
                  </a:cxn>
                  <a:cxn ang="0">
                    <a:pos x="19" y="0"/>
                  </a:cxn>
                  <a:cxn ang="0">
                    <a:pos x="17" y="10"/>
                  </a:cxn>
                  <a:cxn ang="0">
                    <a:pos x="24" y="26"/>
                  </a:cxn>
                  <a:cxn ang="0">
                    <a:pos x="20" y="26"/>
                  </a:cxn>
                  <a:cxn ang="0">
                    <a:pos x="17" y="26"/>
                  </a:cxn>
                  <a:cxn ang="0">
                    <a:pos x="14" y="26"/>
                  </a:cxn>
                  <a:cxn ang="0">
                    <a:pos x="12" y="26"/>
                  </a:cxn>
                  <a:cxn ang="0">
                    <a:pos x="17" y="10"/>
                  </a:cxn>
                </a:cxnLst>
                <a:rect l="0" t="0" r="r" b="b"/>
                <a:pathLst>
                  <a:path w="37" h="44">
                    <a:moveTo>
                      <a:pt x="19" y="0"/>
                    </a:moveTo>
                    <a:lnTo>
                      <a:pt x="9" y="24"/>
                    </a:lnTo>
                    <a:lnTo>
                      <a:pt x="0" y="44"/>
                    </a:lnTo>
                    <a:lnTo>
                      <a:pt x="0" y="44"/>
                    </a:lnTo>
                    <a:lnTo>
                      <a:pt x="2" y="44"/>
                    </a:lnTo>
                    <a:lnTo>
                      <a:pt x="4" y="44"/>
                    </a:lnTo>
                    <a:lnTo>
                      <a:pt x="4" y="44"/>
                    </a:lnTo>
                    <a:lnTo>
                      <a:pt x="7" y="37"/>
                    </a:lnTo>
                    <a:lnTo>
                      <a:pt x="10" y="29"/>
                    </a:lnTo>
                    <a:lnTo>
                      <a:pt x="14" y="29"/>
                    </a:lnTo>
                    <a:lnTo>
                      <a:pt x="17" y="29"/>
                    </a:lnTo>
                    <a:lnTo>
                      <a:pt x="22" y="29"/>
                    </a:lnTo>
                    <a:lnTo>
                      <a:pt x="26" y="29"/>
                    </a:lnTo>
                    <a:lnTo>
                      <a:pt x="27" y="32"/>
                    </a:lnTo>
                    <a:lnTo>
                      <a:pt x="29" y="37"/>
                    </a:lnTo>
                    <a:lnTo>
                      <a:pt x="31" y="41"/>
                    </a:lnTo>
                    <a:lnTo>
                      <a:pt x="32" y="44"/>
                    </a:lnTo>
                    <a:lnTo>
                      <a:pt x="34" y="44"/>
                    </a:lnTo>
                    <a:lnTo>
                      <a:pt x="36" y="44"/>
                    </a:lnTo>
                    <a:lnTo>
                      <a:pt x="36" y="44"/>
                    </a:lnTo>
                    <a:lnTo>
                      <a:pt x="37" y="44"/>
                    </a:lnTo>
                    <a:lnTo>
                      <a:pt x="31" y="26"/>
                    </a:lnTo>
                    <a:lnTo>
                      <a:pt x="20" y="0"/>
                    </a:lnTo>
                    <a:lnTo>
                      <a:pt x="19" y="0"/>
                    </a:lnTo>
                    <a:close/>
                    <a:moveTo>
                      <a:pt x="17" y="10"/>
                    </a:moveTo>
                    <a:lnTo>
                      <a:pt x="24" y="26"/>
                    </a:lnTo>
                    <a:lnTo>
                      <a:pt x="20" y="26"/>
                    </a:lnTo>
                    <a:lnTo>
                      <a:pt x="17" y="26"/>
                    </a:lnTo>
                    <a:lnTo>
                      <a:pt x="14" y="26"/>
                    </a:lnTo>
                    <a:lnTo>
                      <a:pt x="12" y="26"/>
                    </a:lnTo>
                    <a:lnTo>
                      <a:pt x="17" y="1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324" name="Freeform 116"/>
              <p:cNvSpPr>
                <a:spLocks/>
              </p:cNvSpPr>
              <p:nvPr/>
            </p:nvSpPr>
            <p:spPr bwMode="auto">
              <a:xfrm>
                <a:off x="4440" y="1758"/>
                <a:ext cx="6" cy="42"/>
              </a:xfrm>
              <a:custGeom>
                <a:avLst/>
                <a:gdLst/>
                <a:ahLst/>
                <a:cxnLst>
                  <a:cxn ang="0">
                    <a:pos x="0" y="27"/>
                  </a:cxn>
                  <a:cxn ang="0">
                    <a:pos x="0" y="35"/>
                  </a:cxn>
                  <a:cxn ang="0">
                    <a:pos x="0" y="42"/>
                  </a:cxn>
                  <a:cxn ang="0">
                    <a:pos x="1" y="42"/>
                  </a:cxn>
                  <a:cxn ang="0">
                    <a:pos x="3" y="42"/>
                  </a:cxn>
                  <a:cxn ang="0">
                    <a:pos x="5" y="42"/>
                  </a:cxn>
                  <a:cxn ang="0">
                    <a:pos x="6" y="42"/>
                  </a:cxn>
                  <a:cxn ang="0">
                    <a:pos x="5" y="35"/>
                  </a:cxn>
                  <a:cxn ang="0">
                    <a:pos x="5" y="27"/>
                  </a:cxn>
                  <a:cxn ang="0">
                    <a:pos x="5" y="17"/>
                  </a:cxn>
                  <a:cxn ang="0">
                    <a:pos x="5" y="8"/>
                  </a:cxn>
                  <a:cxn ang="0">
                    <a:pos x="6" y="0"/>
                  </a:cxn>
                  <a:cxn ang="0">
                    <a:pos x="5" y="0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8"/>
                  </a:cxn>
                  <a:cxn ang="0">
                    <a:pos x="0" y="17"/>
                  </a:cxn>
                  <a:cxn ang="0">
                    <a:pos x="0" y="27"/>
                  </a:cxn>
                </a:cxnLst>
                <a:rect l="0" t="0" r="r" b="b"/>
                <a:pathLst>
                  <a:path w="6" h="42">
                    <a:moveTo>
                      <a:pt x="0" y="27"/>
                    </a:moveTo>
                    <a:lnTo>
                      <a:pt x="0" y="35"/>
                    </a:lnTo>
                    <a:lnTo>
                      <a:pt x="0" y="42"/>
                    </a:lnTo>
                    <a:lnTo>
                      <a:pt x="1" y="42"/>
                    </a:lnTo>
                    <a:lnTo>
                      <a:pt x="3" y="42"/>
                    </a:lnTo>
                    <a:lnTo>
                      <a:pt x="5" y="42"/>
                    </a:lnTo>
                    <a:lnTo>
                      <a:pt x="6" y="42"/>
                    </a:lnTo>
                    <a:lnTo>
                      <a:pt x="5" y="35"/>
                    </a:lnTo>
                    <a:lnTo>
                      <a:pt x="5" y="27"/>
                    </a:lnTo>
                    <a:lnTo>
                      <a:pt x="5" y="17"/>
                    </a:lnTo>
                    <a:lnTo>
                      <a:pt x="5" y="8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8"/>
                    </a:lnTo>
                    <a:lnTo>
                      <a:pt x="0" y="17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325" name="Freeform 117"/>
              <p:cNvSpPr>
                <a:spLocks/>
              </p:cNvSpPr>
              <p:nvPr/>
            </p:nvSpPr>
            <p:spPr bwMode="auto">
              <a:xfrm>
                <a:off x="2170" y="2837"/>
                <a:ext cx="47" cy="44"/>
              </a:xfrm>
              <a:custGeom>
                <a:avLst/>
                <a:gdLst/>
                <a:ahLst/>
                <a:cxnLst>
                  <a:cxn ang="0">
                    <a:pos x="5" y="0"/>
                  </a:cxn>
                  <a:cxn ang="0">
                    <a:pos x="3" y="22"/>
                  </a:cxn>
                  <a:cxn ang="0">
                    <a:pos x="0" y="44"/>
                  </a:cxn>
                  <a:cxn ang="0">
                    <a:pos x="2" y="44"/>
                  </a:cxn>
                  <a:cxn ang="0">
                    <a:pos x="2" y="44"/>
                  </a:cxn>
                  <a:cxn ang="0">
                    <a:pos x="3" y="44"/>
                  </a:cxn>
                  <a:cxn ang="0">
                    <a:pos x="3" y="44"/>
                  </a:cxn>
                  <a:cxn ang="0">
                    <a:pos x="5" y="29"/>
                  </a:cxn>
                  <a:cxn ang="0">
                    <a:pos x="7" y="12"/>
                  </a:cxn>
                  <a:cxn ang="0">
                    <a:pos x="7" y="12"/>
                  </a:cxn>
                  <a:cxn ang="0">
                    <a:pos x="15" y="27"/>
                  </a:cxn>
                  <a:cxn ang="0">
                    <a:pos x="22" y="44"/>
                  </a:cxn>
                  <a:cxn ang="0">
                    <a:pos x="24" y="44"/>
                  </a:cxn>
                  <a:cxn ang="0">
                    <a:pos x="30" y="27"/>
                  </a:cxn>
                  <a:cxn ang="0">
                    <a:pos x="39" y="12"/>
                  </a:cxn>
                  <a:cxn ang="0">
                    <a:pos x="39" y="12"/>
                  </a:cxn>
                  <a:cxn ang="0">
                    <a:pos x="40" y="27"/>
                  </a:cxn>
                  <a:cxn ang="0">
                    <a:pos x="42" y="44"/>
                  </a:cxn>
                  <a:cxn ang="0">
                    <a:pos x="44" y="44"/>
                  </a:cxn>
                  <a:cxn ang="0">
                    <a:pos x="45" y="44"/>
                  </a:cxn>
                  <a:cxn ang="0">
                    <a:pos x="47" y="44"/>
                  </a:cxn>
                  <a:cxn ang="0">
                    <a:pos x="47" y="44"/>
                  </a:cxn>
                  <a:cxn ang="0">
                    <a:pos x="45" y="22"/>
                  </a:cxn>
                  <a:cxn ang="0">
                    <a:pos x="42" y="0"/>
                  </a:cxn>
                  <a:cxn ang="0">
                    <a:pos x="42" y="0"/>
                  </a:cxn>
                  <a:cxn ang="0">
                    <a:pos x="32" y="19"/>
                  </a:cxn>
                  <a:cxn ang="0">
                    <a:pos x="24" y="34"/>
                  </a:cxn>
                  <a:cxn ang="0">
                    <a:pos x="15" y="17"/>
                  </a:cxn>
                  <a:cxn ang="0">
                    <a:pos x="7" y="0"/>
                  </a:cxn>
                  <a:cxn ang="0">
                    <a:pos x="5" y="0"/>
                  </a:cxn>
                </a:cxnLst>
                <a:rect l="0" t="0" r="r" b="b"/>
                <a:pathLst>
                  <a:path w="47" h="44">
                    <a:moveTo>
                      <a:pt x="5" y="0"/>
                    </a:moveTo>
                    <a:lnTo>
                      <a:pt x="3" y="22"/>
                    </a:lnTo>
                    <a:lnTo>
                      <a:pt x="0" y="44"/>
                    </a:lnTo>
                    <a:lnTo>
                      <a:pt x="2" y="44"/>
                    </a:lnTo>
                    <a:lnTo>
                      <a:pt x="2" y="44"/>
                    </a:lnTo>
                    <a:lnTo>
                      <a:pt x="3" y="44"/>
                    </a:lnTo>
                    <a:lnTo>
                      <a:pt x="3" y="44"/>
                    </a:lnTo>
                    <a:lnTo>
                      <a:pt x="5" y="29"/>
                    </a:lnTo>
                    <a:lnTo>
                      <a:pt x="7" y="12"/>
                    </a:lnTo>
                    <a:lnTo>
                      <a:pt x="7" y="12"/>
                    </a:lnTo>
                    <a:lnTo>
                      <a:pt x="15" y="27"/>
                    </a:lnTo>
                    <a:lnTo>
                      <a:pt x="22" y="44"/>
                    </a:lnTo>
                    <a:lnTo>
                      <a:pt x="24" y="44"/>
                    </a:lnTo>
                    <a:lnTo>
                      <a:pt x="30" y="27"/>
                    </a:lnTo>
                    <a:lnTo>
                      <a:pt x="39" y="12"/>
                    </a:lnTo>
                    <a:lnTo>
                      <a:pt x="39" y="12"/>
                    </a:lnTo>
                    <a:lnTo>
                      <a:pt x="40" y="27"/>
                    </a:lnTo>
                    <a:lnTo>
                      <a:pt x="42" y="44"/>
                    </a:lnTo>
                    <a:lnTo>
                      <a:pt x="44" y="44"/>
                    </a:lnTo>
                    <a:lnTo>
                      <a:pt x="45" y="44"/>
                    </a:lnTo>
                    <a:lnTo>
                      <a:pt x="47" y="44"/>
                    </a:lnTo>
                    <a:lnTo>
                      <a:pt x="47" y="44"/>
                    </a:lnTo>
                    <a:lnTo>
                      <a:pt x="45" y="22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32" y="19"/>
                    </a:lnTo>
                    <a:lnTo>
                      <a:pt x="24" y="34"/>
                    </a:lnTo>
                    <a:lnTo>
                      <a:pt x="15" y="17"/>
                    </a:lnTo>
                    <a:lnTo>
                      <a:pt x="7" y="0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326" name="Freeform 118"/>
              <p:cNvSpPr>
                <a:spLocks/>
              </p:cNvSpPr>
              <p:nvPr/>
            </p:nvSpPr>
            <p:spPr bwMode="auto">
              <a:xfrm>
                <a:off x="2229" y="2837"/>
                <a:ext cx="35" cy="44"/>
              </a:xfrm>
              <a:custGeom>
                <a:avLst/>
                <a:gdLst/>
                <a:ahLst/>
                <a:cxnLst>
                  <a:cxn ang="0">
                    <a:pos x="30" y="21"/>
                  </a:cxn>
                  <a:cxn ang="0">
                    <a:pos x="30" y="24"/>
                  </a:cxn>
                  <a:cxn ang="0">
                    <a:pos x="30" y="27"/>
                  </a:cxn>
                  <a:cxn ang="0">
                    <a:pos x="30" y="31"/>
                  </a:cxn>
                  <a:cxn ang="0">
                    <a:pos x="28" y="34"/>
                  </a:cxn>
                  <a:cxn ang="0">
                    <a:pos x="28" y="37"/>
                  </a:cxn>
                  <a:cxn ang="0">
                    <a:pos x="25" y="39"/>
                  </a:cxn>
                  <a:cxn ang="0">
                    <a:pos x="22" y="41"/>
                  </a:cxn>
                  <a:cxn ang="0">
                    <a:pos x="18" y="42"/>
                  </a:cxn>
                  <a:cxn ang="0">
                    <a:pos x="13" y="41"/>
                  </a:cxn>
                  <a:cxn ang="0">
                    <a:pos x="10" y="39"/>
                  </a:cxn>
                  <a:cxn ang="0">
                    <a:pos x="8" y="37"/>
                  </a:cxn>
                  <a:cxn ang="0">
                    <a:pos x="7" y="36"/>
                  </a:cxn>
                  <a:cxn ang="0">
                    <a:pos x="5" y="32"/>
                  </a:cxn>
                  <a:cxn ang="0">
                    <a:pos x="5" y="29"/>
                  </a:cxn>
                  <a:cxn ang="0">
                    <a:pos x="5" y="26"/>
                  </a:cxn>
                  <a:cxn ang="0">
                    <a:pos x="5" y="22"/>
                  </a:cxn>
                  <a:cxn ang="0">
                    <a:pos x="5" y="14"/>
                  </a:cxn>
                  <a:cxn ang="0">
                    <a:pos x="5" y="5"/>
                  </a:cxn>
                  <a:cxn ang="0">
                    <a:pos x="5" y="0"/>
                  </a:cxn>
                  <a:cxn ang="0">
                    <a:pos x="3" y="0"/>
                  </a:cxn>
                  <a:cxn ang="0">
                    <a:pos x="3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7"/>
                  </a:cxn>
                  <a:cxn ang="0">
                    <a:pos x="0" y="17"/>
                  </a:cxn>
                  <a:cxn ang="0">
                    <a:pos x="0" y="22"/>
                  </a:cxn>
                  <a:cxn ang="0">
                    <a:pos x="0" y="27"/>
                  </a:cxn>
                  <a:cxn ang="0">
                    <a:pos x="0" y="32"/>
                  </a:cxn>
                  <a:cxn ang="0">
                    <a:pos x="2" y="37"/>
                  </a:cxn>
                  <a:cxn ang="0">
                    <a:pos x="5" y="42"/>
                  </a:cxn>
                  <a:cxn ang="0">
                    <a:pos x="10" y="44"/>
                  </a:cxn>
                  <a:cxn ang="0">
                    <a:pos x="17" y="44"/>
                  </a:cxn>
                  <a:cxn ang="0">
                    <a:pos x="22" y="44"/>
                  </a:cxn>
                  <a:cxn ang="0">
                    <a:pos x="27" y="41"/>
                  </a:cxn>
                  <a:cxn ang="0">
                    <a:pos x="30" y="37"/>
                  </a:cxn>
                  <a:cxn ang="0">
                    <a:pos x="33" y="32"/>
                  </a:cxn>
                  <a:cxn ang="0">
                    <a:pos x="33" y="27"/>
                  </a:cxn>
                  <a:cxn ang="0">
                    <a:pos x="33" y="12"/>
                  </a:cxn>
                  <a:cxn ang="0">
                    <a:pos x="35" y="0"/>
                  </a:cxn>
                  <a:cxn ang="0">
                    <a:pos x="33" y="0"/>
                  </a:cxn>
                  <a:cxn ang="0">
                    <a:pos x="33" y="0"/>
                  </a:cxn>
                  <a:cxn ang="0">
                    <a:pos x="32" y="0"/>
                  </a:cxn>
                  <a:cxn ang="0">
                    <a:pos x="30" y="0"/>
                  </a:cxn>
                  <a:cxn ang="0">
                    <a:pos x="30" y="4"/>
                  </a:cxn>
                  <a:cxn ang="0">
                    <a:pos x="30" y="10"/>
                  </a:cxn>
                  <a:cxn ang="0">
                    <a:pos x="30" y="21"/>
                  </a:cxn>
                </a:cxnLst>
                <a:rect l="0" t="0" r="r" b="b"/>
                <a:pathLst>
                  <a:path w="35" h="44">
                    <a:moveTo>
                      <a:pt x="30" y="21"/>
                    </a:moveTo>
                    <a:lnTo>
                      <a:pt x="30" y="24"/>
                    </a:lnTo>
                    <a:lnTo>
                      <a:pt x="30" y="27"/>
                    </a:lnTo>
                    <a:lnTo>
                      <a:pt x="30" y="31"/>
                    </a:lnTo>
                    <a:lnTo>
                      <a:pt x="28" y="34"/>
                    </a:lnTo>
                    <a:lnTo>
                      <a:pt x="28" y="37"/>
                    </a:lnTo>
                    <a:lnTo>
                      <a:pt x="25" y="39"/>
                    </a:lnTo>
                    <a:lnTo>
                      <a:pt x="22" y="41"/>
                    </a:lnTo>
                    <a:lnTo>
                      <a:pt x="18" y="42"/>
                    </a:lnTo>
                    <a:lnTo>
                      <a:pt x="13" y="41"/>
                    </a:lnTo>
                    <a:lnTo>
                      <a:pt x="10" y="39"/>
                    </a:lnTo>
                    <a:lnTo>
                      <a:pt x="8" y="37"/>
                    </a:lnTo>
                    <a:lnTo>
                      <a:pt x="7" y="36"/>
                    </a:lnTo>
                    <a:lnTo>
                      <a:pt x="5" y="32"/>
                    </a:lnTo>
                    <a:lnTo>
                      <a:pt x="5" y="29"/>
                    </a:lnTo>
                    <a:lnTo>
                      <a:pt x="5" y="26"/>
                    </a:lnTo>
                    <a:lnTo>
                      <a:pt x="5" y="22"/>
                    </a:lnTo>
                    <a:lnTo>
                      <a:pt x="5" y="14"/>
                    </a:lnTo>
                    <a:lnTo>
                      <a:pt x="5" y="5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7"/>
                    </a:lnTo>
                    <a:lnTo>
                      <a:pt x="0" y="17"/>
                    </a:lnTo>
                    <a:lnTo>
                      <a:pt x="0" y="22"/>
                    </a:lnTo>
                    <a:lnTo>
                      <a:pt x="0" y="27"/>
                    </a:lnTo>
                    <a:lnTo>
                      <a:pt x="0" y="32"/>
                    </a:lnTo>
                    <a:lnTo>
                      <a:pt x="2" y="37"/>
                    </a:lnTo>
                    <a:lnTo>
                      <a:pt x="5" y="42"/>
                    </a:lnTo>
                    <a:lnTo>
                      <a:pt x="10" y="44"/>
                    </a:lnTo>
                    <a:lnTo>
                      <a:pt x="17" y="44"/>
                    </a:lnTo>
                    <a:lnTo>
                      <a:pt x="22" y="44"/>
                    </a:lnTo>
                    <a:lnTo>
                      <a:pt x="27" y="41"/>
                    </a:lnTo>
                    <a:lnTo>
                      <a:pt x="30" y="37"/>
                    </a:lnTo>
                    <a:lnTo>
                      <a:pt x="33" y="32"/>
                    </a:lnTo>
                    <a:lnTo>
                      <a:pt x="33" y="27"/>
                    </a:lnTo>
                    <a:lnTo>
                      <a:pt x="33" y="12"/>
                    </a:lnTo>
                    <a:lnTo>
                      <a:pt x="35" y="0"/>
                    </a:lnTo>
                    <a:lnTo>
                      <a:pt x="33" y="0"/>
                    </a:lnTo>
                    <a:lnTo>
                      <a:pt x="33" y="0"/>
                    </a:lnTo>
                    <a:lnTo>
                      <a:pt x="32" y="0"/>
                    </a:lnTo>
                    <a:lnTo>
                      <a:pt x="30" y="0"/>
                    </a:lnTo>
                    <a:lnTo>
                      <a:pt x="30" y="4"/>
                    </a:lnTo>
                    <a:lnTo>
                      <a:pt x="30" y="10"/>
                    </a:lnTo>
                    <a:lnTo>
                      <a:pt x="30" y="21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327" name="Freeform 119"/>
              <p:cNvSpPr>
                <a:spLocks/>
              </p:cNvSpPr>
              <p:nvPr/>
            </p:nvSpPr>
            <p:spPr bwMode="auto">
              <a:xfrm>
                <a:off x="2274" y="2837"/>
                <a:ext cx="39" cy="44"/>
              </a:xfrm>
              <a:custGeom>
                <a:avLst/>
                <a:gdLst/>
                <a:ahLst/>
                <a:cxnLst>
                  <a:cxn ang="0">
                    <a:pos x="37" y="9"/>
                  </a:cxn>
                  <a:cxn ang="0">
                    <a:pos x="39" y="5"/>
                  </a:cxn>
                  <a:cxn ang="0">
                    <a:pos x="39" y="4"/>
                  </a:cxn>
                  <a:cxn ang="0">
                    <a:pos x="39" y="2"/>
                  </a:cxn>
                  <a:cxn ang="0">
                    <a:pos x="37" y="2"/>
                  </a:cxn>
                  <a:cxn ang="0">
                    <a:pos x="35" y="2"/>
                  </a:cxn>
                  <a:cxn ang="0">
                    <a:pos x="34" y="0"/>
                  </a:cxn>
                  <a:cxn ang="0">
                    <a:pos x="29" y="0"/>
                  </a:cxn>
                  <a:cxn ang="0">
                    <a:pos x="24" y="0"/>
                  </a:cxn>
                  <a:cxn ang="0">
                    <a:pos x="17" y="0"/>
                  </a:cxn>
                  <a:cxn ang="0">
                    <a:pos x="12" y="2"/>
                  </a:cxn>
                  <a:cxn ang="0">
                    <a:pos x="7" y="5"/>
                  </a:cxn>
                  <a:cxn ang="0">
                    <a:pos x="4" y="10"/>
                  </a:cxn>
                  <a:cxn ang="0">
                    <a:pos x="0" y="15"/>
                  </a:cxn>
                  <a:cxn ang="0">
                    <a:pos x="0" y="22"/>
                  </a:cxn>
                  <a:cxn ang="0">
                    <a:pos x="0" y="29"/>
                  </a:cxn>
                  <a:cxn ang="0">
                    <a:pos x="4" y="34"/>
                  </a:cxn>
                  <a:cxn ang="0">
                    <a:pos x="7" y="39"/>
                  </a:cxn>
                  <a:cxn ang="0">
                    <a:pos x="10" y="42"/>
                  </a:cxn>
                  <a:cxn ang="0">
                    <a:pos x="17" y="44"/>
                  </a:cxn>
                  <a:cxn ang="0">
                    <a:pos x="24" y="44"/>
                  </a:cxn>
                  <a:cxn ang="0">
                    <a:pos x="27" y="44"/>
                  </a:cxn>
                  <a:cxn ang="0">
                    <a:pos x="32" y="44"/>
                  </a:cxn>
                  <a:cxn ang="0">
                    <a:pos x="35" y="42"/>
                  </a:cxn>
                  <a:cxn ang="0">
                    <a:pos x="39" y="41"/>
                  </a:cxn>
                  <a:cxn ang="0">
                    <a:pos x="39" y="39"/>
                  </a:cxn>
                  <a:cxn ang="0">
                    <a:pos x="39" y="36"/>
                  </a:cxn>
                  <a:cxn ang="0">
                    <a:pos x="39" y="31"/>
                  </a:cxn>
                  <a:cxn ang="0">
                    <a:pos x="39" y="27"/>
                  </a:cxn>
                  <a:cxn ang="0">
                    <a:pos x="39" y="24"/>
                  </a:cxn>
                  <a:cxn ang="0">
                    <a:pos x="37" y="24"/>
                  </a:cxn>
                  <a:cxn ang="0">
                    <a:pos x="37" y="24"/>
                  </a:cxn>
                  <a:cxn ang="0">
                    <a:pos x="35" y="24"/>
                  </a:cxn>
                  <a:cxn ang="0">
                    <a:pos x="34" y="24"/>
                  </a:cxn>
                  <a:cxn ang="0">
                    <a:pos x="34" y="27"/>
                  </a:cxn>
                  <a:cxn ang="0">
                    <a:pos x="34" y="32"/>
                  </a:cxn>
                  <a:cxn ang="0">
                    <a:pos x="34" y="36"/>
                  </a:cxn>
                  <a:cxn ang="0">
                    <a:pos x="34" y="39"/>
                  </a:cxn>
                  <a:cxn ang="0">
                    <a:pos x="32" y="41"/>
                  </a:cxn>
                  <a:cxn ang="0">
                    <a:pos x="29" y="41"/>
                  </a:cxn>
                  <a:cxn ang="0">
                    <a:pos x="27" y="42"/>
                  </a:cxn>
                  <a:cxn ang="0">
                    <a:pos x="24" y="42"/>
                  </a:cxn>
                  <a:cxn ang="0">
                    <a:pos x="17" y="41"/>
                  </a:cxn>
                  <a:cxn ang="0">
                    <a:pos x="12" y="39"/>
                  </a:cxn>
                  <a:cxn ang="0">
                    <a:pos x="9" y="34"/>
                  </a:cxn>
                  <a:cxn ang="0">
                    <a:pos x="7" y="29"/>
                  </a:cxn>
                  <a:cxn ang="0">
                    <a:pos x="5" y="22"/>
                  </a:cxn>
                  <a:cxn ang="0">
                    <a:pos x="7" y="15"/>
                  </a:cxn>
                  <a:cxn ang="0">
                    <a:pos x="9" y="10"/>
                  </a:cxn>
                  <a:cxn ang="0">
                    <a:pos x="12" y="7"/>
                  </a:cxn>
                  <a:cxn ang="0">
                    <a:pos x="15" y="4"/>
                  </a:cxn>
                  <a:cxn ang="0">
                    <a:pos x="19" y="2"/>
                  </a:cxn>
                  <a:cxn ang="0">
                    <a:pos x="24" y="2"/>
                  </a:cxn>
                  <a:cxn ang="0">
                    <a:pos x="29" y="2"/>
                  </a:cxn>
                  <a:cxn ang="0">
                    <a:pos x="32" y="4"/>
                  </a:cxn>
                  <a:cxn ang="0">
                    <a:pos x="35" y="5"/>
                  </a:cxn>
                  <a:cxn ang="0">
                    <a:pos x="37" y="9"/>
                  </a:cxn>
                  <a:cxn ang="0">
                    <a:pos x="37" y="9"/>
                  </a:cxn>
                </a:cxnLst>
                <a:rect l="0" t="0" r="r" b="b"/>
                <a:pathLst>
                  <a:path w="39" h="44">
                    <a:moveTo>
                      <a:pt x="37" y="9"/>
                    </a:moveTo>
                    <a:lnTo>
                      <a:pt x="39" y="5"/>
                    </a:lnTo>
                    <a:lnTo>
                      <a:pt x="39" y="4"/>
                    </a:lnTo>
                    <a:lnTo>
                      <a:pt x="39" y="2"/>
                    </a:lnTo>
                    <a:lnTo>
                      <a:pt x="37" y="2"/>
                    </a:lnTo>
                    <a:lnTo>
                      <a:pt x="35" y="2"/>
                    </a:lnTo>
                    <a:lnTo>
                      <a:pt x="34" y="0"/>
                    </a:lnTo>
                    <a:lnTo>
                      <a:pt x="29" y="0"/>
                    </a:lnTo>
                    <a:lnTo>
                      <a:pt x="24" y="0"/>
                    </a:lnTo>
                    <a:lnTo>
                      <a:pt x="17" y="0"/>
                    </a:lnTo>
                    <a:lnTo>
                      <a:pt x="12" y="2"/>
                    </a:lnTo>
                    <a:lnTo>
                      <a:pt x="7" y="5"/>
                    </a:lnTo>
                    <a:lnTo>
                      <a:pt x="4" y="10"/>
                    </a:lnTo>
                    <a:lnTo>
                      <a:pt x="0" y="15"/>
                    </a:lnTo>
                    <a:lnTo>
                      <a:pt x="0" y="22"/>
                    </a:lnTo>
                    <a:lnTo>
                      <a:pt x="0" y="29"/>
                    </a:lnTo>
                    <a:lnTo>
                      <a:pt x="4" y="34"/>
                    </a:lnTo>
                    <a:lnTo>
                      <a:pt x="7" y="39"/>
                    </a:lnTo>
                    <a:lnTo>
                      <a:pt x="10" y="42"/>
                    </a:lnTo>
                    <a:lnTo>
                      <a:pt x="17" y="44"/>
                    </a:lnTo>
                    <a:lnTo>
                      <a:pt x="24" y="44"/>
                    </a:lnTo>
                    <a:lnTo>
                      <a:pt x="27" y="44"/>
                    </a:lnTo>
                    <a:lnTo>
                      <a:pt x="32" y="44"/>
                    </a:lnTo>
                    <a:lnTo>
                      <a:pt x="35" y="42"/>
                    </a:lnTo>
                    <a:lnTo>
                      <a:pt x="39" y="41"/>
                    </a:lnTo>
                    <a:lnTo>
                      <a:pt x="39" y="39"/>
                    </a:lnTo>
                    <a:lnTo>
                      <a:pt x="39" y="36"/>
                    </a:lnTo>
                    <a:lnTo>
                      <a:pt x="39" y="31"/>
                    </a:lnTo>
                    <a:lnTo>
                      <a:pt x="39" y="27"/>
                    </a:lnTo>
                    <a:lnTo>
                      <a:pt x="39" y="24"/>
                    </a:lnTo>
                    <a:lnTo>
                      <a:pt x="37" y="24"/>
                    </a:lnTo>
                    <a:lnTo>
                      <a:pt x="37" y="24"/>
                    </a:lnTo>
                    <a:lnTo>
                      <a:pt x="35" y="24"/>
                    </a:lnTo>
                    <a:lnTo>
                      <a:pt x="34" y="24"/>
                    </a:lnTo>
                    <a:lnTo>
                      <a:pt x="34" y="27"/>
                    </a:lnTo>
                    <a:lnTo>
                      <a:pt x="34" y="32"/>
                    </a:lnTo>
                    <a:lnTo>
                      <a:pt x="34" y="36"/>
                    </a:lnTo>
                    <a:lnTo>
                      <a:pt x="34" y="39"/>
                    </a:lnTo>
                    <a:lnTo>
                      <a:pt x="32" y="41"/>
                    </a:lnTo>
                    <a:lnTo>
                      <a:pt x="29" y="41"/>
                    </a:lnTo>
                    <a:lnTo>
                      <a:pt x="27" y="42"/>
                    </a:lnTo>
                    <a:lnTo>
                      <a:pt x="24" y="42"/>
                    </a:lnTo>
                    <a:lnTo>
                      <a:pt x="17" y="41"/>
                    </a:lnTo>
                    <a:lnTo>
                      <a:pt x="12" y="39"/>
                    </a:lnTo>
                    <a:lnTo>
                      <a:pt x="9" y="34"/>
                    </a:lnTo>
                    <a:lnTo>
                      <a:pt x="7" y="29"/>
                    </a:lnTo>
                    <a:lnTo>
                      <a:pt x="5" y="22"/>
                    </a:lnTo>
                    <a:lnTo>
                      <a:pt x="7" y="15"/>
                    </a:lnTo>
                    <a:lnTo>
                      <a:pt x="9" y="10"/>
                    </a:lnTo>
                    <a:lnTo>
                      <a:pt x="12" y="7"/>
                    </a:lnTo>
                    <a:lnTo>
                      <a:pt x="15" y="4"/>
                    </a:lnTo>
                    <a:lnTo>
                      <a:pt x="19" y="2"/>
                    </a:lnTo>
                    <a:lnTo>
                      <a:pt x="24" y="2"/>
                    </a:lnTo>
                    <a:lnTo>
                      <a:pt x="29" y="2"/>
                    </a:lnTo>
                    <a:lnTo>
                      <a:pt x="32" y="4"/>
                    </a:lnTo>
                    <a:lnTo>
                      <a:pt x="35" y="5"/>
                    </a:lnTo>
                    <a:lnTo>
                      <a:pt x="37" y="9"/>
                    </a:lnTo>
                    <a:lnTo>
                      <a:pt x="37" y="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328" name="Freeform 120"/>
              <p:cNvSpPr>
                <a:spLocks/>
              </p:cNvSpPr>
              <p:nvPr/>
            </p:nvSpPr>
            <p:spPr bwMode="auto">
              <a:xfrm>
                <a:off x="2325" y="2837"/>
                <a:ext cx="35" cy="44"/>
              </a:xfrm>
              <a:custGeom>
                <a:avLst/>
                <a:gdLst/>
                <a:ahLst/>
                <a:cxnLst>
                  <a:cxn ang="0">
                    <a:pos x="31" y="21"/>
                  </a:cxn>
                  <a:cxn ang="0">
                    <a:pos x="31" y="24"/>
                  </a:cxn>
                  <a:cxn ang="0">
                    <a:pos x="31" y="27"/>
                  </a:cxn>
                  <a:cxn ang="0">
                    <a:pos x="30" y="31"/>
                  </a:cxn>
                  <a:cxn ang="0">
                    <a:pos x="30" y="34"/>
                  </a:cxn>
                  <a:cxn ang="0">
                    <a:pos x="28" y="37"/>
                  </a:cxn>
                  <a:cxn ang="0">
                    <a:pos x="25" y="39"/>
                  </a:cxn>
                  <a:cxn ang="0">
                    <a:pos x="21" y="41"/>
                  </a:cxn>
                  <a:cxn ang="0">
                    <a:pos x="18" y="42"/>
                  </a:cxn>
                  <a:cxn ang="0">
                    <a:pos x="13" y="41"/>
                  </a:cxn>
                  <a:cxn ang="0">
                    <a:pos x="10" y="39"/>
                  </a:cxn>
                  <a:cxn ang="0">
                    <a:pos x="8" y="37"/>
                  </a:cxn>
                  <a:cxn ang="0">
                    <a:pos x="6" y="36"/>
                  </a:cxn>
                  <a:cxn ang="0">
                    <a:pos x="5" y="32"/>
                  </a:cxn>
                  <a:cxn ang="0">
                    <a:pos x="5" y="29"/>
                  </a:cxn>
                  <a:cxn ang="0">
                    <a:pos x="5" y="26"/>
                  </a:cxn>
                  <a:cxn ang="0">
                    <a:pos x="5" y="22"/>
                  </a:cxn>
                  <a:cxn ang="0">
                    <a:pos x="5" y="14"/>
                  </a:cxn>
                  <a:cxn ang="0">
                    <a:pos x="5" y="5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7"/>
                  </a:cxn>
                  <a:cxn ang="0">
                    <a:pos x="0" y="17"/>
                  </a:cxn>
                  <a:cxn ang="0">
                    <a:pos x="0" y="22"/>
                  </a:cxn>
                  <a:cxn ang="0">
                    <a:pos x="0" y="27"/>
                  </a:cxn>
                  <a:cxn ang="0">
                    <a:pos x="0" y="32"/>
                  </a:cxn>
                  <a:cxn ang="0">
                    <a:pos x="1" y="37"/>
                  </a:cxn>
                  <a:cxn ang="0">
                    <a:pos x="5" y="42"/>
                  </a:cxn>
                  <a:cxn ang="0">
                    <a:pos x="10" y="44"/>
                  </a:cxn>
                  <a:cxn ang="0">
                    <a:pos x="16" y="44"/>
                  </a:cxn>
                  <a:cxn ang="0">
                    <a:pos x="23" y="44"/>
                  </a:cxn>
                  <a:cxn ang="0">
                    <a:pos x="26" y="41"/>
                  </a:cxn>
                  <a:cxn ang="0">
                    <a:pos x="30" y="37"/>
                  </a:cxn>
                  <a:cxn ang="0">
                    <a:pos x="33" y="32"/>
                  </a:cxn>
                  <a:cxn ang="0">
                    <a:pos x="33" y="27"/>
                  </a:cxn>
                  <a:cxn ang="0">
                    <a:pos x="35" y="12"/>
                  </a:cxn>
                  <a:cxn ang="0">
                    <a:pos x="35" y="0"/>
                  </a:cxn>
                  <a:cxn ang="0">
                    <a:pos x="33" y="0"/>
                  </a:cxn>
                  <a:cxn ang="0">
                    <a:pos x="33" y="0"/>
                  </a:cxn>
                  <a:cxn ang="0">
                    <a:pos x="31" y="0"/>
                  </a:cxn>
                  <a:cxn ang="0">
                    <a:pos x="30" y="0"/>
                  </a:cxn>
                  <a:cxn ang="0">
                    <a:pos x="31" y="4"/>
                  </a:cxn>
                  <a:cxn ang="0">
                    <a:pos x="31" y="10"/>
                  </a:cxn>
                  <a:cxn ang="0">
                    <a:pos x="31" y="21"/>
                  </a:cxn>
                </a:cxnLst>
                <a:rect l="0" t="0" r="r" b="b"/>
                <a:pathLst>
                  <a:path w="35" h="44">
                    <a:moveTo>
                      <a:pt x="31" y="21"/>
                    </a:moveTo>
                    <a:lnTo>
                      <a:pt x="31" y="24"/>
                    </a:lnTo>
                    <a:lnTo>
                      <a:pt x="31" y="27"/>
                    </a:lnTo>
                    <a:lnTo>
                      <a:pt x="30" y="31"/>
                    </a:lnTo>
                    <a:lnTo>
                      <a:pt x="30" y="34"/>
                    </a:lnTo>
                    <a:lnTo>
                      <a:pt x="28" y="37"/>
                    </a:lnTo>
                    <a:lnTo>
                      <a:pt x="25" y="39"/>
                    </a:lnTo>
                    <a:lnTo>
                      <a:pt x="21" y="41"/>
                    </a:lnTo>
                    <a:lnTo>
                      <a:pt x="18" y="42"/>
                    </a:lnTo>
                    <a:lnTo>
                      <a:pt x="13" y="41"/>
                    </a:lnTo>
                    <a:lnTo>
                      <a:pt x="10" y="39"/>
                    </a:lnTo>
                    <a:lnTo>
                      <a:pt x="8" y="37"/>
                    </a:lnTo>
                    <a:lnTo>
                      <a:pt x="6" y="36"/>
                    </a:lnTo>
                    <a:lnTo>
                      <a:pt x="5" y="32"/>
                    </a:lnTo>
                    <a:lnTo>
                      <a:pt x="5" y="29"/>
                    </a:lnTo>
                    <a:lnTo>
                      <a:pt x="5" y="26"/>
                    </a:lnTo>
                    <a:lnTo>
                      <a:pt x="5" y="22"/>
                    </a:lnTo>
                    <a:lnTo>
                      <a:pt x="5" y="14"/>
                    </a:lnTo>
                    <a:lnTo>
                      <a:pt x="5" y="5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7"/>
                    </a:lnTo>
                    <a:lnTo>
                      <a:pt x="0" y="17"/>
                    </a:lnTo>
                    <a:lnTo>
                      <a:pt x="0" y="22"/>
                    </a:lnTo>
                    <a:lnTo>
                      <a:pt x="0" y="27"/>
                    </a:lnTo>
                    <a:lnTo>
                      <a:pt x="0" y="32"/>
                    </a:lnTo>
                    <a:lnTo>
                      <a:pt x="1" y="37"/>
                    </a:lnTo>
                    <a:lnTo>
                      <a:pt x="5" y="42"/>
                    </a:lnTo>
                    <a:lnTo>
                      <a:pt x="10" y="44"/>
                    </a:lnTo>
                    <a:lnTo>
                      <a:pt x="16" y="44"/>
                    </a:lnTo>
                    <a:lnTo>
                      <a:pt x="23" y="44"/>
                    </a:lnTo>
                    <a:lnTo>
                      <a:pt x="26" y="41"/>
                    </a:lnTo>
                    <a:lnTo>
                      <a:pt x="30" y="37"/>
                    </a:lnTo>
                    <a:lnTo>
                      <a:pt x="33" y="32"/>
                    </a:lnTo>
                    <a:lnTo>
                      <a:pt x="33" y="27"/>
                    </a:lnTo>
                    <a:lnTo>
                      <a:pt x="35" y="12"/>
                    </a:lnTo>
                    <a:lnTo>
                      <a:pt x="35" y="0"/>
                    </a:lnTo>
                    <a:lnTo>
                      <a:pt x="33" y="0"/>
                    </a:lnTo>
                    <a:lnTo>
                      <a:pt x="33" y="0"/>
                    </a:lnTo>
                    <a:lnTo>
                      <a:pt x="31" y="0"/>
                    </a:lnTo>
                    <a:lnTo>
                      <a:pt x="30" y="0"/>
                    </a:lnTo>
                    <a:lnTo>
                      <a:pt x="31" y="4"/>
                    </a:lnTo>
                    <a:lnTo>
                      <a:pt x="31" y="10"/>
                    </a:lnTo>
                    <a:lnTo>
                      <a:pt x="31" y="21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329" name="Freeform 121"/>
              <p:cNvSpPr>
                <a:spLocks/>
              </p:cNvSpPr>
              <p:nvPr/>
            </p:nvSpPr>
            <p:spPr bwMode="auto">
              <a:xfrm>
                <a:off x="2370" y="2837"/>
                <a:ext cx="47" cy="44"/>
              </a:xfrm>
              <a:custGeom>
                <a:avLst/>
                <a:gdLst/>
                <a:ahLst/>
                <a:cxnLst>
                  <a:cxn ang="0">
                    <a:pos x="5" y="0"/>
                  </a:cxn>
                  <a:cxn ang="0">
                    <a:pos x="3" y="22"/>
                  </a:cxn>
                  <a:cxn ang="0">
                    <a:pos x="0" y="44"/>
                  </a:cxn>
                  <a:cxn ang="0">
                    <a:pos x="0" y="44"/>
                  </a:cxn>
                  <a:cxn ang="0">
                    <a:pos x="2" y="44"/>
                  </a:cxn>
                  <a:cxn ang="0">
                    <a:pos x="3" y="44"/>
                  </a:cxn>
                  <a:cxn ang="0">
                    <a:pos x="3" y="44"/>
                  </a:cxn>
                  <a:cxn ang="0">
                    <a:pos x="5" y="29"/>
                  </a:cxn>
                  <a:cxn ang="0">
                    <a:pos x="7" y="12"/>
                  </a:cxn>
                  <a:cxn ang="0">
                    <a:pos x="7" y="12"/>
                  </a:cxn>
                  <a:cxn ang="0">
                    <a:pos x="15" y="27"/>
                  </a:cxn>
                  <a:cxn ang="0">
                    <a:pos x="22" y="44"/>
                  </a:cxn>
                  <a:cxn ang="0">
                    <a:pos x="23" y="44"/>
                  </a:cxn>
                  <a:cxn ang="0">
                    <a:pos x="30" y="27"/>
                  </a:cxn>
                  <a:cxn ang="0">
                    <a:pos x="38" y="12"/>
                  </a:cxn>
                  <a:cxn ang="0">
                    <a:pos x="38" y="12"/>
                  </a:cxn>
                  <a:cxn ang="0">
                    <a:pos x="40" y="27"/>
                  </a:cxn>
                  <a:cxn ang="0">
                    <a:pos x="42" y="44"/>
                  </a:cxn>
                  <a:cxn ang="0">
                    <a:pos x="44" y="44"/>
                  </a:cxn>
                  <a:cxn ang="0">
                    <a:pos x="44" y="44"/>
                  </a:cxn>
                  <a:cxn ang="0">
                    <a:pos x="45" y="44"/>
                  </a:cxn>
                  <a:cxn ang="0">
                    <a:pos x="47" y="44"/>
                  </a:cxn>
                  <a:cxn ang="0">
                    <a:pos x="45" y="22"/>
                  </a:cxn>
                  <a:cxn ang="0">
                    <a:pos x="42" y="0"/>
                  </a:cxn>
                  <a:cxn ang="0">
                    <a:pos x="42" y="0"/>
                  </a:cxn>
                  <a:cxn ang="0">
                    <a:pos x="32" y="19"/>
                  </a:cxn>
                  <a:cxn ang="0">
                    <a:pos x="23" y="34"/>
                  </a:cxn>
                  <a:cxn ang="0">
                    <a:pos x="15" y="17"/>
                  </a:cxn>
                  <a:cxn ang="0">
                    <a:pos x="7" y="0"/>
                  </a:cxn>
                  <a:cxn ang="0">
                    <a:pos x="5" y="0"/>
                  </a:cxn>
                </a:cxnLst>
                <a:rect l="0" t="0" r="r" b="b"/>
                <a:pathLst>
                  <a:path w="47" h="44">
                    <a:moveTo>
                      <a:pt x="5" y="0"/>
                    </a:moveTo>
                    <a:lnTo>
                      <a:pt x="3" y="22"/>
                    </a:lnTo>
                    <a:lnTo>
                      <a:pt x="0" y="44"/>
                    </a:lnTo>
                    <a:lnTo>
                      <a:pt x="0" y="44"/>
                    </a:lnTo>
                    <a:lnTo>
                      <a:pt x="2" y="44"/>
                    </a:lnTo>
                    <a:lnTo>
                      <a:pt x="3" y="44"/>
                    </a:lnTo>
                    <a:lnTo>
                      <a:pt x="3" y="44"/>
                    </a:lnTo>
                    <a:lnTo>
                      <a:pt x="5" y="29"/>
                    </a:lnTo>
                    <a:lnTo>
                      <a:pt x="7" y="12"/>
                    </a:lnTo>
                    <a:lnTo>
                      <a:pt x="7" y="12"/>
                    </a:lnTo>
                    <a:lnTo>
                      <a:pt x="15" y="27"/>
                    </a:lnTo>
                    <a:lnTo>
                      <a:pt x="22" y="44"/>
                    </a:lnTo>
                    <a:lnTo>
                      <a:pt x="23" y="44"/>
                    </a:lnTo>
                    <a:lnTo>
                      <a:pt x="30" y="27"/>
                    </a:lnTo>
                    <a:lnTo>
                      <a:pt x="38" y="12"/>
                    </a:lnTo>
                    <a:lnTo>
                      <a:pt x="38" y="12"/>
                    </a:lnTo>
                    <a:lnTo>
                      <a:pt x="40" y="27"/>
                    </a:lnTo>
                    <a:lnTo>
                      <a:pt x="42" y="44"/>
                    </a:lnTo>
                    <a:lnTo>
                      <a:pt x="44" y="44"/>
                    </a:lnTo>
                    <a:lnTo>
                      <a:pt x="44" y="44"/>
                    </a:lnTo>
                    <a:lnTo>
                      <a:pt x="45" y="44"/>
                    </a:lnTo>
                    <a:lnTo>
                      <a:pt x="47" y="44"/>
                    </a:lnTo>
                    <a:lnTo>
                      <a:pt x="45" y="22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32" y="19"/>
                    </a:lnTo>
                    <a:lnTo>
                      <a:pt x="23" y="34"/>
                    </a:lnTo>
                    <a:lnTo>
                      <a:pt x="15" y="17"/>
                    </a:lnTo>
                    <a:lnTo>
                      <a:pt x="7" y="0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330" name="Freeform 122"/>
              <p:cNvSpPr>
                <a:spLocks noEditPoints="1"/>
              </p:cNvSpPr>
              <p:nvPr/>
            </p:nvSpPr>
            <p:spPr bwMode="auto">
              <a:xfrm>
                <a:off x="2425" y="2837"/>
                <a:ext cx="44" cy="44"/>
              </a:xfrm>
              <a:custGeom>
                <a:avLst/>
                <a:gdLst/>
                <a:ahLst/>
                <a:cxnLst>
                  <a:cxn ang="0">
                    <a:pos x="39" y="22"/>
                  </a:cxn>
                  <a:cxn ang="0">
                    <a:pos x="39" y="29"/>
                  </a:cxn>
                  <a:cxn ang="0">
                    <a:pos x="37" y="34"/>
                  </a:cxn>
                  <a:cxn ang="0">
                    <a:pos x="34" y="37"/>
                  </a:cxn>
                  <a:cxn ang="0">
                    <a:pos x="30" y="41"/>
                  </a:cxn>
                  <a:cxn ang="0">
                    <a:pos x="27" y="42"/>
                  </a:cxn>
                  <a:cxn ang="0">
                    <a:pos x="22" y="42"/>
                  </a:cxn>
                  <a:cxn ang="0">
                    <a:pos x="17" y="42"/>
                  </a:cxn>
                  <a:cxn ang="0">
                    <a:pos x="14" y="41"/>
                  </a:cxn>
                  <a:cxn ang="0">
                    <a:pos x="10" y="37"/>
                  </a:cxn>
                  <a:cxn ang="0">
                    <a:pos x="7" y="34"/>
                  </a:cxn>
                  <a:cxn ang="0">
                    <a:pos x="5" y="29"/>
                  </a:cxn>
                  <a:cxn ang="0">
                    <a:pos x="5" y="22"/>
                  </a:cxn>
                  <a:cxn ang="0">
                    <a:pos x="5" y="15"/>
                  </a:cxn>
                  <a:cxn ang="0">
                    <a:pos x="7" y="10"/>
                  </a:cxn>
                  <a:cxn ang="0">
                    <a:pos x="10" y="7"/>
                  </a:cxn>
                  <a:cxn ang="0">
                    <a:pos x="14" y="4"/>
                  </a:cxn>
                  <a:cxn ang="0">
                    <a:pos x="17" y="2"/>
                  </a:cxn>
                  <a:cxn ang="0">
                    <a:pos x="22" y="2"/>
                  </a:cxn>
                  <a:cxn ang="0">
                    <a:pos x="27" y="2"/>
                  </a:cxn>
                  <a:cxn ang="0">
                    <a:pos x="30" y="4"/>
                  </a:cxn>
                  <a:cxn ang="0">
                    <a:pos x="34" y="7"/>
                  </a:cxn>
                  <a:cxn ang="0">
                    <a:pos x="37" y="10"/>
                  </a:cxn>
                  <a:cxn ang="0">
                    <a:pos x="39" y="15"/>
                  </a:cxn>
                  <a:cxn ang="0">
                    <a:pos x="39" y="22"/>
                  </a:cxn>
                  <a:cxn ang="0">
                    <a:pos x="0" y="22"/>
                  </a:cxn>
                  <a:cxn ang="0">
                    <a:pos x="0" y="29"/>
                  </a:cxn>
                  <a:cxn ang="0">
                    <a:pos x="2" y="34"/>
                  </a:cxn>
                  <a:cxn ang="0">
                    <a:pos x="5" y="39"/>
                  </a:cxn>
                  <a:cxn ang="0">
                    <a:pos x="10" y="42"/>
                  </a:cxn>
                  <a:cxn ang="0">
                    <a:pos x="15" y="44"/>
                  </a:cxn>
                  <a:cxn ang="0">
                    <a:pos x="22" y="44"/>
                  </a:cxn>
                  <a:cxn ang="0">
                    <a:pos x="29" y="44"/>
                  </a:cxn>
                  <a:cxn ang="0">
                    <a:pos x="34" y="42"/>
                  </a:cxn>
                  <a:cxn ang="0">
                    <a:pos x="39" y="39"/>
                  </a:cxn>
                  <a:cxn ang="0">
                    <a:pos x="42" y="34"/>
                  </a:cxn>
                  <a:cxn ang="0">
                    <a:pos x="44" y="29"/>
                  </a:cxn>
                  <a:cxn ang="0">
                    <a:pos x="44" y="22"/>
                  </a:cxn>
                  <a:cxn ang="0">
                    <a:pos x="44" y="15"/>
                  </a:cxn>
                  <a:cxn ang="0">
                    <a:pos x="42" y="10"/>
                  </a:cxn>
                  <a:cxn ang="0">
                    <a:pos x="39" y="5"/>
                  </a:cxn>
                  <a:cxn ang="0">
                    <a:pos x="34" y="2"/>
                  </a:cxn>
                  <a:cxn ang="0">
                    <a:pos x="29" y="0"/>
                  </a:cxn>
                  <a:cxn ang="0">
                    <a:pos x="22" y="0"/>
                  </a:cxn>
                  <a:cxn ang="0">
                    <a:pos x="15" y="0"/>
                  </a:cxn>
                  <a:cxn ang="0">
                    <a:pos x="10" y="2"/>
                  </a:cxn>
                  <a:cxn ang="0">
                    <a:pos x="5" y="5"/>
                  </a:cxn>
                  <a:cxn ang="0">
                    <a:pos x="2" y="10"/>
                  </a:cxn>
                  <a:cxn ang="0">
                    <a:pos x="0" y="15"/>
                  </a:cxn>
                  <a:cxn ang="0">
                    <a:pos x="0" y="22"/>
                  </a:cxn>
                </a:cxnLst>
                <a:rect l="0" t="0" r="r" b="b"/>
                <a:pathLst>
                  <a:path w="44" h="44">
                    <a:moveTo>
                      <a:pt x="39" y="22"/>
                    </a:moveTo>
                    <a:lnTo>
                      <a:pt x="39" y="29"/>
                    </a:lnTo>
                    <a:lnTo>
                      <a:pt x="37" y="34"/>
                    </a:lnTo>
                    <a:lnTo>
                      <a:pt x="34" y="37"/>
                    </a:lnTo>
                    <a:lnTo>
                      <a:pt x="30" y="41"/>
                    </a:lnTo>
                    <a:lnTo>
                      <a:pt x="27" y="42"/>
                    </a:lnTo>
                    <a:lnTo>
                      <a:pt x="22" y="42"/>
                    </a:lnTo>
                    <a:lnTo>
                      <a:pt x="17" y="42"/>
                    </a:lnTo>
                    <a:lnTo>
                      <a:pt x="14" y="41"/>
                    </a:lnTo>
                    <a:lnTo>
                      <a:pt x="10" y="37"/>
                    </a:lnTo>
                    <a:lnTo>
                      <a:pt x="7" y="34"/>
                    </a:lnTo>
                    <a:lnTo>
                      <a:pt x="5" y="29"/>
                    </a:lnTo>
                    <a:lnTo>
                      <a:pt x="5" y="22"/>
                    </a:lnTo>
                    <a:lnTo>
                      <a:pt x="5" y="15"/>
                    </a:lnTo>
                    <a:lnTo>
                      <a:pt x="7" y="10"/>
                    </a:lnTo>
                    <a:lnTo>
                      <a:pt x="10" y="7"/>
                    </a:lnTo>
                    <a:lnTo>
                      <a:pt x="14" y="4"/>
                    </a:lnTo>
                    <a:lnTo>
                      <a:pt x="17" y="2"/>
                    </a:lnTo>
                    <a:lnTo>
                      <a:pt x="22" y="2"/>
                    </a:lnTo>
                    <a:lnTo>
                      <a:pt x="27" y="2"/>
                    </a:lnTo>
                    <a:lnTo>
                      <a:pt x="30" y="4"/>
                    </a:lnTo>
                    <a:lnTo>
                      <a:pt x="34" y="7"/>
                    </a:lnTo>
                    <a:lnTo>
                      <a:pt x="37" y="10"/>
                    </a:lnTo>
                    <a:lnTo>
                      <a:pt x="39" y="15"/>
                    </a:lnTo>
                    <a:lnTo>
                      <a:pt x="39" y="22"/>
                    </a:lnTo>
                    <a:close/>
                    <a:moveTo>
                      <a:pt x="0" y="22"/>
                    </a:moveTo>
                    <a:lnTo>
                      <a:pt x="0" y="29"/>
                    </a:lnTo>
                    <a:lnTo>
                      <a:pt x="2" y="34"/>
                    </a:lnTo>
                    <a:lnTo>
                      <a:pt x="5" y="39"/>
                    </a:lnTo>
                    <a:lnTo>
                      <a:pt x="10" y="42"/>
                    </a:lnTo>
                    <a:lnTo>
                      <a:pt x="15" y="44"/>
                    </a:lnTo>
                    <a:lnTo>
                      <a:pt x="22" y="44"/>
                    </a:lnTo>
                    <a:lnTo>
                      <a:pt x="29" y="44"/>
                    </a:lnTo>
                    <a:lnTo>
                      <a:pt x="34" y="42"/>
                    </a:lnTo>
                    <a:lnTo>
                      <a:pt x="39" y="39"/>
                    </a:lnTo>
                    <a:lnTo>
                      <a:pt x="42" y="34"/>
                    </a:lnTo>
                    <a:lnTo>
                      <a:pt x="44" y="29"/>
                    </a:lnTo>
                    <a:lnTo>
                      <a:pt x="44" y="22"/>
                    </a:lnTo>
                    <a:lnTo>
                      <a:pt x="44" y="15"/>
                    </a:lnTo>
                    <a:lnTo>
                      <a:pt x="42" y="10"/>
                    </a:lnTo>
                    <a:lnTo>
                      <a:pt x="39" y="5"/>
                    </a:lnTo>
                    <a:lnTo>
                      <a:pt x="34" y="2"/>
                    </a:lnTo>
                    <a:lnTo>
                      <a:pt x="29" y="0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5"/>
                    </a:lnTo>
                    <a:lnTo>
                      <a:pt x="2" y="10"/>
                    </a:lnTo>
                    <a:lnTo>
                      <a:pt x="0" y="15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331" name="Freeform 123"/>
              <p:cNvSpPr>
                <a:spLocks/>
              </p:cNvSpPr>
              <p:nvPr/>
            </p:nvSpPr>
            <p:spPr bwMode="auto">
              <a:xfrm>
                <a:off x="2479" y="2837"/>
                <a:ext cx="7" cy="44"/>
              </a:xfrm>
              <a:custGeom>
                <a:avLst/>
                <a:gdLst/>
                <a:ahLst/>
                <a:cxnLst>
                  <a:cxn ang="0">
                    <a:pos x="0" y="27"/>
                  </a:cxn>
                  <a:cxn ang="0">
                    <a:pos x="0" y="36"/>
                  </a:cxn>
                  <a:cxn ang="0">
                    <a:pos x="0" y="44"/>
                  </a:cxn>
                  <a:cxn ang="0">
                    <a:pos x="2" y="44"/>
                  </a:cxn>
                  <a:cxn ang="0">
                    <a:pos x="3" y="44"/>
                  </a:cxn>
                  <a:cxn ang="0">
                    <a:pos x="5" y="44"/>
                  </a:cxn>
                  <a:cxn ang="0">
                    <a:pos x="7" y="44"/>
                  </a:cxn>
                  <a:cxn ang="0">
                    <a:pos x="5" y="36"/>
                  </a:cxn>
                  <a:cxn ang="0">
                    <a:pos x="5" y="27"/>
                  </a:cxn>
                  <a:cxn ang="0">
                    <a:pos x="5" y="17"/>
                  </a:cxn>
                  <a:cxn ang="0">
                    <a:pos x="5" y="9"/>
                  </a:cxn>
                  <a:cxn ang="0">
                    <a:pos x="7" y="0"/>
                  </a:cxn>
                  <a:cxn ang="0">
                    <a:pos x="5" y="0"/>
                  </a:cxn>
                  <a:cxn ang="0">
                    <a:pos x="3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9"/>
                  </a:cxn>
                  <a:cxn ang="0">
                    <a:pos x="0" y="17"/>
                  </a:cxn>
                  <a:cxn ang="0">
                    <a:pos x="0" y="27"/>
                  </a:cxn>
                </a:cxnLst>
                <a:rect l="0" t="0" r="r" b="b"/>
                <a:pathLst>
                  <a:path w="7" h="44">
                    <a:moveTo>
                      <a:pt x="0" y="27"/>
                    </a:moveTo>
                    <a:lnTo>
                      <a:pt x="0" y="36"/>
                    </a:lnTo>
                    <a:lnTo>
                      <a:pt x="0" y="44"/>
                    </a:lnTo>
                    <a:lnTo>
                      <a:pt x="2" y="44"/>
                    </a:lnTo>
                    <a:lnTo>
                      <a:pt x="3" y="44"/>
                    </a:lnTo>
                    <a:lnTo>
                      <a:pt x="5" y="44"/>
                    </a:lnTo>
                    <a:lnTo>
                      <a:pt x="7" y="44"/>
                    </a:lnTo>
                    <a:lnTo>
                      <a:pt x="5" y="36"/>
                    </a:lnTo>
                    <a:lnTo>
                      <a:pt x="5" y="27"/>
                    </a:lnTo>
                    <a:lnTo>
                      <a:pt x="5" y="17"/>
                    </a:lnTo>
                    <a:lnTo>
                      <a:pt x="5" y="9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9"/>
                    </a:lnTo>
                    <a:lnTo>
                      <a:pt x="0" y="17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332" name="Freeform 124"/>
              <p:cNvSpPr>
                <a:spLocks/>
              </p:cNvSpPr>
              <p:nvPr/>
            </p:nvSpPr>
            <p:spPr bwMode="auto">
              <a:xfrm>
                <a:off x="2496" y="2837"/>
                <a:ext cx="37" cy="44"/>
              </a:xfrm>
              <a:custGeom>
                <a:avLst/>
                <a:gdLst/>
                <a:ahLst/>
                <a:cxnLst>
                  <a:cxn ang="0">
                    <a:pos x="35" y="44"/>
                  </a:cxn>
                  <a:cxn ang="0">
                    <a:pos x="35" y="34"/>
                  </a:cxn>
                  <a:cxn ang="0">
                    <a:pos x="35" y="22"/>
                  </a:cxn>
                  <a:cxn ang="0">
                    <a:pos x="35" y="10"/>
                  </a:cxn>
                  <a:cxn ang="0">
                    <a:pos x="37" y="0"/>
                  </a:cxn>
                  <a:cxn ang="0">
                    <a:pos x="35" y="0"/>
                  </a:cxn>
                  <a:cxn ang="0">
                    <a:pos x="33" y="0"/>
                  </a:cxn>
                  <a:cxn ang="0">
                    <a:pos x="33" y="0"/>
                  </a:cxn>
                  <a:cxn ang="0">
                    <a:pos x="32" y="0"/>
                  </a:cxn>
                  <a:cxn ang="0">
                    <a:pos x="33" y="17"/>
                  </a:cxn>
                  <a:cxn ang="0">
                    <a:pos x="33" y="34"/>
                  </a:cxn>
                  <a:cxn ang="0">
                    <a:pos x="18" y="17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4"/>
                  </a:cxn>
                  <a:cxn ang="0">
                    <a:pos x="1" y="9"/>
                  </a:cxn>
                  <a:cxn ang="0">
                    <a:pos x="1" y="17"/>
                  </a:cxn>
                  <a:cxn ang="0">
                    <a:pos x="1" y="24"/>
                  </a:cxn>
                  <a:cxn ang="0">
                    <a:pos x="1" y="32"/>
                  </a:cxn>
                  <a:cxn ang="0">
                    <a:pos x="0" y="39"/>
                  </a:cxn>
                  <a:cxn ang="0">
                    <a:pos x="0" y="44"/>
                  </a:cxn>
                  <a:cxn ang="0">
                    <a:pos x="1" y="44"/>
                  </a:cxn>
                  <a:cxn ang="0">
                    <a:pos x="1" y="44"/>
                  </a:cxn>
                  <a:cxn ang="0">
                    <a:pos x="3" y="44"/>
                  </a:cxn>
                  <a:cxn ang="0">
                    <a:pos x="5" y="44"/>
                  </a:cxn>
                  <a:cxn ang="0">
                    <a:pos x="5" y="41"/>
                  </a:cxn>
                  <a:cxn ang="0">
                    <a:pos x="5" y="34"/>
                  </a:cxn>
                  <a:cxn ang="0">
                    <a:pos x="3" y="27"/>
                  </a:cxn>
                  <a:cxn ang="0">
                    <a:pos x="3" y="22"/>
                  </a:cxn>
                  <a:cxn ang="0">
                    <a:pos x="3" y="15"/>
                  </a:cxn>
                  <a:cxn ang="0">
                    <a:pos x="5" y="10"/>
                  </a:cxn>
                  <a:cxn ang="0">
                    <a:pos x="20" y="27"/>
                  </a:cxn>
                  <a:cxn ang="0">
                    <a:pos x="35" y="44"/>
                  </a:cxn>
                  <a:cxn ang="0">
                    <a:pos x="35" y="44"/>
                  </a:cxn>
                </a:cxnLst>
                <a:rect l="0" t="0" r="r" b="b"/>
                <a:pathLst>
                  <a:path w="37" h="44">
                    <a:moveTo>
                      <a:pt x="35" y="44"/>
                    </a:moveTo>
                    <a:lnTo>
                      <a:pt x="35" y="34"/>
                    </a:lnTo>
                    <a:lnTo>
                      <a:pt x="35" y="22"/>
                    </a:lnTo>
                    <a:lnTo>
                      <a:pt x="35" y="10"/>
                    </a:lnTo>
                    <a:lnTo>
                      <a:pt x="37" y="0"/>
                    </a:lnTo>
                    <a:lnTo>
                      <a:pt x="35" y="0"/>
                    </a:lnTo>
                    <a:lnTo>
                      <a:pt x="33" y="0"/>
                    </a:lnTo>
                    <a:lnTo>
                      <a:pt x="33" y="0"/>
                    </a:lnTo>
                    <a:lnTo>
                      <a:pt x="32" y="0"/>
                    </a:lnTo>
                    <a:lnTo>
                      <a:pt x="33" y="17"/>
                    </a:lnTo>
                    <a:lnTo>
                      <a:pt x="33" y="34"/>
                    </a:lnTo>
                    <a:lnTo>
                      <a:pt x="18" y="17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4"/>
                    </a:lnTo>
                    <a:lnTo>
                      <a:pt x="1" y="9"/>
                    </a:lnTo>
                    <a:lnTo>
                      <a:pt x="1" y="17"/>
                    </a:lnTo>
                    <a:lnTo>
                      <a:pt x="1" y="24"/>
                    </a:lnTo>
                    <a:lnTo>
                      <a:pt x="1" y="32"/>
                    </a:lnTo>
                    <a:lnTo>
                      <a:pt x="0" y="39"/>
                    </a:lnTo>
                    <a:lnTo>
                      <a:pt x="0" y="44"/>
                    </a:lnTo>
                    <a:lnTo>
                      <a:pt x="1" y="44"/>
                    </a:lnTo>
                    <a:lnTo>
                      <a:pt x="1" y="44"/>
                    </a:lnTo>
                    <a:lnTo>
                      <a:pt x="3" y="44"/>
                    </a:lnTo>
                    <a:lnTo>
                      <a:pt x="5" y="44"/>
                    </a:lnTo>
                    <a:lnTo>
                      <a:pt x="5" y="41"/>
                    </a:lnTo>
                    <a:lnTo>
                      <a:pt x="5" y="34"/>
                    </a:lnTo>
                    <a:lnTo>
                      <a:pt x="3" y="27"/>
                    </a:lnTo>
                    <a:lnTo>
                      <a:pt x="3" y="22"/>
                    </a:lnTo>
                    <a:lnTo>
                      <a:pt x="3" y="15"/>
                    </a:lnTo>
                    <a:lnTo>
                      <a:pt x="5" y="10"/>
                    </a:lnTo>
                    <a:lnTo>
                      <a:pt x="20" y="27"/>
                    </a:lnTo>
                    <a:lnTo>
                      <a:pt x="35" y="44"/>
                    </a:lnTo>
                    <a:lnTo>
                      <a:pt x="35" y="4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333" name="Freeform 125"/>
              <p:cNvSpPr>
                <a:spLocks/>
              </p:cNvSpPr>
              <p:nvPr/>
            </p:nvSpPr>
            <p:spPr bwMode="auto">
              <a:xfrm>
                <a:off x="2544" y="2837"/>
                <a:ext cx="5" cy="44"/>
              </a:xfrm>
              <a:custGeom>
                <a:avLst/>
                <a:gdLst/>
                <a:ahLst/>
                <a:cxnLst>
                  <a:cxn ang="0">
                    <a:pos x="0" y="27"/>
                  </a:cxn>
                  <a:cxn ang="0">
                    <a:pos x="0" y="36"/>
                  </a:cxn>
                  <a:cxn ang="0">
                    <a:pos x="0" y="44"/>
                  </a:cxn>
                  <a:cxn ang="0">
                    <a:pos x="2" y="44"/>
                  </a:cxn>
                  <a:cxn ang="0">
                    <a:pos x="4" y="44"/>
                  </a:cxn>
                  <a:cxn ang="0">
                    <a:pos x="4" y="44"/>
                  </a:cxn>
                  <a:cxn ang="0">
                    <a:pos x="5" y="44"/>
                  </a:cxn>
                  <a:cxn ang="0">
                    <a:pos x="5" y="36"/>
                  </a:cxn>
                  <a:cxn ang="0">
                    <a:pos x="5" y="27"/>
                  </a:cxn>
                  <a:cxn ang="0">
                    <a:pos x="5" y="17"/>
                  </a:cxn>
                  <a:cxn ang="0">
                    <a:pos x="5" y="9"/>
                  </a:cxn>
                  <a:cxn ang="0">
                    <a:pos x="5" y="0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9"/>
                  </a:cxn>
                  <a:cxn ang="0">
                    <a:pos x="0" y="17"/>
                  </a:cxn>
                  <a:cxn ang="0">
                    <a:pos x="0" y="27"/>
                  </a:cxn>
                </a:cxnLst>
                <a:rect l="0" t="0" r="r" b="b"/>
                <a:pathLst>
                  <a:path w="5" h="44">
                    <a:moveTo>
                      <a:pt x="0" y="27"/>
                    </a:moveTo>
                    <a:lnTo>
                      <a:pt x="0" y="36"/>
                    </a:lnTo>
                    <a:lnTo>
                      <a:pt x="0" y="44"/>
                    </a:lnTo>
                    <a:lnTo>
                      <a:pt x="2" y="44"/>
                    </a:lnTo>
                    <a:lnTo>
                      <a:pt x="4" y="44"/>
                    </a:lnTo>
                    <a:lnTo>
                      <a:pt x="4" y="44"/>
                    </a:lnTo>
                    <a:lnTo>
                      <a:pt x="5" y="44"/>
                    </a:lnTo>
                    <a:lnTo>
                      <a:pt x="5" y="36"/>
                    </a:lnTo>
                    <a:lnTo>
                      <a:pt x="5" y="27"/>
                    </a:lnTo>
                    <a:lnTo>
                      <a:pt x="5" y="17"/>
                    </a:lnTo>
                    <a:lnTo>
                      <a:pt x="5" y="9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9"/>
                    </a:lnTo>
                    <a:lnTo>
                      <a:pt x="0" y="17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334" name="Freeform 126"/>
              <p:cNvSpPr>
                <a:spLocks/>
              </p:cNvSpPr>
              <p:nvPr/>
            </p:nvSpPr>
            <p:spPr bwMode="auto">
              <a:xfrm>
                <a:off x="3332" y="2201"/>
                <a:ext cx="22" cy="42"/>
              </a:xfrm>
              <a:custGeom>
                <a:avLst/>
                <a:gdLst/>
                <a:ahLst/>
                <a:cxnLst>
                  <a:cxn ang="0">
                    <a:pos x="0" y="27"/>
                  </a:cxn>
                  <a:cxn ang="0">
                    <a:pos x="0" y="35"/>
                  </a:cxn>
                  <a:cxn ang="0">
                    <a:pos x="0" y="42"/>
                  </a:cxn>
                  <a:cxn ang="0">
                    <a:pos x="5" y="42"/>
                  </a:cxn>
                  <a:cxn ang="0">
                    <a:pos x="10" y="42"/>
                  </a:cxn>
                  <a:cxn ang="0">
                    <a:pos x="15" y="42"/>
                  </a:cxn>
                  <a:cxn ang="0">
                    <a:pos x="22" y="42"/>
                  </a:cxn>
                  <a:cxn ang="0">
                    <a:pos x="22" y="42"/>
                  </a:cxn>
                  <a:cxn ang="0">
                    <a:pos x="22" y="40"/>
                  </a:cxn>
                  <a:cxn ang="0">
                    <a:pos x="22" y="40"/>
                  </a:cxn>
                  <a:cxn ang="0">
                    <a:pos x="22" y="39"/>
                  </a:cxn>
                  <a:cxn ang="0">
                    <a:pos x="18" y="40"/>
                  </a:cxn>
                  <a:cxn ang="0">
                    <a:pos x="13" y="40"/>
                  </a:cxn>
                  <a:cxn ang="0">
                    <a:pos x="10" y="40"/>
                  </a:cxn>
                  <a:cxn ang="0">
                    <a:pos x="5" y="40"/>
                  </a:cxn>
                  <a:cxn ang="0">
                    <a:pos x="5" y="37"/>
                  </a:cxn>
                  <a:cxn ang="0">
                    <a:pos x="5" y="30"/>
                  </a:cxn>
                  <a:cxn ang="0">
                    <a:pos x="5" y="27"/>
                  </a:cxn>
                  <a:cxn ang="0">
                    <a:pos x="5" y="24"/>
                  </a:cxn>
                  <a:cxn ang="0">
                    <a:pos x="5" y="22"/>
                  </a:cxn>
                  <a:cxn ang="0">
                    <a:pos x="11" y="22"/>
                  </a:cxn>
                  <a:cxn ang="0">
                    <a:pos x="20" y="22"/>
                  </a:cxn>
                  <a:cxn ang="0">
                    <a:pos x="20" y="22"/>
                  </a:cxn>
                  <a:cxn ang="0">
                    <a:pos x="20" y="20"/>
                  </a:cxn>
                  <a:cxn ang="0">
                    <a:pos x="20" y="20"/>
                  </a:cxn>
                  <a:cxn ang="0">
                    <a:pos x="20" y="19"/>
                  </a:cxn>
                  <a:cxn ang="0">
                    <a:pos x="13" y="19"/>
                  </a:cxn>
                  <a:cxn ang="0">
                    <a:pos x="5" y="19"/>
                  </a:cxn>
                  <a:cxn ang="0">
                    <a:pos x="5" y="15"/>
                  </a:cxn>
                  <a:cxn ang="0">
                    <a:pos x="5" y="10"/>
                  </a:cxn>
                  <a:cxn ang="0">
                    <a:pos x="5" y="7"/>
                  </a:cxn>
                  <a:cxn ang="0">
                    <a:pos x="5" y="4"/>
                  </a:cxn>
                  <a:cxn ang="0">
                    <a:pos x="10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22" y="4"/>
                  </a:cxn>
                  <a:cxn ang="0">
                    <a:pos x="20" y="4"/>
                  </a:cxn>
                  <a:cxn ang="0">
                    <a:pos x="20" y="2"/>
                  </a:cxn>
                  <a:cxn ang="0">
                    <a:pos x="20" y="2"/>
                  </a:cxn>
                  <a:cxn ang="0">
                    <a:pos x="22" y="0"/>
                  </a:cxn>
                  <a:cxn ang="0">
                    <a:pos x="15" y="0"/>
                  </a:cxn>
                  <a:cxn ang="0">
                    <a:pos x="10" y="0"/>
                  </a:cxn>
                  <a:cxn ang="0">
                    <a:pos x="5" y="0"/>
                  </a:cxn>
                  <a:cxn ang="0">
                    <a:pos x="0" y="0"/>
                  </a:cxn>
                  <a:cxn ang="0">
                    <a:pos x="0" y="9"/>
                  </a:cxn>
                  <a:cxn ang="0">
                    <a:pos x="0" y="17"/>
                  </a:cxn>
                  <a:cxn ang="0">
                    <a:pos x="0" y="27"/>
                  </a:cxn>
                </a:cxnLst>
                <a:rect l="0" t="0" r="r" b="b"/>
                <a:pathLst>
                  <a:path w="22" h="42">
                    <a:moveTo>
                      <a:pt x="0" y="27"/>
                    </a:moveTo>
                    <a:lnTo>
                      <a:pt x="0" y="35"/>
                    </a:lnTo>
                    <a:lnTo>
                      <a:pt x="0" y="42"/>
                    </a:lnTo>
                    <a:lnTo>
                      <a:pt x="5" y="42"/>
                    </a:lnTo>
                    <a:lnTo>
                      <a:pt x="10" y="42"/>
                    </a:lnTo>
                    <a:lnTo>
                      <a:pt x="15" y="42"/>
                    </a:lnTo>
                    <a:lnTo>
                      <a:pt x="22" y="42"/>
                    </a:lnTo>
                    <a:lnTo>
                      <a:pt x="22" y="42"/>
                    </a:lnTo>
                    <a:lnTo>
                      <a:pt x="22" y="40"/>
                    </a:lnTo>
                    <a:lnTo>
                      <a:pt x="22" y="40"/>
                    </a:lnTo>
                    <a:lnTo>
                      <a:pt x="22" y="39"/>
                    </a:lnTo>
                    <a:lnTo>
                      <a:pt x="18" y="40"/>
                    </a:lnTo>
                    <a:lnTo>
                      <a:pt x="13" y="40"/>
                    </a:lnTo>
                    <a:lnTo>
                      <a:pt x="10" y="40"/>
                    </a:lnTo>
                    <a:lnTo>
                      <a:pt x="5" y="40"/>
                    </a:lnTo>
                    <a:lnTo>
                      <a:pt x="5" y="37"/>
                    </a:lnTo>
                    <a:lnTo>
                      <a:pt x="5" y="30"/>
                    </a:lnTo>
                    <a:lnTo>
                      <a:pt x="5" y="27"/>
                    </a:lnTo>
                    <a:lnTo>
                      <a:pt x="5" y="24"/>
                    </a:lnTo>
                    <a:lnTo>
                      <a:pt x="5" y="22"/>
                    </a:lnTo>
                    <a:lnTo>
                      <a:pt x="11" y="22"/>
                    </a:lnTo>
                    <a:lnTo>
                      <a:pt x="20" y="22"/>
                    </a:lnTo>
                    <a:lnTo>
                      <a:pt x="20" y="22"/>
                    </a:lnTo>
                    <a:lnTo>
                      <a:pt x="20" y="20"/>
                    </a:lnTo>
                    <a:lnTo>
                      <a:pt x="20" y="20"/>
                    </a:lnTo>
                    <a:lnTo>
                      <a:pt x="20" y="19"/>
                    </a:lnTo>
                    <a:lnTo>
                      <a:pt x="13" y="19"/>
                    </a:lnTo>
                    <a:lnTo>
                      <a:pt x="5" y="19"/>
                    </a:lnTo>
                    <a:lnTo>
                      <a:pt x="5" y="15"/>
                    </a:lnTo>
                    <a:lnTo>
                      <a:pt x="5" y="10"/>
                    </a:lnTo>
                    <a:lnTo>
                      <a:pt x="5" y="7"/>
                    </a:lnTo>
                    <a:lnTo>
                      <a:pt x="5" y="4"/>
                    </a:lnTo>
                    <a:lnTo>
                      <a:pt x="10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22" y="4"/>
                    </a:lnTo>
                    <a:lnTo>
                      <a:pt x="20" y="4"/>
                    </a:lnTo>
                    <a:lnTo>
                      <a:pt x="20" y="2"/>
                    </a:lnTo>
                    <a:lnTo>
                      <a:pt x="20" y="2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10" y="0"/>
                    </a:lnTo>
                    <a:lnTo>
                      <a:pt x="5" y="0"/>
                    </a:lnTo>
                    <a:lnTo>
                      <a:pt x="0" y="0"/>
                    </a:lnTo>
                    <a:lnTo>
                      <a:pt x="0" y="9"/>
                    </a:lnTo>
                    <a:lnTo>
                      <a:pt x="0" y="17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335" name="Freeform 127"/>
              <p:cNvSpPr>
                <a:spLocks/>
              </p:cNvSpPr>
              <p:nvPr/>
            </p:nvSpPr>
            <p:spPr bwMode="auto">
              <a:xfrm>
                <a:off x="3360" y="2200"/>
                <a:ext cx="47" cy="43"/>
              </a:xfrm>
              <a:custGeom>
                <a:avLst/>
                <a:gdLst/>
                <a:ahLst/>
                <a:cxnLst>
                  <a:cxn ang="0">
                    <a:pos x="5" y="0"/>
                  </a:cxn>
                  <a:cxn ang="0">
                    <a:pos x="4" y="21"/>
                  </a:cxn>
                  <a:cxn ang="0">
                    <a:pos x="0" y="43"/>
                  </a:cxn>
                  <a:cxn ang="0">
                    <a:pos x="0" y="43"/>
                  </a:cxn>
                  <a:cxn ang="0">
                    <a:pos x="2" y="43"/>
                  </a:cxn>
                  <a:cxn ang="0">
                    <a:pos x="4" y="43"/>
                  </a:cxn>
                  <a:cxn ang="0">
                    <a:pos x="4" y="43"/>
                  </a:cxn>
                  <a:cxn ang="0">
                    <a:pos x="5" y="30"/>
                  </a:cxn>
                  <a:cxn ang="0">
                    <a:pos x="7" y="11"/>
                  </a:cxn>
                  <a:cxn ang="0">
                    <a:pos x="7" y="11"/>
                  </a:cxn>
                  <a:cxn ang="0">
                    <a:pos x="15" y="28"/>
                  </a:cxn>
                  <a:cxn ang="0">
                    <a:pos x="22" y="43"/>
                  </a:cxn>
                  <a:cxn ang="0">
                    <a:pos x="22" y="43"/>
                  </a:cxn>
                  <a:cxn ang="0">
                    <a:pos x="30" y="28"/>
                  </a:cxn>
                  <a:cxn ang="0">
                    <a:pos x="39" y="11"/>
                  </a:cxn>
                  <a:cxn ang="0">
                    <a:pos x="39" y="11"/>
                  </a:cxn>
                  <a:cxn ang="0">
                    <a:pos x="41" y="28"/>
                  </a:cxn>
                  <a:cxn ang="0">
                    <a:pos x="42" y="43"/>
                  </a:cxn>
                  <a:cxn ang="0">
                    <a:pos x="44" y="43"/>
                  </a:cxn>
                  <a:cxn ang="0">
                    <a:pos x="44" y="43"/>
                  </a:cxn>
                  <a:cxn ang="0">
                    <a:pos x="46" y="43"/>
                  </a:cxn>
                  <a:cxn ang="0">
                    <a:pos x="47" y="43"/>
                  </a:cxn>
                  <a:cxn ang="0">
                    <a:pos x="46" y="23"/>
                  </a:cxn>
                  <a:cxn ang="0">
                    <a:pos x="42" y="0"/>
                  </a:cxn>
                  <a:cxn ang="0">
                    <a:pos x="42" y="0"/>
                  </a:cxn>
                  <a:cxn ang="0">
                    <a:pos x="32" y="20"/>
                  </a:cxn>
                  <a:cxn ang="0">
                    <a:pos x="24" y="35"/>
                  </a:cxn>
                  <a:cxn ang="0">
                    <a:pos x="15" y="18"/>
                  </a:cxn>
                  <a:cxn ang="0">
                    <a:pos x="7" y="0"/>
                  </a:cxn>
                  <a:cxn ang="0">
                    <a:pos x="5" y="0"/>
                  </a:cxn>
                </a:cxnLst>
                <a:rect l="0" t="0" r="r" b="b"/>
                <a:pathLst>
                  <a:path w="47" h="43">
                    <a:moveTo>
                      <a:pt x="5" y="0"/>
                    </a:moveTo>
                    <a:lnTo>
                      <a:pt x="4" y="21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2" y="43"/>
                    </a:lnTo>
                    <a:lnTo>
                      <a:pt x="4" y="43"/>
                    </a:lnTo>
                    <a:lnTo>
                      <a:pt x="4" y="43"/>
                    </a:lnTo>
                    <a:lnTo>
                      <a:pt x="5" y="30"/>
                    </a:lnTo>
                    <a:lnTo>
                      <a:pt x="7" y="11"/>
                    </a:lnTo>
                    <a:lnTo>
                      <a:pt x="7" y="11"/>
                    </a:lnTo>
                    <a:lnTo>
                      <a:pt x="15" y="28"/>
                    </a:lnTo>
                    <a:lnTo>
                      <a:pt x="22" y="43"/>
                    </a:lnTo>
                    <a:lnTo>
                      <a:pt x="22" y="43"/>
                    </a:lnTo>
                    <a:lnTo>
                      <a:pt x="30" y="28"/>
                    </a:lnTo>
                    <a:lnTo>
                      <a:pt x="39" y="11"/>
                    </a:lnTo>
                    <a:lnTo>
                      <a:pt x="39" y="11"/>
                    </a:lnTo>
                    <a:lnTo>
                      <a:pt x="41" y="28"/>
                    </a:lnTo>
                    <a:lnTo>
                      <a:pt x="42" y="43"/>
                    </a:lnTo>
                    <a:lnTo>
                      <a:pt x="44" y="43"/>
                    </a:lnTo>
                    <a:lnTo>
                      <a:pt x="44" y="43"/>
                    </a:lnTo>
                    <a:lnTo>
                      <a:pt x="46" y="43"/>
                    </a:lnTo>
                    <a:lnTo>
                      <a:pt x="47" y="43"/>
                    </a:lnTo>
                    <a:lnTo>
                      <a:pt x="46" y="23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32" y="20"/>
                    </a:lnTo>
                    <a:lnTo>
                      <a:pt x="24" y="35"/>
                    </a:lnTo>
                    <a:lnTo>
                      <a:pt x="15" y="18"/>
                    </a:lnTo>
                    <a:lnTo>
                      <a:pt x="7" y="0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336" name="Freeform 128"/>
              <p:cNvSpPr>
                <a:spLocks noEditPoints="1"/>
              </p:cNvSpPr>
              <p:nvPr/>
            </p:nvSpPr>
            <p:spPr bwMode="auto">
              <a:xfrm>
                <a:off x="3417" y="2201"/>
                <a:ext cx="27" cy="42"/>
              </a:xfrm>
              <a:custGeom>
                <a:avLst/>
                <a:gdLst/>
                <a:ahLst/>
                <a:cxnLst>
                  <a:cxn ang="0">
                    <a:pos x="0" y="35"/>
                  </a:cxn>
                  <a:cxn ang="0">
                    <a:pos x="4" y="42"/>
                  </a:cxn>
                  <a:cxn ang="0">
                    <a:pos x="9" y="42"/>
                  </a:cxn>
                  <a:cxn ang="0">
                    <a:pos x="10" y="42"/>
                  </a:cxn>
                  <a:cxn ang="0">
                    <a:pos x="17" y="42"/>
                  </a:cxn>
                  <a:cxn ang="0">
                    <a:pos x="26" y="37"/>
                  </a:cxn>
                  <a:cxn ang="0">
                    <a:pos x="27" y="30"/>
                  </a:cxn>
                  <a:cxn ang="0">
                    <a:pos x="24" y="22"/>
                  </a:cxn>
                  <a:cxn ang="0">
                    <a:pos x="15" y="20"/>
                  </a:cxn>
                  <a:cxn ang="0">
                    <a:pos x="20" y="19"/>
                  </a:cxn>
                  <a:cxn ang="0">
                    <a:pos x="26" y="14"/>
                  </a:cxn>
                  <a:cxn ang="0">
                    <a:pos x="26" y="5"/>
                  </a:cxn>
                  <a:cxn ang="0">
                    <a:pos x="22" y="2"/>
                  </a:cxn>
                  <a:cxn ang="0">
                    <a:pos x="14" y="0"/>
                  </a:cxn>
                  <a:cxn ang="0">
                    <a:pos x="10" y="0"/>
                  </a:cxn>
                  <a:cxn ang="0">
                    <a:pos x="7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5" y="19"/>
                  </a:cxn>
                  <a:cxn ang="0">
                    <a:pos x="7" y="9"/>
                  </a:cxn>
                  <a:cxn ang="0">
                    <a:pos x="9" y="2"/>
                  </a:cxn>
                  <a:cxn ang="0">
                    <a:pos x="12" y="2"/>
                  </a:cxn>
                  <a:cxn ang="0">
                    <a:pos x="15" y="4"/>
                  </a:cxn>
                  <a:cxn ang="0">
                    <a:pos x="19" y="5"/>
                  </a:cxn>
                  <a:cxn ang="0">
                    <a:pos x="20" y="9"/>
                  </a:cxn>
                  <a:cxn ang="0">
                    <a:pos x="20" y="15"/>
                  </a:cxn>
                  <a:cxn ang="0">
                    <a:pos x="14" y="19"/>
                  </a:cxn>
                  <a:cxn ang="0">
                    <a:pos x="5" y="19"/>
                  </a:cxn>
                  <a:cxn ang="0">
                    <a:pos x="9" y="22"/>
                  </a:cxn>
                  <a:cxn ang="0">
                    <a:pos x="19" y="24"/>
                  </a:cxn>
                  <a:cxn ang="0">
                    <a:pos x="22" y="27"/>
                  </a:cxn>
                  <a:cxn ang="0">
                    <a:pos x="20" y="35"/>
                  </a:cxn>
                  <a:cxn ang="0">
                    <a:pos x="15" y="40"/>
                  </a:cxn>
                  <a:cxn ang="0">
                    <a:pos x="9" y="40"/>
                  </a:cxn>
                  <a:cxn ang="0">
                    <a:pos x="7" y="34"/>
                  </a:cxn>
                  <a:cxn ang="0">
                    <a:pos x="5" y="22"/>
                  </a:cxn>
                </a:cxnLst>
                <a:rect l="0" t="0" r="r" b="b"/>
                <a:pathLst>
                  <a:path w="27" h="42">
                    <a:moveTo>
                      <a:pt x="0" y="27"/>
                    </a:moveTo>
                    <a:lnTo>
                      <a:pt x="0" y="35"/>
                    </a:lnTo>
                    <a:lnTo>
                      <a:pt x="0" y="42"/>
                    </a:lnTo>
                    <a:lnTo>
                      <a:pt x="4" y="42"/>
                    </a:lnTo>
                    <a:lnTo>
                      <a:pt x="7" y="42"/>
                    </a:lnTo>
                    <a:lnTo>
                      <a:pt x="9" y="42"/>
                    </a:lnTo>
                    <a:lnTo>
                      <a:pt x="9" y="42"/>
                    </a:lnTo>
                    <a:lnTo>
                      <a:pt x="10" y="42"/>
                    </a:lnTo>
                    <a:lnTo>
                      <a:pt x="12" y="42"/>
                    </a:lnTo>
                    <a:lnTo>
                      <a:pt x="17" y="42"/>
                    </a:lnTo>
                    <a:lnTo>
                      <a:pt x="22" y="40"/>
                    </a:lnTo>
                    <a:lnTo>
                      <a:pt x="26" y="37"/>
                    </a:lnTo>
                    <a:lnTo>
                      <a:pt x="27" y="35"/>
                    </a:lnTo>
                    <a:lnTo>
                      <a:pt x="27" y="30"/>
                    </a:lnTo>
                    <a:lnTo>
                      <a:pt x="27" y="25"/>
                    </a:lnTo>
                    <a:lnTo>
                      <a:pt x="24" y="22"/>
                    </a:lnTo>
                    <a:lnTo>
                      <a:pt x="20" y="20"/>
                    </a:lnTo>
                    <a:lnTo>
                      <a:pt x="15" y="20"/>
                    </a:lnTo>
                    <a:lnTo>
                      <a:pt x="15" y="20"/>
                    </a:lnTo>
                    <a:lnTo>
                      <a:pt x="20" y="19"/>
                    </a:lnTo>
                    <a:lnTo>
                      <a:pt x="24" y="17"/>
                    </a:lnTo>
                    <a:lnTo>
                      <a:pt x="26" y="14"/>
                    </a:lnTo>
                    <a:lnTo>
                      <a:pt x="26" y="9"/>
                    </a:lnTo>
                    <a:lnTo>
                      <a:pt x="26" y="5"/>
                    </a:lnTo>
                    <a:lnTo>
                      <a:pt x="24" y="4"/>
                    </a:lnTo>
                    <a:lnTo>
                      <a:pt x="22" y="2"/>
                    </a:lnTo>
                    <a:lnTo>
                      <a:pt x="19" y="0"/>
                    </a:lnTo>
                    <a:lnTo>
                      <a:pt x="14" y="0"/>
                    </a:lnTo>
                    <a:lnTo>
                      <a:pt x="12" y="0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9"/>
                    </a:lnTo>
                    <a:lnTo>
                      <a:pt x="0" y="17"/>
                    </a:lnTo>
                    <a:lnTo>
                      <a:pt x="0" y="27"/>
                    </a:lnTo>
                    <a:close/>
                    <a:moveTo>
                      <a:pt x="5" y="19"/>
                    </a:moveTo>
                    <a:lnTo>
                      <a:pt x="5" y="15"/>
                    </a:lnTo>
                    <a:lnTo>
                      <a:pt x="7" y="9"/>
                    </a:lnTo>
                    <a:lnTo>
                      <a:pt x="7" y="4"/>
                    </a:lnTo>
                    <a:lnTo>
                      <a:pt x="9" y="2"/>
                    </a:lnTo>
                    <a:lnTo>
                      <a:pt x="10" y="2"/>
                    </a:lnTo>
                    <a:lnTo>
                      <a:pt x="12" y="2"/>
                    </a:lnTo>
                    <a:lnTo>
                      <a:pt x="14" y="2"/>
                    </a:lnTo>
                    <a:lnTo>
                      <a:pt x="15" y="4"/>
                    </a:lnTo>
                    <a:lnTo>
                      <a:pt x="17" y="4"/>
                    </a:lnTo>
                    <a:lnTo>
                      <a:pt x="19" y="5"/>
                    </a:lnTo>
                    <a:lnTo>
                      <a:pt x="20" y="7"/>
                    </a:lnTo>
                    <a:lnTo>
                      <a:pt x="20" y="9"/>
                    </a:lnTo>
                    <a:lnTo>
                      <a:pt x="20" y="10"/>
                    </a:lnTo>
                    <a:lnTo>
                      <a:pt x="20" y="15"/>
                    </a:lnTo>
                    <a:lnTo>
                      <a:pt x="17" y="17"/>
                    </a:lnTo>
                    <a:lnTo>
                      <a:pt x="14" y="19"/>
                    </a:lnTo>
                    <a:lnTo>
                      <a:pt x="9" y="19"/>
                    </a:lnTo>
                    <a:lnTo>
                      <a:pt x="5" y="19"/>
                    </a:lnTo>
                    <a:close/>
                    <a:moveTo>
                      <a:pt x="5" y="22"/>
                    </a:moveTo>
                    <a:lnTo>
                      <a:pt x="9" y="22"/>
                    </a:lnTo>
                    <a:lnTo>
                      <a:pt x="14" y="22"/>
                    </a:lnTo>
                    <a:lnTo>
                      <a:pt x="19" y="24"/>
                    </a:lnTo>
                    <a:lnTo>
                      <a:pt x="20" y="25"/>
                    </a:lnTo>
                    <a:lnTo>
                      <a:pt x="22" y="27"/>
                    </a:lnTo>
                    <a:lnTo>
                      <a:pt x="22" y="30"/>
                    </a:lnTo>
                    <a:lnTo>
                      <a:pt x="20" y="35"/>
                    </a:lnTo>
                    <a:lnTo>
                      <a:pt x="19" y="39"/>
                    </a:lnTo>
                    <a:lnTo>
                      <a:pt x="15" y="40"/>
                    </a:lnTo>
                    <a:lnTo>
                      <a:pt x="12" y="40"/>
                    </a:lnTo>
                    <a:lnTo>
                      <a:pt x="9" y="40"/>
                    </a:lnTo>
                    <a:lnTo>
                      <a:pt x="7" y="40"/>
                    </a:lnTo>
                    <a:lnTo>
                      <a:pt x="7" y="34"/>
                    </a:lnTo>
                    <a:lnTo>
                      <a:pt x="5" y="29"/>
                    </a:lnTo>
                    <a:lnTo>
                      <a:pt x="5" y="2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337" name="Freeform 129"/>
              <p:cNvSpPr>
                <a:spLocks noEditPoints="1"/>
              </p:cNvSpPr>
              <p:nvPr/>
            </p:nvSpPr>
            <p:spPr bwMode="auto">
              <a:xfrm>
                <a:off x="3451" y="2200"/>
                <a:ext cx="39" cy="43"/>
              </a:xfrm>
              <a:custGeom>
                <a:avLst/>
                <a:gdLst/>
                <a:ahLst/>
                <a:cxnLst>
                  <a:cxn ang="0">
                    <a:pos x="18" y="0"/>
                  </a:cxn>
                  <a:cxn ang="0">
                    <a:pos x="10" y="23"/>
                  </a:cxn>
                  <a:cxn ang="0">
                    <a:pos x="0" y="43"/>
                  </a:cxn>
                  <a:cxn ang="0">
                    <a:pos x="2" y="43"/>
                  </a:cxn>
                  <a:cxn ang="0">
                    <a:pos x="2" y="43"/>
                  </a:cxn>
                  <a:cxn ang="0">
                    <a:pos x="3" y="43"/>
                  </a:cxn>
                  <a:cxn ang="0">
                    <a:pos x="5" y="43"/>
                  </a:cxn>
                  <a:cxn ang="0">
                    <a:pos x="7" y="36"/>
                  </a:cxn>
                  <a:cxn ang="0">
                    <a:pos x="10" y="28"/>
                  </a:cxn>
                  <a:cxn ang="0">
                    <a:pos x="13" y="28"/>
                  </a:cxn>
                  <a:cxn ang="0">
                    <a:pos x="18" y="28"/>
                  </a:cxn>
                  <a:cxn ang="0">
                    <a:pos x="22" y="28"/>
                  </a:cxn>
                  <a:cxn ang="0">
                    <a:pos x="25" y="28"/>
                  </a:cxn>
                  <a:cxn ang="0">
                    <a:pos x="27" y="31"/>
                  </a:cxn>
                  <a:cxn ang="0">
                    <a:pos x="28" y="36"/>
                  </a:cxn>
                  <a:cxn ang="0">
                    <a:pos x="30" y="40"/>
                  </a:cxn>
                  <a:cxn ang="0">
                    <a:pos x="32" y="43"/>
                  </a:cxn>
                  <a:cxn ang="0">
                    <a:pos x="33" y="43"/>
                  </a:cxn>
                  <a:cxn ang="0">
                    <a:pos x="35" y="43"/>
                  </a:cxn>
                  <a:cxn ang="0">
                    <a:pos x="37" y="43"/>
                  </a:cxn>
                  <a:cxn ang="0">
                    <a:pos x="39" y="43"/>
                  </a:cxn>
                  <a:cxn ang="0">
                    <a:pos x="30" y="25"/>
                  </a:cxn>
                  <a:cxn ang="0">
                    <a:pos x="20" y="0"/>
                  </a:cxn>
                  <a:cxn ang="0">
                    <a:pos x="18" y="0"/>
                  </a:cxn>
                  <a:cxn ang="0">
                    <a:pos x="18" y="10"/>
                  </a:cxn>
                  <a:cxn ang="0">
                    <a:pos x="25" y="25"/>
                  </a:cxn>
                  <a:cxn ang="0">
                    <a:pos x="22" y="25"/>
                  </a:cxn>
                  <a:cxn ang="0">
                    <a:pos x="18" y="25"/>
                  </a:cxn>
                  <a:cxn ang="0">
                    <a:pos x="15" y="25"/>
                  </a:cxn>
                  <a:cxn ang="0">
                    <a:pos x="12" y="25"/>
                  </a:cxn>
                  <a:cxn ang="0">
                    <a:pos x="18" y="10"/>
                  </a:cxn>
                </a:cxnLst>
                <a:rect l="0" t="0" r="r" b="b"/>
                <a:pathLst>
                  <a:path w="39" h="43">
                    <a:moveTo>
                      <a:pt x="18" y="0"/>
                    </a:moveTo>
                    <a:lnTo>
                      <a:pt x="10" y="23"/>
                    </a:lnTo>
                    <a:lnTo>
                      <a:pt x="0" y="43"/>
                    </a:lnTo>
                    <a:lnTo>
                      <a:pt x="2" y="43"/>
                    </a:lnTo>
                    <a:lnTo>
                      <a:pt x="2" y="43"/>
                    </a:lnTo>
                    <a:lnTo>
                      <a:pt x="3" y="43"/>
                    </a:lnTo>
                    <a:lnTo>
                      <a:pt x="5" y="43"/>
                    </a:lnTo>
                    <a:lnTo>
                      <a:pt x="7" y="36"/>
                    </a:lnTo>
                    <a:lnTo>
                      <a:pt x="10" y="28"/>
                    </a:lnTo>
                    <a:lnTo>
                      <a:pt x="13" y="28"/>
                    </a:lnTo>
                    <a:lnTo>
                      <a:pt x="18" y="28"/>
                    </a:lnTo>
                    <a:lnTo>
                      <a:pt x="22" y="28"/>
                    </a:lnTo>
                    <a:lnTo>
                      <a:pt x="25" y="28"/>
                    </a:lnTo>
                    <a:lnTo>
                      <a:pt x="27" y="31"/>
                    </a:lnTo>
                    <a:lnTo>
                      <a:pt x="28" y="36"/>
                    </a:lnTo>
                    <a:lnTo>
                      <a:pt x="30" y="40"/>
                    </a:lnTo>
                    <a:lnTo>
                      <a:pt x="32" y="43"/>
                    </a:lnTo>
                    <a:lnTo>
                      <a:pt x="33" y="43"/>
                    </a:lnTo>
                    <a:lnTo>
                      <a:pt x="35" y="43"/>
                    </a:lnTo>
                    <a:lnTo>
                      <a:pt x="37" y="43"/>
                    </a:lnTo>
                    <a:lnTo>
                      <a:pt x="39" y="43"/>
                    </a:lnTo>
                    <a:lnTo>
                      <a:pt x="30" y="25"/>
                    </a:lnTo>
                    <a:lnTo>
                      <a:pt x="20" y="0"/>
                    </a:lnTo>
                    <a:lnTo>
                      <a:pt x="18" y="0"/>
                    </a:lnTo>
                    <a:close/>
                    <a:moveTo>
                      <a:pt x="18" y="10"/>
                    </a:moveTo>
                    <a:lnTo>
                      <a:pt x="25" y="25"/>
                    </a:lnTo>
                    <a:lnTo>
                      <a:pt x="22" y="25"/>
                    </a:lnTo>
                    <a:lnTo>
                      <a:pt x="18" y="25"/>
                    </a:lnTo>
                    <a:lnTo>
                      <a:pt x="15" y="25"/>
                    </a:lnTo>
                    <a:lnTo>
                      <a:pt x="12" y="25"/>
                    </a:lnTo>
                    <a:lnTo>
                      <a:pt x="18" y="1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338" name="Freeform 130"/>
              <p:cNvSpPr>
                <a:spLocks/>
              </p:cNvSpPr>
              <p:nvPr/>
            </p:nvSpPr>
            <p:spPr bwMode="auto">
              <a:xfrm>
                <a:off x="3496" y="2201"/>
                <a:ext cx="32" cy="42"/>
              </a:xfrm>
              <a:custGeom>
                <a:avLst/>
                <a:gdLst/>
                <a:ahLst/>
                <a:cxnLst>
                  <a:cxn ang="0">
                    <a:pos x="0" y="42"/>
                  </a:cxn>
                  <a:cxn ang="0">
                    <a:pos x="2" y="42"/>
                  </a:cxn>
                  <a:cxn ang="0">
                    <a:pos x="4" y="42"/>
                  </a:cxn>
                  <a:cxn ang="0">
                    <a:pos x="5" y="42"/>
                  </a:cxn>
                  <a:cxn ang="0">
                    <a:pos x="7" y="42"/>
                  </a:cxn>
                  <a:cxn ang="0">
                    <a:pos x="7" y="35"/>
                  </a:cxn>
                  <a:cxn ang="0">
                    <a:pos x="7" y="27"/>
                  </a:cxn>
                  <a:cxn ang="0">
                    <a:pos x="7" y="22"/>
                  </a:cxn>
                  <a:cxn ang="0">
                    <a:pos x="7" y="22"/>
                  </a:cxn>
                  <a:cxn ang="0">
                    <a:pos x="7" y="22"/>
                  </a:cxn>
                  <a:cxn ang="0">
                    <a:pos x="7" y="22"/>
                  </a:cxn>
                  <a:cxn ang="0">
                    <a:pos x="7" y="22"/>
                  </a:cxn>
                  <a:cxn ang="0">
                    <a:pos x="12" y="27"/>
                  </a:cxn>
                  <a:cxn ang="0">
                    <a:pos x="17" y="34"/>
                  </a:cxn>
                  <a:cxn ang="0">
                    <a:pos x="25" y="42"/>
                  </a:cxn>
                  <a:cxn ang="0">
                    <a:pos x="27" y="42"/>
                  </a:cxn>
                  <a:cxn ang="0">
                    <a:pos x="29" y="42"/>
                  </a:cxn>
                  <a:cxn ang="0">
                    <a:pos x="30" y="42"/>
                  </a:cxn>
                  <a:cxn ang="0">
                    <a:pos x="32" y="42"/>
                  </a:cxn>
                  <a:cxn ang="0">
                    <a:pos x="22" y="30"/>
                  </a:cxn>
                  <a:cxn ang="0">
                    <a:pos x="12" y="20"/>
                  </a:cxn>
                  <a:cxn ang="0">
                    <a:pos x="20" y="10"/>
                  </a:cxn>
                  <a:cxn ang="0">
                    <a:pos x="30" y="0"/>
                  </a:cxn>
                  <a:cxn ang="0">
                    <a:pos x="29" y="0"/>
                  </a:cxn>
                  <a:cxn ang="0">
                    <a:pos x="29" y="0"/>
                  </a:cxn>
                  <a:cxn ang="0">
                    <a:pos x="27" y="0"/>
                  </a:cxn>
                  <a:cxn ang="0">
                    <a:pos x="25" y="0"/>
                  </a:cxn>
                  <a:cxn ang="0">
                    <a:pos x="17" y="10"/>
                  </a:cxn>
                  <a:cxn ang="0">
                    <a:pos x="7" y="20"/>
                  </a:cxn>
                  <a:cxn ang="0">
                    <a:pos x="7" y="20"/>
                  </a:cxn>
                  <a:cxn ang="0">
                    <a:pos x="7" y="20"/>
                  </a:cxn>
                  <a:cxn ang="0">
                    <a:pos x="7" y="20"/>
                  </a:cxn>
                  <a:cxn ang="0">
                    <a:pos x="7" y="20"/>
                  </a:cxn>
                  <a:cxn ang="0">
                    <a:pos x="7" y="17"/>
                  </a:cxn>
                  <a:cxn ang="0">
                    <a:pos x="7" y="9"/>
                  </a:cxn>
                  <a:cxn ang="0">
                    <a:pos x="7" y="0"/>
                  </a:cxn>
                  <a:cxn ang="0">
                    <a:pos x="5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9"/>
                  </a:cxn>
                  <a:cxn ang="0">
                    <a:pos x="2" y="17"/>
                  </a:cxn>
                  <a:cxn ang="0">
                    <a:pos x="2" y="27"/>
                  </a:cxn>
                  <a:cxn ang="0">
                    <a:pos x="0" y="35"/>
                  </a:cxn>
                  <a:cxn ang="0">
                    <a:pos x="0" y="42"/>
                  </a:cxn>
                </a:cxnLst>
                <a:rect l="0" t="0" r="r" b="b"/>
                <a:pathLst>
                  <a:path w="32" h="42">
                    <a:moveTo>
                      <a:pt x="0" y="42"/>
                    </a:moveTo>
                    <a:lnTo>
                      <a:pt x="2" y="42"/>
                    </a:lnTo>
                    <a:lnTo>
                      <a:pt x="4" y="42"/>
                    </a:lnTo>
                    <a:lnTo>
                      <a:pt x="5" y="42"/>
                    </a:lnTo>
                    <a:lnTo>
                      <a:pt x="7" y="42"/>
                    </a:lnTo>
                    <a:lnTo>
                      <a:pt x="7" y="35"/>
                    </a:lnTo>
                    <a:lnTo>
                      <a:pt x="7" y="27"/>
                    </a:lnTo>
                    <a:lnTo>
                      <a:pt x="7" y="22"/>
                    </a:lnTo>
                    <a:lnTo>
                      <a:pt x="7" y="22"/>
                    </a:lnTo>
                    <a:lnTo>
                      <a:pt x="7" y="22"/>
                    </a:lnTo>
                    <a:lnTo>
                      <a:pt x="7" y="22"/>
                    </a:lnTo>
                    <a:lnTo>
                      <a:pt x="7" y="22"/>
                    </a:lnTo>
                    <a:lnTo>
                      <a:pt x="12" y="27"/>
                    </a:lnTo>
                    <a:lnTo>
                      <a:pt x="17" y="34"/>
                    </a:lnTo>
                    <a:lnTo>
                      <a:pt x="25" y="42"/>
                    </a:lnTo>
                    <a:lnTo>
                      <a:pt x="27" y="42"/>
                    </a:lnTo>
                    <a:lnTo>
                      <a:pt x="29" y="42"/>
                    </a:lnTo>
                    <a:lnTo>
                      <a:pt x="30" y="42"/>
                    </a:lnTo>
                    <a:lnTo>
                      <a:pt x="32" y="42"/>
                    </a:lnTo>
                    <a:lnTo>
                      <a:pt x="22" y="30"/>
                    </a:lnTo>
                    <a:lnTo>
                      <a:pt x="12" y="20"/>
                    </a:lnTo>
                    <a:lnTo>
                      <a:pt x="20" y="10"/>
                    </a:lnTo>
                    <a:lnTo>
                      <a:pt x="30" y="0"/>
                    </a:lnTo>
                    <a:lnTo>
                      <a:pt x="29" y="0"/>
                    </a:lnTo>
                    <a:lnTo>
                      <a:pt x="29" y="0"/>
                    </a:lnTo>
                    <a:lnTo>
                      <a:pt x="27" y="0"/>
                    </a:lnTo>
                    <a:lnTo>
                      <a:pt x="25" y="0"/>
                    </a:lnTo>
                    <a:lnTo>
                      <a:pt x="17" y="10"/>
                    </a:lnTo>
                    <a:lnTo>
                      <a:pt x="7" y="20"/>
                    </a:lnTo>
                    <a:lnTo>
                      <a:pt x="7" y="20"/>
                    </a:lnTo>
                    <a:lnTo>
                      <a:pt x="7" y="20"/>
                    </a:lnTo>
                    <a:lnTo>
                      <a:pt x="7" y="20"/>
                    </a:lnTo>
                    <a:lnTo>
                      <a:pt x="7" y="20"/>
                    </a:lnTo>
                    <a:lnTo>
                      <a:pt x="7" y="17"/>
                    </a:lnTo>
                    <a:lnTo>
                      <a:pt x="7" y="9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9"/>
                    </a:lnTo>
                    <a:lnTo>
                      <a:pt x="2" y="17"/>
                    </a:lnTo>
                    <a:lnTo>
                      <a:pt x="2" y="27"/>
                    </a:lnTo>
                    <a:lnTo>
                      <a:pt x="0" y="35"/>
                    </a:lnTo>
                    <a:lnTo>
                      <a:pt x="0" y="4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339" name="Freeform 131"/>
              <p:cNvSpPr>
                <a:spLocks noEditPoints="1"/>
              </p:cNvSpPr>
              <p:nvPr/>
            </p:nvSpPr>
            <p:spPr bwMode="auto">
              <a:xfrm>
                <a:off x="3530" y="2200"/>
                <a:ext cx="38" cy="43"/>
              </a:xfrm>
              <a:custGeom>
                <a:avLst/>
                <a:gdLst/>
                <a:ahLst/>
                <a:cxnLst>
                  <a:cxn ang="0">
                    <a:pos x="18" y="0"/>
                  </a:cxn>
                  <a:cxn ang="0">
                    <a:pos x="10" y="23"/>
                  </a:cxn>
                  <a:cxn ang="0">
                    <a:pos x="0" y="43"/>
                  </a:cxn>
                  <a:cxn ang="0">
                    <a:pos x="1" y="43"/>
                  </a:cxn>
                  <a:cxn ang="0">
                    <a:pos x="1" y="43"/>
                  </a:cxn>
                  <a:cxn ang="0">
                    <a:pos x="3" y="43"/>
                  </a:cxn>
                  <a:cxn ang="0">
                    <a:pos x="5" y="43"/>
                  </a:cxn>
                  <a:cxn ang="0">
                    <a:pos x="7" y="36"/>
                  </a:cxn>
                  <a:cxn ang="0">
                    <a:pos x="10" y="28"/>
                  </a:cxn>
                  <a:cxn ang="0">
                    <a:pos x="13" y="28"/>
                  </a:cxn>
                  <a:cxn ang="0">
                    <a:pos x="18" y="28"/>
                  </a:cxn>
                  <a:cxn ang="0">
                    <a:pos x="22" y="28"/>
                  </a:cxn>
                  <a:cxn ang="0">
                    <a:pos x="25" y="28"/>
                  </a:cxn>
                  <a:cxn ang="0">
                    <a:pos x="27" y="31"/>
                  </a:cxn>
                  <a:cxn ang="0">
                    <a:pos x="28" y="36"/>
                  </a:cxn>
                  <a:cxn ang="0">
                    <a:pos x="30" y="40"/>
                  </a:cxn>
                  <a:cxn ang="0">
                    <a:pos x="32" y="43"/>
                  </a:cxn>
                  <a:cxn ang="0">
                    <a:pos x="33" y="43"/>
                  </a:cxn>
                  <a:cxn ang="0">
                    <a:pos x="35" y="43"/>
                  </a:cxn>
                  <a:cxn ang="0">
                    <a:pos x="37" y="43"/>
                  </a:cxn>
                  <a:cxn ang="0">
                    <a:pos x="38" y="43"/>
                  </a:cxn>
                  <a:cxn ang="0">
                    <a:pos x="30" y="25"/>
                  </a:cxn>
                  <a:cxn ang="0">
                    <a:pos x="20" y="0"/>
                  </a:cxn>
                  <a:cxn ang="0">
                    <a:pos x="18" y="0"/>
                  </a:cxn>
                  <a:cxn ang="0">
                    <a:pos x="18" y="10"/>
                  </a:cxn>
                  <a:cxn ang="0">
                    <a:pos x="25" y="25"/>
                  </a:cxn>
                  <a:cxn ang="0">
                    <a:pos x="22" y="25"/>
                  </a:cxn>
                  <a:cxn ang="0">
                    <a:pos x="18" y="25"/>
                  </a:cxn>
                  <a:cxn ang="0">
                    <a:pos x="15" y="25"/>
                  </a:cxn>
                  <a:cxn ang="0">
                    <a:pos x="12" y="25"/>
                  </a:cxn>
                  <a:cxn ang="0">
                    <a:pos x="18" y="10"/>
                  </a:cxn>
                </a:cxnLst>
                <a:rect l="0" t="0" r="r" b="b"/>
                <a:pathLst>
                  <a:path w="38" h="43">
                    <a:moveTo>
                      <a:pt x="18" y="0"/>
                    </a:moveTo>
                    <a:lnTo>
                      <a:pt x="10" y="23"/>
                    </a:lnTo>
                    <a:lnTo>
                      <a:pt x="0" y="43"/>
                    </a:lnTo>
                    <a:lnTo>
                      <a:pt x="1" y="43"/>
                    </a:lnTo>
                    <a:lnTo>
                      <a:pt x="1" y="43"/>
                    </a:lnTo>
                    <a:lnTo>
                      <a:pt x="3" y="43"/>
                    </a:lnTo>
                    <a:lnTo>
                      <a:pt x="5" y="43"/>
                    </a:lnTo>
                    <a:lnTo>
                      <a:pt x="7" y="36"/>
                    </a:lnTo>
                    <a:lnTo>
                      <a:pt x="10" y="28"/>
                    </a:lnTo>
                    <a:lnTo>
                      <a:pt x="13" y="28"/>
                    </a:lnTo>
                    <a:lnTo>
                      <a:pt x="18" y="28"/>
                    </a:lnTo>
                    <a:lnTo>
                      <a:pt x="22" y="28"/>
                    </a:lnTo>
                    <a:lnTo>
                      <a:pt x="25" y="28"/>
                    </a:lnTo>
                    <a:lnTo>
                      <a:pt x="27" y="31"/>
                    </a:lnTo>
                    <a:lnTo>
                      <a:pt x="28" y="36"/>
                    </a:lnTo>
                    <a:lnTo>
                      <a:pt x="30" y="40"/>
                    </a:lnTo>
                    <a:lnTo>
                      <a:pt x="32" y="43"/>
                    </a:lnTo>
                    <a:lnTo>
                      <a:pt x="33" y="43"/>
                    </a:lnTo>
                    <a:lnTo>
                      <a:pt x="35" y="43"/>
                    </a:lnTo>
                    <a:lnTo>
                      <a:pt x="37" y="43"/>
                    </a:lnTo>
                    <a:lnTo>
                      <a:pt x="38" y="43"/>
                    </a:lnTo>
                    <a:lnTo>
                      <a:pt x="30" y="25"/>
                    </a:lnTo>
                    <a:lnTo>
                      <a:pt x="20" y="0"/>
                    </a:lnTo>
                    <a:lnTo>
                      <a:pt x="18" y="0"/>
                    </a:lnTo>
                    <a:close/>
                    <a:moveTo>
                      <a:pt x="18" y="10"/>
                    </a:moveTo>
                    <a:lnTo>
                      <a:pt x="25" y="25"/>
                    </a:lnTo>
                    <a:lnTo>
                      <a:pt x="22" y="25"/>
                    </a:lnTo>
                    <a:lnTo>
                      <a:pt x="18" y="25"/>
                    </a:lnTo>
                    <a:lnTo>
                      <a:pt x="15" y="25"/>
                    </a:lnTo>
                    <a:lnTo>
                      <a:pt x="12" y="25"/>
                    </a:lnTo>
                    <a:lnTo>
                      <a:pt x="18" y="1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340" name="Freeform 132"/>
              <p:cNvSpPr>
                <a:spLocks/>
              </p:cNvSpPr>
              <p:nvPr/>
            </p:nvSpPr>
            <p:spPr bwMode="auto">
              <a:xfrm>
                <a:off x="3573" y="2200"/>
                <a:ext cx="24" cy="45"/>
              </a:xfrm>
              <a:custGeom>
                <a:avLst/>
                <a:gdLst/>
                <a:ahLst/>
                <a:cxnLst>
                  <a:cxn ang="0">
                    <a:pos x="0" y="38"/>
                  </a:cxn>
                  <a:cxn ang="0">
                    <a:pos x="2" y="43"/>
                  </a:cxn>
                  <a:cxn ang="0">
                    <a:pos x="7" y="45"/>
                  </a:cxn>
                  <a:cxn ang="0">
                    <a:pos x="14" y="45"/>
                  </a:cxn>
                  <a:cxn ang="0">
                    <a:pos x="21" y="41"/>
                  </a:cxn>
                  <a:cxn ang="0">
                    <a:pos x="24" y="31"/>
                  </a:cxn>
                  <a:cxn ang="0">
                    <a:pos x="24" y="26"/>
                  </a:cxn>
                  <a:cxn ang="0">
                    <a:pos x="22" y="23"/>
                  </a:cxn>
                  <a:cxn ang="0">
                    <a:pos x="16" y="20"/>
                  </a:cxn>
                  <a:cxn ang="0">
                    <a:pos x="12" y="18"/>
                  </a:cxn>
                  <a:cxn ang="0">
                    <a:pos x="9" y="16"/>
                  </a:cxn>
                  <a:cxn ang="0">
                    <a:pos x="7" y="15"/>
                  </a:cxn>
                  <a:cxn ang="0">
                    <a:pos x="6" y="10"/>
                  </a:cxn>
                  <a:cxn ang="0">
                    <a:pos x="7" y="5"/>
                  </a:cxn>
                  <a:cxn ang="0">
                    <a:pos x="14" y="3"/>
                  </a:cxn>
                  <a:cxn ang="0">
                    <a:pos x="17" y="3"/>
                  </a:cxn>
                  <a:cxn ang="0">
                    <a:pos x="19" y="5"/>
                  </a:cxn>
                  <a:cxn ang="0">
                    <a:pos x="21" y="6"/>
                  </a:cxn>
                  <a:cxn ang="0">
                    <a:pos x="21" y="8"/>
                  </a:cxn>
                  <a:cxn ang="0">
                    <a:pos x="22" y="6"/>
                  </a:cxn>
                  <a:cxn ang="0">
                    <a:pos x="19" y="1"/>
                  </a:cxn>
                  <a:cxn ang="0">
                    <a:pos x="9" y="1"/>
                  </a:cxn>
                  <a:cxn ang="0">
                    <a:pos x="2" y="8"/>
                  </a:cxn>
                  <a:cxn ang="0">
                    <a:pos x="2" y="16"/>
                  </a:cxn>
                  <a:cxn ang="0">
                    <a:pos x="6" y="21"/>
                  </a:cxn>
                  <a:cxn ang="0">
                    <a:pos x="9" y="23"/>
                  </a:cxn>
                  <a:cxn ang="0">
                    <a:pos x="12" y="25"/>
                  </a:cxn>
                  <a:cxn ang="0">
                    <a:pos x="16" y="26"/>
                  </a:cxn>
                  <a:cxn ang="0">
                    <a:pos x="19" y="28"/>
                  </a:cxn>
                  <a:cxn ang="0">
                    <a:pos x="21" y="31"/>
                  </a:cxn>
                  <a:cxn ang="0">
                    <a:pos x="19" y="36"/>
                  </a:cxn>
                  <a:cxn ang="0">
                    <a:pos x="16" y="41"/>
                  </a:cxn>
                  <a:cxn ang="0">
                    <a:pos x="7" y="41"/>
                  </a:cxn>
                  <a:cxn ang="0">
                    <a:pos x="4" y="38"/>
                  </a:cxn>
                  <a:cxn ang="0">
                    <a:pos x="0" y="36"/>
                  </a:cxn>
                </a:cxnLst>
                <a:rect l="0" t="0" r="r" b="b"/>
                <a:pathLst>
                  <a:path w="24" h="45">
                    <a:moveTo>
                      <a:pt x="0" y="36"/>
                    </a:moveTo>
                    <a:lnTo>
                      <a:pt x="0" y="38"/>
                    </a:lnTo>
                    <a:lnTo>
                      <a:pt x="0" y="41"/>
                    </a:lnTo>
                    <a:lnTo>
                      <a:pt x="2" y="43"/>
                    </a:lnTo>
                    <a:lnTo>
                      <a:pt x="4" y="43"/>
                    </a:lnTo>
                    <a:lnTo>
                      <a:pt x="7" y="45"/>
                    </a:lnTo>
                    <a:lnTo>
                      <a:pt x="11" y="45"/>
                    </a:lnTo>
                    <a:lnTo>
                      <a:pt x="14" y="45"/>
                    </a:lnTo>
                    <a:lnTo>
                      <a:pt x="17" y="43"/>
                    </a:lnTo>
                    <a:lnTo>
                      <a:pt x="21" y="41"/>
                    </a:lnTo>
                    <a:lnTo>
                      <a:pt x="24" y="36"/>
                    </a:lnTo>
                    <a:lnTo>
                      <a:pt x="24" y="31"/>
                    </a:lnTo>
                    <a:lnTo>
                      <a:pt x="24" y="28"/>
                    </a:lnTo>
                    <a:lnTo>
                      <a:pt x="24" y="26"/>
                    </a:lnTo>
                    <a:lnTo>
                      <a:pt x="22" y="25"/>
                    </a:lnTo>
                    <a:lnTo>
                      <a:pt x="22" y="23"/>
                    </a:lnTo>
                    <a:lnTo>
                      <a:pt x="19" y="21"/>
                    </a:lnTo>
                    <a:lnTo>
                      <a:pt x="16" y="20"/>
                    </a:lnTo>
                    <a:lnTo>
                      <a:pt x="14" y="20"/>
                    </a:lnTo>
                    <a:lnTo>
                      <a:pt x="12" y="18"/>
                    </a:lnTo>
                    <a:lnTo>
                      <a:pt x="11" y="18"/>
                    </a:lnTo>
                    <a:lnTo>
                      <a:pt x="9" y="16"/>
                    </a:lnTo>
                    <a:lnTo>
                      <a:pt x="7" y="15"/>
                    </a:lnTo>
                    <a:lnTo>
                      <a:pt x="7" y="15"/>
                    </a:lnTo>
                    <a:lnTo>
                      <a:pt x="6" y="13"/>
                    </a:lnTo>
                    <a:lnTo>
                      <a:pt x="6" y="10"/>
                    </a:lnTo>
                    <a:lnTo>
                      <a:pt x="6" y="8"/>
                    </a:lnTo>
                    <a:lnTo>
                      <a:pt x="7" y="5"/>
                    </a:lnTo>
                    <a:lnTo>
                      <a:pt x="11" y="3"/>
                    </a:lnTo>
                    <a:lnTo>
                      <a:pt x="14" y="3"/>
                    </a:lnTo>
                    <a:lnTo>
                      <a:pt x="16" y="3"/>
                    </a:lnTo>
                    <a:lnTo>
                      <a:pt x="17" y="3"/>
                    </a:lnTo>
                    <a:lnTo>
                      <a:pt x="17" y="5"/>
                    </a:lnTo>
                    <a:lnTo>
                      <a:pt x="19" y="5"/>
                    </a:lnTo>
                    <a:lnTo>
                      <a:pt x="19" y="6"/>
                    </a:lnTo>
                    <a:lnTo>
                      <a:pt x="21" y="6"/>
                    </a:lnTo>
                    <a:lnTo>
                      <a:pt x="21" y="8"/>
                    </a:lnTo>
                    <a:lnTo>
                      <a:pt x="21" y="8"/>
                    </a:lnTo>
                    <a:lnTo>
                      <a:pt x="21" y="8"/>
                    </a:lnTo>
                    <a:lnTo>
                      <a:pt x="22" y="6"/>
                    </a:lnTo>
                    <a:lnTo>
                      <a:pt x="22" y="3"/>
                    </a:lnTo>
                    <a:lnTo>
                      <a:pt x="19" y="1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6" y="3"/>
                    </a:lnTo>
                    <a:lnTo>
                      <a:pt x="2" y="8"/>
                    </a:lnTo>
                    <a:lnTo>
                      <a:pt x="0" y="11"/>
                    </a:lnTo>
                    <a:lnTo>
                      <a:pt x="2" y="16"/>
                    </a:lnTo>
                    <a:lnTo>
                      <a:pt x="4" y="20"/>
                    </a:lnTo>
                    <a:lnTo>
                      <a:pt x="6" y="21"/>
                    </a:lnTo>
                    <a:lnTo>
                      <a:pt x="7" y="21"/>
                    </a:lnTo>
                    <a:lnTo>
                      <a:pt x="9" y="23"/>
                    </a:lnTo>
                    <a:lnTo>
                      <a:pt x="11" y="23"/>
                    </a:lnTo>
                    <a:lnTo>
                      <a:pt x="12" y="25"/>
                    </a:lnTo>
                    <a:lnTo>
                      <a:pt x="14" y="25"/>
                    </a:lnTo>
                    <a:lnTo>
                      <a:pt x="16" y="26"/>
                    </a:lnTo>
                    <a:lnTo>
                      <a:pt x="17" y="26"/>
                    </a:lnTo>
                    <a:lnTo>
                      <a:pt x="19" y="28"/>
                    </a:lnTo>
                    <a:lnTo>
                      <a:pt x="19" y="30"/>
                    </a:lnTo>
                    <a:lnTo>
                      <a:pt x="21" y="31"/>
                    </a:lnTo>
                    <a:lnTo>
                      <a:pt x="21" y="33"/>
                    </a:lnTo>
                    <a:lnTo>
                      <a:pt x="19" y="36"/>
                    </a:lnTo>
                    <a:lnTo>
                      <a:pt x="17" y="40"/>
                    </a:lnTo>
                    <a:lnTo>
                      <a:pt x="16" y="41"/>
                    </a:lnTo>
                    <a:lnTo>
                      <a:pt x="12" y="43"/>
                    </a:lnTo>
                    <a:lnTo>
                      <a:pt x="7" y="41"/>
                    </a:lnTo>
                    <a:lnTo>
                      <a:pt x="6" y="40"/>
                    </a:lnTo>
                    <a:lnTo>
                      <a:pt x="4" y="38"/>
                    </a:lnTo>
                    <a:lnTo>
                      <a:pt x="2" y="36"/>
                    </a:lnTo>
                    <a:lnTo>
                      <a:pt x="0" y="36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341" name="Freeform 133"/>
              <p:cNvSpPr>
                <a:spLocks/>
              </p:cNvSpPr>
              <p:nvPr/>
            </p:nvSpPr>
            <p:spPr bwMode="auto">
              <a:xfrm>
                <a:off x="3607" y="2201"/>
                <a:ext cx="5" cy="42"/>
              </a:xfrm>
              <a:custGeom>
                <a:avLst/>
                <a:gdLst/>
                <a:ahLst/>
                <a:cxnLst>
                  <a:cxn ang="0">
                    <a:pos x="0" y="27"/>
                  </a:cxn>
                  <a:cxn ang="0">
                    <a:pos x="0" y="35"/>
                  </a:cxn>
                  <a:cxn ang="0">
                    <a:pos x="0" y="42"/>
                  </a:cxn>
                  <a:cxn ang="0">
                    <a:pos x="2" y="42"/>
                  </a:cxn>
                  <a:cxn ang="0">
                    <a:pos x="3" y="42"/>
                  </a:cxn>
                  <a:cxn ang="0">
                    <a:pos x="5" y="42"/>
                  </a:cxn>
                  <a:cxn ang="0">
                    <a:pos x="5" y="42"/>
                  </a:cxn>
                  <a:cxn ang="0">
                    <a:pos x="5" y="35"/>
                  </a:cxn>
                  <a:cxn ang="0">
                    <a:pos x="5" y="27"/>
                  </a:cxn>
                  <a:cxn ang="0">
                    <a:pos x="5" y="17"/>
                  </a:cxn>
                  <a:cxn ang="0">
                    <a:pos x="5" y="9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3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9"/>
                  </a:cxn>
                  <a:cxn ang="0">
                    <a:pos x="0" y="17"/>
                  </a:cxn>
                  <a:cxn ang="0">
                    <a:pos x="0" y="27"/>
                  </a:cxn>
                </a:cxnLst>
                <a:rect l="0" t="0" r="r" b="b"/>
                <a:pathLst>
                  <a:path w="5" h="42">
                    <a:moveTo>
                      <a:pt x="0" y="27"/>
                    </a:moveTo>
                    <a:lnTo>
                      <a:pt x="0" y="35"/>
                    </a:lnTo>
                    <a:lnTo>
                      <a:pt x="0" y="42"/>
                    </a:lnTo>
                    <a:lnTo>
                      <a:pt x="2" y="42"/>
                    </a:lnTo>
                    <a:lnTo>
                      <a:pt x="3" y="42"/>
                    </a:lnTo>
                    <a:lnTo>
                      <a:pt x="5" y="42"/>
                    </a:lnTo>
                    <a:lnTo>
                      <a:pt x="5" y="42"/>
                    </a:lnTo>
                    <a:lnTo>
                      <a:pt x="5" y="35"/>
                    </a:lnTo>
                    <a:lnTo>
                      <a:pt x="5" y="27"/>
                    </a:lnTo>
                    <a:lnTo>
                      <a:pt x="5" y="17"/>
                    </a:lnTo>
                    <a:lnTo>
                      <a:pt x="5" y="9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9"/>
                    </a:lnTo>
                    <a:lnTo>
                      <a:pt x="0" y="17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342" name="Freeform 134"/>
              <p:cNvSpPr>
                <a:spLocks/>
              </p:cNvSpPr>
              <p:nvPr/>
            </p:nvSpPr>
            <p:spPr bwMode="auto">
              <a:xfrm>
                <a:off x="1139" y="2680"/>
                <a:ext cx="22" cy="43"/>
              </a:xfrm>
              <a:custGeom>
                <a:avLst/>
                <a:gdLst/>
                <a:ahLst/>
                <a:cxnLst>
                  <a:cxn ang="0">
                    <a:pos x="0" y="26"/>
                  </a:cxn>
                  <a:cxn ang="0">
                    <a:pos x="0" y="35"/>
                  </a:cxn>
                  <a:cxn ang="0">
                    <a:pos x="0" y="43"/>
                  </a:cxn>
                  <a:cxn ang="0">
                    <a:pos x="5" y="42"/>
                  </a:cxn>
                  <a:cxn ang="0">
                    <a:pos x="12" y="42"/>
                  </a:cxn>
                  <a:cxn ang="0">
                    <a:pos x="17" y="42"/>
                  </a:cxn>
                  <a:cxn ang="0">
                    <a:pos x="22" y="43"/>
                  </a:cxn>
                  <a:cxn ang="0">
                    <a:pos x="22" y="42"/>
                  </a:cxn>
                  <a:cxn ang="0">
                    <a:pos x="22" y="42"/>
                  </a:cxn>
                  <a:cxn ang="0">
                    <a:pos x="22" y="40"/>
                  </a:cxn>
                  <a:cxn ang="0">
                    <a:pos x="22" y="38"/>
                  </a:cxn>
                  <a:cxn ang="0">
                    <a:pos x="14" y="40"/>
                  </a:cxn>
                  <a:cxn ang="0">
                    <a:pos x="5" y="40"/>
                  </a:cxn>
                  <a:cxn ang="0">
                    <a:pos x="5" y="30"/>
                  </a:cxn>
                  <a:cxn ang="0">
                    <a:pos x="5" y="16"/>
                  </a:cxn>
                  <a:cxn ang="0">
                    <a:pos x="5" y="8"/>
                  </a:cxn>
                  <a:cxn ang="0">
                    <a:pos x="7" y="0"/>
                  </a:cxn>
                  <a:cxn ang="0">
                    <a:pos x="5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8"/>
                  </a:cxn>
                  <a:cxn ang="0">
                    <a:pos x="0" y="16"/>
                  </a:cxn>
                  <a:cxn ang="0">
                    <a:pos x="0" y="26"/>
                  </a:cxn>
                </a:cxnLst>
                <a:rect l="0" t="0" r="r" b="b"/>
                <a:pathLst>
                  <a:path w="22" h="43">
                    <a:moveTo>
                      <a:pt x="0" y="26"/>
                    </a:moveTo>
                    <a:lnTo>
                      <a:pt x="0" y="35"/>
                    </a:lnTo>
                    <a:lnTo>
                      <a:pt x="0" y="43"/>
                    </a:lnTo>
                    <a:lnTo>
                      <a:pt x="5" y="42"/>
                    </a:lnTo>
                    <a:lnTo>
                      <a:pt x="12" y="42"/>
                    </a:lnTo>
                    <a:lnTo>
                      <a:pt x="17" y="42"/>
                    </a:lnTo>
                    <a:lnTo>
                      <a:pt x="22" y="43"/>
                    </a:lnTo>
                    <a:lnTo>
                      <a:pt x="22" y="42"/>
                    </a:lnTo>
                    <a:lnTo>
                      <a:pt x="22" y="42"/>
                    </a:lnTo>
                    <a:lnTo>
                      <a:pt x="22" y="40"/>
                    </a:lnTo>
                    <a:lnTo>
                      <a:pt x="22" y="38"/>
                    </a:lnTo>
                    <a:lnTo>
                      <a:pt x="14" y="40"/>
                    </a:lnTo>
                    <a:lnTo>
                      <a:pt x="5" y="40"/>
                    </a:lnTo>
                    <a:lnTo>
                      <a:pt x="5" y="30"/>
                    </a:lnTo>
                    <a:lnTo>
                      <a:pt x="5" y="16"/>
                    </a:lnTo>
                    <a:lnTo>
                      <a:pt x="5" y="8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8"/>
                    </a:lnTo>
                    <a:lnTo>
                      <a:pt x="0" y="16"/>
                    </a:lnTo>
                    <a:lnTo>
                      <a:pt x="0" y="26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343" name="Freeform 135"/>
              <p:cNvSpPr>
                <a:spLocks noEditPoints="1"/>
              </p:cNvSpPr>
              <p:nvPr/>
            </p:nvSpPr>
            <p:spPr bwMode="auto">
              <a:xfrm>
                <a:off x="1166" y="2680"/>
                <a:ext cx="39" cy="43"/>
              </a:xfrm>
              <a:custGeom>
                <a:avLst/>
                <a:gdLst/>
                <a:ahLst/>
                <a:cxnLst>
                  <a:cxn ang="0">
                    <a:pos x="19" y="0"/>
                  </a:cxn>
                  <a:cxn ang="0">
                    <a:pos x="10" y="21"/>
                  </a:cxn>
                  <a:cxn ang="0">
                    <a:pos x="0" y="43"/>
                  </a:cxn>
                  <a:cxn ang="0">
                    <a:pos x="2" y="42"/>
                  </a:cxn>
                  <a:cxn ang="0">
                    <a:pos x="2" y="42"/>
                  </a:cxn>
                  <a:cxn ang="0">
                    <a:pos x="4" y="42"/>
                  </a:cxn>
                  <a:cxn ang="0">
                    <a:pos x="5" y="43"/>
                  </a:cxn>
                  <a:cxn ang="0">
                    <a:pos x="7" y="35"/>
                  </a:cxn>
                  <a:cxn ang="0">
                    <a:pos x="10" y="26"/>
                  </a:cxn>
                  <a:cxn ang="0">
                    <a:pos x="14" y="26"/>
                  </a:cxn>
                  <a:cxn ang="0">
                    <a:pos x="17" y="26"/>
                  </a:cxn>
                  <a:cxn ang="0">
                    <a:pos x="22" y="26"/>
                  </a:cxn>
                  <a:cxn ang="0">
                    <a:pos x="25" y="26"/>
                  </a:cxn>
                  <a:cxn ang="0">
                    <a:pos x="27" y="30"/>
                  </a:cxn>
                  <a:cxn ang="0">
                    <a:pos x="29" y="35"/>
                  </a:cxn>
                  <a:cxn ang="0">
                    <a:pos x="30" y="38"/>
                  </a:cxn>
                  <a:cxn ang="0">
                    <a:pos x="32" y="43"/>
                  </a:cxn>
                  <a:cxn ang="0">
                    <a:pos x="34" y="42"/>
                  </a:cxn>
                  <a:cxn ang="0">
                    <a:pos x="36" y="42"/>
                  </a:cxn>
                  <a:cxn ang="0">
                    <a:pos x="37" y="42"/>
                  </a:cxn>
                  <a:cxn ang="0">
                    <a:pos x="39" y="43"/>
                  </a:cxn>
                  <a:cxn ang="0">
                    <a:pos x="30" y="23"/>
                  </a:cxn>
                  <a:cxn ang="0">
                    <a:pos x="20" y="0"/>
                  </a:cxn>
                  <a:cxn ang="0">
                    <a:pos x="19" y="0"/>
                  </a:cxn>
                  <a:cxn ang="0">
                    <a:pos x="19" y="8"/>
                  </a:cxn>
                  <a:cxn ang="0">
                    <a:pos x="25" y="23"/>
                  </a:cxn>
                  <a:cxn ang="0">
                    <a:pos x="22" y="23"/>
                  </a:cxn>
                  <a:cxn ang="0">
                    <a:pos x="19" y="23"/>
                  </a:cxn>
                  <a:cxn ang="0">
                    <a:pos x="15" y="23"/>
                  </a:cxn>
                  <a:cxn ang="0">
                    <a:pos x="12" y="23"/>
                  </a:cxn>
                  <a:cxn ang="0">
                    <a:pos x="19" y="8"/>
                  </a:cxn>
                </a:cxnLst>
                <a:rect l="0" t="0" r="r" b="b"/>
                <a:pathLst>
                  <a:path w="39" h="43">
                    <a:moveTo>
                      <a:pt x="19" y="0"/>
                    </a:moveTo>
                    <a:lnTo>
                      <a:pt x="10" y="21"/>
                    </a:lnTo>
                    <a:lnTo>
                      <a:pt x="0" y="43"/>
                    </a:lnTo>
                    <a:lnTo>
                      <a:pt x="2" y="42"/>
                    </a:lnTo>
                    <a:lnTo>
                      <a:pt x="2" y="42"/>
                    </a:lnTo>
                    <a:lnTo>
                      <a:pt x="4" y="42"/>
                    </a:lnTo>
                    <a:lnTo>
                      <a:pt x="5" y="43"/>
                    </a:lnTo>
                    <a:lnTo>
                      <a:pt x="7" y="35"/>
                    </a:lnTo>
                    <a:lnTo>
                      <a:pt x="10" y="26"/>
                    </a:lnTo>
                    <a:lnTo>
                      <a:pt x="14" y="26"/>
                    </a:lnTo>
                    <a:lnTo>
                      <a:pt x="17" y="26"/>
                    </a:lnTo>
                    <a:lnTo>
                      <a:pt x="22" y="26"/>
                    </a:lnTo>
                    <a:lnTo>
                      <a:pt x="25" y="26"/>
                    </a:lnTo>
                    <a:lnTo>
                      <a:pt x="27" y="30"/>
                    </a:lnTo>
                    <a:lnTo>
                      <a:pt x="29" y="35"/>
                    </a:lnTo>
                    <a:lnTo>
                      <a:pt x="30" y="38"/>
                    </a:lnTo>
                    <a:lnTo>
                      <a:pt x="32" y="43"/>
                    </a:lnTo>
                    <a:lnTo>
                      <a:pt x="34" y="42"/>
                    </a:lnTo>
                    <a:lnTo>
                      <a:pt x="36" y="42"/>
                    </a:lnTo>
                    <a:lnTo>
                      <a:pt x="37" y="42"/>
                    </a:lnTo>
                    <a:lnTo>
                      <a:pt x="39" y="43"/>
                    </a:lnTo>
                    <a:lnTo>
                      <a:pt x="30" y="23"/>
                    </a:lnTo>
                    <a:lnTo>
                      <a:pt x="20" y="0"/>
                    </a:lnTo>
                    <a:lnTo>
                      <a:pt x="19" y="0"/>
                    </a:lnTo>
                    <a:close/>
                    <a:moveTo>
                      <a:pt x="19" y="8"/>
                    </a:moveTo>
                    <a:lnTo>
                      <a:pt x="25" y="23"/>
                    </a:lnTo>
                    <a:lnTo>
                      <a:pt x="22" y="23"/>
                    </a:lnTo>
                    <a:lnTo>
                      <a:pt x="19" y="23"/>
                    </a:lnTo>
                    <a:lnTo>
                      <a:pt x="15" y="23"/>
                    </a:lnTo>
                    <a:lnTo>
                      <a:pt x="12" y="23"/>
                    </a:lnTo>
                    <a:lnTo>
                      <a:pt x="19" y="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344" name="Freeform 136"/>
              <p:cNvSpPr>
                <a:spLocks/>
              </p:cNvSpPr>
              <p:nvPr/>
            </p:nvSpPr>
            <p:spPr bwMode="auto">
              <a:xfrm>
                <a:off x="1212" y="2680"/>
                <a:ext cx="37" cy="43"/>
              </a:xfrm>
              <a:custGeom>
                <a:avLst/>
                <a:gdLst/>
                <a:ahLst/>
                <a:cxnLst>
                  <a:cxn ang="0">
                    <a:pos x="35" y="43"/>
                  </a:cxn>
                  <a:cxn ang="0">
                    <a:pos x="35" y="33"/>
                  </a:cxn>
                  <a:cxn ang="0">
                    <a:pos x="35" y="20"/>
                  </a:cxn>
                  <a:cxn ang="0">
                    <a:pos x="35" y="10"/>
                  </a:cxn>
                  <a:cxn ang="0">
                    <a:pos x="37" y="0"/>
                  </a:cxn>
                  <a:cxn ang="0">
                    <a:pos x="35" y="0"/>
                  </a:cxn>
                  <a:cxn ang="0">
                    <a:pos x="35" y="0"/>
                  </a:cxn>
                  <a:cxn ang="0">
                    <a:pos x="33" y="0"/>
                  </a:cxn>
                  <a:cxn ang="0">
                    <a:pos x="31" y="0"/>
                  </a:cxn>
                  <a:cxn ang="0">
                    <a:pos x="33" y="16"/>
                  </a:cxn>
                  <a:cxn ang="0">
                    <a:pos x="33" y="33"/>
                  </a:cxn>
                  <a:cxn ang="0">
                    <a:pos x="18" y="16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3"/>
                  </a:cxn>
                  <a:cxn ang="0">
                    <a:pos x="1" y="8"/>
                  </a:cxn>
                  <a:cxn ang="0">
                    <a:pos x="1" y="16"/>
                  </a:cxn>
                  <a:cxn ang="0">
                    <a:pos x="1" y="23"/>
                  </a:cxn>
                  <a:cxn ang="0">
                    <a:pos x="1" y="31"/>
                  </a:cxn>
                  <a:cxn ang="0">
                    <a:pos x="0" y="38"/>
                  </a:cxn>
                  <a:cxn ang="0">
                    <a:pos x="0" y="43"/>
                  </a:cxn>
                  <a:cxn ang="0">
                    <a:pos x="1" y="42"/>
                  </a:cxn>
                  <a:cxn ang="0">
                    <a:pos x="3" y="42"/>
                  </a:cxn>
                  <a:cxn ang="0">
                    <a:pos x="3" y="42"/>
                  </a:cxn>
                  <a:cxn ang="0">
                    <a:pos x="5" y="43"/>
                  </a:cxn>
                  <a:cxn ang="0">
                    <a:pos x="5" y="40"/>
                  </a:cxn>
                  <a:cxn ang="0">
                    <a:pos x="5" y="33"/>
                  </a:cxn>
                  <a:cxn ang="0">
                    <a:pos x="3" y="26"/>
                  </a:cxn>
                  <a:cxn ang="0">
                    <a:pos x="3" y="21"/>
                  </a:cxn>
                  <a:cxn ang="0">
                    <a:pos x="3" y="13"/>
                  </a:cxn>
                  <a:cxn ang="0">
                    <a:pos x="5" y="10"/>
                  </a:cxn>
                  <a:cxn ang="0">
                    <a:pos x="20" y="26"/>
                  </a:cxn>
                  <a:cxn ang="0">
                    <a:pos x="35" y="43"/>
                  </a:cxn>
                  <a:cxn ang="0">
                    <a:pos x="35" y="43"/>
                  </a:cxn>
                </a:cxnLst>
                <a:rect l="0" t="0" r="r" b="b"/>
                <a:pathLst>
                  <a:path w="37" h="43">
                    <a:moveTo>
                      <a:pt x="35" y="43"/>
                    </a:moveTo>
                    <a:lnTo>
                      <a:pt x="35" y="33"/>
                    </a:lnTo>
                    <a:lnTo>
                      <a:pt x="35" y="20"/>
                    </a:lnTo>
                    <a:lnTo>
                      <a:pt x="35" y="10"/>
                    </a:lnTo>
                    <a:lnTo>
                      <a:pt x="37" y="0"/>
                    </a:lnTo>
                    <a:lnTo>
                      <a:pt x="35" y="0"/>
                    </a:lnTo>
                    <a:lnTo>
                      <a:pt x="35" y="0"/>
                    </a:lnTo>
                    <a:lnTo>
                      <a:pt x="33" y="0"/>
                    </a:lnTo>
                    <a:lnTo>
                      <a:pt x="31" y="0"/>
                    </a:lnTo>
                    <a:lnTo>
                      <a:pt x="33" y="16"/>
                    </a:lnTo>
                    <a:lnTo>
                      <a:pt x="33" y="33"/>
                    </a:lnTo>
                    <a:lnTo>
                      <a:pt x="18" y="16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3"/>
                    </a:lnTo>
                    <a:lnTo>
                      <a:pt x="1" y="8"/>
                    </a:lnTo>
                    <a:lnTo>
                      <a:pt x="1" y="16"/>
                    </a:lnTo>
                    <a:lnTo>
                      <a:pt x="1" y="23"/>
                    </a:lnTo>
                    <a:lnTo>
                      <a:pt x="1" y="31"/>
                    </a:lnTo>
                    <a:lnTo>
                      <a:pt x="0" y="38"/>
                    </a:lnTo>
                    <a:lnTo>
                      <a:pt x="0" y="43"/>
                    </a:lnTo>
                    <a:lnTo>
                      <a:pt x="1" y="42"/>
                    </a:lnTo>
                    <a:lnTo>
                      <a:pt x="3" y="42"/>
                    </a:lnTo>
                    <a:lnTo>
                      <a:pt x="3" y="42"/>
                    </a:lnTo>
                    <a:lnTo>
                      <a:pt x="5" y="43"/>
                    </a:lnTo>
                    <a:lnTo>
                      <a:pt x="5" y="40"/>
                    </a:lnTo>
                    <a:lnTo>
                      <a:pt x="5" y="33"/>
                    </a:lnTo>
                    <a:lnTo>
                      <a:pt x="3" y="26"/>
                    </a:lnTo>
                    <a:lnTo>
                      <a:pt x="3" y="21"/>
                    </a:lnTo>
                    <a:lnTo>
                      <a:pt x="3" y="13"/>
                    </a:lnTo>
                    <a:lnTo>
                      <a:pt x="5" y="10"/>
                    </a:lnTo>
                    <a:lnTo>
                      <a:pt x="20" y="26"/>
                    </a:lnTo>
                    <a:lnTo>
                      <a:pt x="35" y="43"/>
                    </a:lnTo>
                    <a:lnTo>
                      <a:pt x="35" y="4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345" name="Freeform 137"/>
              <p:cNvSpPr>
                <a:spLocks/>
              </p:cNvSpPr>
              <p:nvPr/>
            </p:nvSpPr>
            <p:spPr bwMode="auto">
              <a:xfrm>
                <a:off x="1259" y="2680"/>
                <a:ext cx="38" cy="43"/>
              </a:xfrm>
              <a:custGeom>
                <a:avLst/>
                <a:gdLst/>
                <a:ahLst/>
                <a:cxnLst>
                  <a:cxn ang="0">
                    <a:pos x="37" y="8"/>
                  </a:cxn>
                  <a:cxn ang="0">
                    <a:pos x="37" y="5"/>
                  </a:cxn>
                  <a:cxn ang="0">
                    <a:pos x="38" y="3"/>
                  </a:cxn>
                  <a:cxn ang="0">
                    <a:pos x="37" y="1"/>
                  </a:cxn>
                  <a:cxn ang="0">
                    <a:pos x="37" y="1"/>
                  </a:cxn>
                  <a:cxn ang="0">
                    <a:pos x="35" y="1"/>
                  </a:cxn>
                  <a:cxn ang="0">
                    <a:pos x="33" y="0"/>
                  </a:cxn>
                  <a:cxn ang="0">
                    <a:pos x="28" y="0"/>
                  </a:cxn>
                  <a:cxn ang="0">
                    <a:pos x="23" y="0"/>
                  </a:cxn>
                  <a:cxn ang="0">
                    <a:pos x="16" y="0"/>
                  </a:cxn>
                  <a:cxn ang="0">
                    <a:pos x="10" y="1"/>
                  </a:cxn>
                  <a:cxn ang="0">
                    <a:pos x="6" y="5"/>
                  </a:cxn>
                  <a:cxn ang="0">
                    <a:pos x="1" y="10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0" y="28"/>
                  </a:cxn>
                  <a:cxn ang="0">
                    <a:pos x="1" y="33"/>
                  </a:cxn>
                  <a:cxn ang="0">
                    <a:pos x="5" y="38"/>
                  </a:cxn>
                  <a:cxn ang="0">
                    <a:pos x="10" y="42"/>
                  </a:cxn>
                  <a:cxn ang="0">
                    <a:pos x="15" y="43"/>
                  </a:cxn>
                  <a:cxn ang="0">
                    <a:pos x="23" y="43"/>
                  </a:cxn>
                  <a:cxn ang="0">
                    <a:pos x="26" y="43"/>
                  </a:cxn>
                  <a:cxn ang="0">
                    <a:pos x="31" y="43"/>
                  </a:cxn>
                  <a:cxn ang="0">
                    <a:pos x="35" y="42"/>
                  </a:cxn>
                  <a:cxn ang="0">
                    <a:pos x="38" y="40"/>
                  </a:cxn>
                  <a:cxn ang="0">
                    <a:pos x="38" y="38"/>
                  </a:cxn>
                  <a:cxn ang="0">
                    <a:pos x="38" y="35"/>
                  </a:cxn>
                  <a:cxn ang="0">
                    <a:pos x="38" y="30"/>
                  </a:cxn>
                  <a:cxn ang="0">
                    <a:pos x="38" y="25"/>
                  </a:cxn>
                  <a:cxn ang="0">
                    <a:pos x="38" y="23"/>
                  </a:cxn>
                  <a:cxn ang="0">
                    <a:pos x="37" y="23"/>
                  </a:cxn>
                  <a:cxn ang="0">
                    <a:pos x="35" y="23"/>
                  </a:cxn>
                  <a:cxn ang="0">
                    <a:pos x="33" y="23"/>
                  </a:cxn>
                  <a:cxn ang="0">
                    <a:pos x="31" y="23"/>
                  </a:cxn>
                  <a:cxn ang="0">
                    <a:pos x="33" y="26"/>
                  </a:cxn>
                  <a:cxn ang="0">
                    <a:pos x="33" y="31"/>
                  </a:cxn>
                  <a:cxn ang="0">
                    <a:pos x="33" y="35"/>
                  </a:cxn>
                  <a:cxn ang="0">
                    <a:pos x="33" y="38"/>
                  </a:cxn>
                  <a:cxn ang="0">
                    <a:pos x="31" y="40"/>
                  </a:cxn>
                  <a:cxn ang="0">
                    <a:pos x="28" y="40"/>
                  </a:cxn>
                  <a:cxn ang="0">
                    <a:pos x="26" y="42"/>
                  </a:cxn>
                  <a:cxn ang="0">
                    <a:pos x="23" y="42"/>
                  </a:cxn>
                  <a:cxn ang="0">
                    <a:pos x="16" y="40"/>
                  </a:cxn>
                  <a:cxn ang="0">
                    <a:pos x="11" y="38"/>
                  </a:cxn>
                  <a:cxn ang="0">
                    <a:pos x="8" y="33"/>
                  </a:cxn>
                  <a:cxn ang="0">
                    <a:pos x="6" y="28"/>
                  </a:cxn>
                  <a:cxn ang="0">
                    <a:pos x="5" y="21"/>
                  </a:cxn>
                  <a:cxn ang="0">
                    <a:pos x="6" y="15"/>
                  </a:cxn>
                  <a:cxn ang="0">
                    <a:pos x="8" y="10"/>
                  </a:cxn>
                  <a:cxn ang="0">
                    <a:pos x="10" y="6"/>
                  </a:cxn>
                  <a:cxn ang="0">
                    <a:pos x="13" y="3"/>
                  </a:cxn>
                  <a:cxn ang="0">
                    <a:pos x="18" y="1"/>
                  </a:cxn>
                  <a:cxn ang="0">
                    <a:pos x="23" y="1"/>
                  </a:cxn>
                  <a:cxn ang="0">
                    <a:pos x="26" y="1"/>
                  </a:cxn>
                  <a:cxn ang="0">
                    <a:pos x="31" y="3"/>
                  </a:cxn>
                  <a:cxn ang="0">
                    <a:pos x="33" y="5"/>
                  </a:cxn>
                  <a:cxn ang="0">
                    <a:pos x="37" y="8"/>
                  </a:cxn>
                  <a:cxn ang="0">
                    <a:pos x="37" y="8"/>
                  </a:cxn>
                </a:cxnLst>
                <a:rect l="0" t="0" r="r" b="b"/>
                <a:pathLst>
                  <a:path w="38" h="43">
                    <a:moveTo>
                      <a:pt x="37" y="8"/>
                    </a:moveTo>
                    <a:lnTo>
                      <a:pt x="37" y="5"/>
                    </a:lnTo>
                    <a:lnTo>
                      <a:pt x="38" y="3"/>
                    </a:lnTo>
                    <a:lnTo>
                      <a:pt x="37" y="1"/>
                    </a:lnTo>
                    <a:lnTo>
                      <a:pt x="37" y="1"/>
                    </a:lnTo>
                    <a:lnTo>
                      <a:pt x="35" y="1"/>
                    </a:lnTo>
                    <a:lnTo>
                      <a:pt x="33" y="0"/>
                    </a:lnTo>
                    <a:lnTo>
                      <a:pt x="28" y="0"/>
                    </a:lnTo>
                    <a:lnTo>
                      <a:pt x="23" y="0"/>
                    </a:lnTo>
                    <a:lnTo>
                      <a:pt x="16" y="0"/>
                    </a:lnTo>
                    <a:lnTo>
                      <a:pt x="10" y="1"/>
                    </a:lnTo>
                    <a:lnTo>
                      <a:pt x="6" y="5"/>
                    </a:lnTo>
                    <a:lnTo>
                      <a:pt x="1" y="10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0" y="28"/>
                    </a:lnTo>
                    <a:lnTo>
                      <a:pt x="1" y="33"/>
                    </a:lnTo>
                    <a:lnTo>
                      <a:pt x="5" y="38"/>
                    </a:lnTo>
                    <a:lnTo>
                      <a:pt x="10" y="42"/>
                    </a:lnTo>
                    <a:lnTo>
                      <a:pt x="15" y="43"/>
                    </a:lnTo>
                    <a:lnTo>
                      <a:pt x="23" y="43"/>
                    </a:lnTo>
                    <a:lnTo>
                      <a:pt x="26" y="43"/>
                    </a:lnTo>
                    <a:lnTo>
                      <a:pt x="31" y="43"/>
                    </a:lnTo>
                    <a:lnTo>
                      <a:pt x="35" y="42"/>
                    </a:lnTo>
                    <a:lnTo>
                      <a:pt x="38" y="40"/>
                    </a:lnTo>
                    <a:lnTo>
                      <a:pt x="38" y="38"/>
                    </a:lnTo>
                    <a:lnTo>
                      <a:pt x="38" y="35"/>
                    </a:lnTo>
                    <a:lnTo>
                      <a:pt x="38" y="30"/>
                    </a:lnTo>
                    <a:lnTo>
                      <a:pt x="38" y="25"/>
                    </a:lnTo>
                    <a:lnTo>
                      <a:pt x="38" y="23"/>
                    </a:lnTo>
                    <a:lnTo>
                      <a:pt x="37" y="23"/>
                    </a:lnTo>
                    <a:lnTo>
                      <a:pt x="35" y="23"/>
                    </a:lnTo>
                    <a:lnTo>
                      <a:pt x="33" y="23"/>
                    </a:lnTo>
                    <a:lnTo>
                      <a:pt x="31" y="23"/>
                    </a:lnTo>
                    <a:lnTo>
                      <a:pt x="33" y="26"/>
                    </a:lnTo>
                    <a:lnTo>
                      <a:pt x="33" y="31"/>
                    </a:lnTo>
                    <a:lnTo>
                      <a:pt x="33" y="35"/>
                    </a:lnTo>
                    <a:lnTo>
                      <a:pt x="33" y="38"/>
                    </a:lnTo>
                    <a:lnTo>
                      <a:pt x="31" y="40"/>
                    </a:lnTo>
                    <a:lnTo>
                      <a:pt x="28" y="40"/>
                    </a:lnTo>
                    <a:lnTo>
                      <a:pt x="26" y="42"/>
                    </a:lnTo>
                    <a:lnTo>
                      <a:pt x="23" y="42"/>
                    </a:lnTo>
                    <a:lnTo>
                      <a:pt x="16" y="40"/>
                    </a:lnTo>
                    <a:lnTo>
                      <a:pt x="11" y="38"/>
                    </a:lnTo>
                    <a:lnTo>
                      <a:pt x="8" y="33"/>
                    </a:lnTo>
                    <a:lnTo>
                      <a:pt x="6" y="28"/>
                    </a:lnTo>
                    <a:lnTo>
                      <a:pt x="5" y="21"/>
                    </a:lnTo>
                    <a:lnTo>
                      <a:pt x="6" y="15"/>
                    </a:lnTo>
                    <a:lnTo>
                      <a:pt x="8" y="10"/>
                    </a:lnTo>
                    <a:lnTo>
                      <a:pt x="10" y="6"/>
                    </a:lnTo>
                    <a:lnTo>
                      <a:pt x="13" y="3"/>
                    </a:lnTo>
                    <a:lnTo>
                      <a:pt x="18" y="1"/>
                    </a:lnTo>
                    <a:lnTo>
                      <a:pt x="23" y="1"/>
                    </a:lnTo>
                    <a:lnTo>
                      <a:pt x="26" y="1"/>
                    </a:lnTo>
                    <a:lnTo>
                      <a:pt x="31" y="3"/>
                    </a:lnTo>
                    <a:lnTo>
                      <a:pt x="33" y="5"/>
                    </a:lnTo>
                    <a:lnTo>
                      <a:pt x="37" y="8"/>
                    </a:lnTo>
                    <a:lnTo>
                      <a:pt x="37" y="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346" name="Freeform 138"/>
              <p:cNvSpPr>
                <a:spLocks noEditPoints="1"/>
              </p:cNvSpPr>
              <p:nvPr/>
            </p:nvSpPr>
            <p:spPr bwMode="auto">
              <a:xfrm>
                <a:off x="1304" y="2680"/>
                <a:ext cx="37" cy="43"/>
              </a:xfrm>
              <a:custGeom>
                <a:avLst/>
                <a:gdLst/>
                <a:ahLst/>
                <a:cxnLst>
                  <a:cxn ang="0">
                    <a:pos x="18" y="0"/>
                  </a:cxn>
                  <a:cxn ang="0">
                    <a:pos x="8" y="21"/>
                  </a:cxn>
                  <a:cxn ang="0">
                    <a:pos x="0" y="43"/>
                  </a:cxn>
                  <a:cxn ang="0">
                    <a:pos x="0" y="42"/>
                  </a:cxn>
                  <a:cxn ang="0">
                    <a:pos x="2" y="42"/>
                  </a:cxn>
                  <a:cxn ang="0">
                    <a:pos x="3" y="42"/>
                  </a:cxn>
                  <a:cxn ang="0">
                    <a:pos x="3" y="43"/>
                  </a:cxn>
                  <a:cxn ang="0">
                    <a:pos x="7" y="35"/>
                  </a:cxn>
                  <a:cxn ang="0">
                    <a:pos x="10" y="26"/>
                  </a:cxn>
                  <a:cxn ang="0">
                    <a:pos x="13" y="26"/>
                  </a:cxn>
                  <a:cxn ang="0">
                    <a:pos x="17" y="26"/>
                  </a:cxn>
                  <a:cxn ang="0">
                    <a:pos x="22" y="26"/>
                  </a:cxn>
                  <a:cxn ang="0">
                    <a:pos x="25" y="26"/>
                  </a:cxn>
                  <a:cxn ang="0">
                    <a:pos x="27" y="30"/>
                  </a:cxn>
                  <a:cxn ang="0">
                    <a:pos x="28" y="35"/>
                  </a:cxn>
                  <a:cxn ang="0">
                    <a:pos x="30" y="38"/>
                  </a:cxn>
                  <a:cxn ang="0">
                    <a:pos x="32" y="43"/>
                  </a:cxn>
                  <a:cxn ang="0">
                    <a:pos x="33" y="42"/>
                  </a:cxn>
                  <a:cxn ang="0">
                    <a:pos x="35" y="42"/>
                  </a:cxn>
                  <a:cxn ang="0">
                    <a:pos x="37" y="42"/>
                  </a:cxn>
                  <a:cxn ang="0">
                    <a:pos x="37" y="43"/>
                  </a:cxn>
                  <a:cxn ang="0">
                    <a:pos x="30" y="23"/>
                  </a:cxn>
                  <a:cxn ang="0">
                    <a:pos x="20" y="0"/>
                  </a:cxn>
                  <a:cxn ang="0">
                    <a:pos x="18" y="0"/>
                  </a:cxn>
                  <a:cxn ang="0">
                    <a:pos x="18" y="8"/>
                  </a:cxn>
                  <a:cxn ang="0">
                    <a:pos x="23" y="23"/>
                  </a:cxn>
                  <a:cxn ang="0">
                    <a:pos x="20" y="23"/>
                  </a:cxn>
                  <a:cxn ang="0">
                    <a:pos x="17" y="23"/>
                  </a:cxn>
                  <a:cxn ang="0">
                    <a:pos x="15" y="23"/>
                  </a:cxn>
                  <a:cxn ang="0">
                    <a:pos x="12" y="23"/>
                  </a:cxn>
                  <a:cxn ang="0">
                    <a:pos x="18" y="8"/>
                  </a:cxn>
                </a:cxnLst>
                <a:rect l="0" t="0" r="r" b="b"/>
                <a:pathLst>
                  <a:path w="37" h="43">
                    <a:moveTo>
                      <a:pt x="18" y="0"/>
                    </a:moveTo>
                    <a:lnTo>
                      <a:pt x="8" y="21"/>
                    </a:lnTo>
                    <a:lnTo>
                      <a:pt x="0" y="43"/>
                    </a:lnTo>
                    <a:lnTo>
                      <a:pt x="0" y="42"/>
                    </a:lnTo>
                    <a:lnTo>
                      <a:pt x="2" y="42"/>
                    </a:lnTo>
                    <a:lnTo>
                      <a:pt x="3" y="42"/>
                    </a:lnTo>
                    <a:lnTo>
                      <a:pt x="3" y="43"/>
                    </a:lnTo>
                    <a:lnTo>
                      <a:pt x="7" y="35"/>
                    </a:lnTo>
                    <a:lnTo>
                      <a:pt x="10" y="26"/>
                    </a:lnTo>
                    <a:lnTo>
                      <a:pt x="13" y="26"/>
                    </a:lnTo>
                    <a:lnTo>
                      <a:pt x="17" y="26"/>
                    </a:lnTo>
                    <a:lnTo>
                      <a:pt x="22" y="26"/>
                    </a:lnTo>
                    <a:lnTo>
                      <a:pt x="25" y="26"/>
                    </a:lnTo>
                    <a:lnTo>
                      <a:pt x="27" y="30"/>
                    </a:lnTo>
                    <a:lnTo>
                      <a:pt x="28" y="35"/>
                    </a:lnTo>
                    <a:lnTo>
                      <a:pt x="30" y="38"/>
                    </a:lnTo>
                    <a:lnTo>
                      <a:pt x="32" y="43"/>
                    </a:lnTo>
                    <a:lnTo>
                      <a:pt x="33" y="42"/>
                    </a:lnTo>
                    <a:lnTo>
                      <a:pt x="35" y="42"/>
                    </a:lnTo>
                    <a:lnTo>
                      <a:pt x="37" y="42"/>
                    </a:lnTo>
                    <a:lnTo>
                      <a:pt x="37" y="43"/>
                    </a:lnTo>
                    <a:lnTo>
                      <a:pt x="30" y="23"/>
                    </a:lnTo>
                    <a:lnTo>
                      <a:pt x="20" y="0"/>
                    </a:lnTo>
                    <a:lnTo>
                      <a:pt x="18" y="0"/>
                    </a:lnTo>
                    <a:close/>
                    <a:moveTo>
                      <a:pt x="18" y="8"/>
                    </a:moveTo>
                    <a:lnTo>
                      <a:pt x="23" y="23"/>
                    </a:lnTo>
                    <a:lnTo>
                      <a:pt x="20" y="23"/>
                    </a:lnTo>
                    <a:lnTo>
                      <a:pt x="17" y="23"/>
                    </a:lnTo>
                    <a:lnTo>
                      <a:pt x="15" y="23"/>
                    </a:lnTo>
                    <a:lnTo>
                      <a:pt x="12" y="23"/>
                    </a:lnTo>
                    <a:lnTo>
                      <a:pt x="18" y="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347" name="Freeform 139"/>
              <p:cNvSpPr>
                <a:spLocks/>
              </p:cNvSpPr>
              <p:nvPr/>
            </p:nvSpPr>
            <p:spPr bwMode="auto">
              <a:xfrm>
                <a:off x="1344" y="2680"/>
                <a:ext cx="32" cy="43"/>
              </a:xfrm>
              <a:custGeom>
                <a:avLst/>
                <a:gdLst/>
                <a:ahLst/>
                <a:cxnLst>
                  <a:cxn ang="0">
                    <a:pos x="14" y="26"/>
                  </a:cxn>
                  <a:cxn ang="0">
                    <a:pos x="14" y="35"/>
                  </a:cxn>
                  <a:cxn ang="0">
                    <a:pos x="14" y="43"/>
                  </a:cxn>
                  <a:cxn ang="0">
                    <a:pos x="15" y="42"/>
                  </a:cxn>
                  <a:cxn ang="0">
                    <a:pos x="17" y="42"/>
                  </a:cxn>
                  <a:cxn ang="0">
                    <a:pos x="19" y="42"/>
                  </a:cxn>
                  <a:cxn ang="0">
                    <a:pos x="20" y="43"/>
                  </a:cxn>
                  <a:cxn ang="0">
                    <a:pos x="19" y="35"/>
                  </a:cxn>
                  <a:cxn ang="0">
                    <a:pos x="19" y="26"/>
                  </a:cxn>
                  <a:cxn ang="0">
                    <a:pos x="19" y="16"/>
                  </a:cxn>
                  <a:cxn ang="0">
                    <a:pos x="19" y="10"/>
                  </a:cxn>
                  <a:cxn ang="0">
                    <a:pos x="19" y="3"/>
                  </a:cxn>
                  <a:cxn ang="0">
                    <a:pos x="25" y="3"/>
                  </a:cxn>
                  <a:cxn ang="0">
                    <a:pos x="32" y="3"/>
                  </a:cxn>
                  <a:cxn ang="0">
                    <a:pos x="32" y="3"/>
                  </a:cxn>
                  <a:cxn ang="0">
                    <a:pos x="32" y="1"/>
                  </a:cxn>
                  <a:cxn ang="0">
                    <a:pos x="32" y="1"/>
                  </a:cxn>
                  <a:cxn ang="0">
                    <a:pos x="32" y="0"/>
                  </a:cxn>
                  <a:cxn ang="0">
                    <a:pos x="24" y="0"/>
                  </a:cxn>
                  <a:cxn ang="0">
                    <a:pos x="17" y="0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2" y="1"/>
                  </a:cxn>
                  <a:cxn ang="0">
                    <a:pos x="2" y="1"/>
                  </a:cxn>
                  <a:cxn ang="0">
                    <a:pos x="2" y="3"/>
                  </a:cxn>
                  <a:cxn ang="0">
                    <a:pos x="0" y="3"/>
                  </a:cxn>
                  <a:cxn ang="0">
                    <a:pos x="7" y="3"/>
                  </a:cxn>
                  <a:cxn ang="0">
                    <a:pos x="14" y="3"/>
                  </a:cxn>
                  <a:cxn ang="0">
                    <a:pos x="14" y="10"/>
                  </a:cxn>
                  <a:cxn ang="0">
                    <a:pos x="14" y="16"/>
                  </a:cxn>
                  <a:cxn ang="0">
                    <a:pos x="14" y="26"/>
                  </a:cxn>
                </a:cxnLst>
                <a:rect l="0" t="0" r="r" b="b"/>
                <a:pathLst>
                  <a:path w="32" h="43">
                    <a:moveTo>
                      <a:pt x="14" y="26"/>
                    </a:moveTo>
                    <a:lnTo>
                      <a:pt x="14" y="35"/>
                    </a:lnTo>
                    <a:lnTo>
                      <a:pt x="14" y="43"/>
                    </a:lnTo>
                    <a:lnTo>
                      <a:pt x="15" y="42"/>
                    </a:lnTo>
                    <a:lnTo>
                      <a:pt x="17" y="42"/>
                    </a:lnTo>
                    <a:lnTo>
                      <a:pt x="19" y="42"/>
                    </a:lnTo>
                    <a:lnTo>
                      <a:pt x="20" y="43"/>
                    </a:lnTo>
                    <a:lnTo>
                      <a:pt x="19" y="35"/>
                    </a:lnTo>
                    <a:lnTo>
                      <a:pt x="19" y="26"/>
                    </a:lnTo>
                    <a:lnTo>
                      <a:pt x="19" y="16"/>
                    </a:lnTo>
                    <a:lnTo>
                      <a:pt x="19" y="10"/>
                    </a:lnTo>
                    <a:lnTo>
                      <a:pt x="19" y="3"/>
                    </a:lnTo>
                    <a:lnTo>
                      <a:pt x="25" y="3"/>
                    </a:lnTo>
                    <a:lnTo>
                      <a:pt x="32" y="3"/>
                    </a:lnTo>
                    <a:lnTo>
                      <a:pt x="32" y="3"/>
                    </a:lnTo>
                    <a:lnTo>
                      <a:pt x="32" y="1"/>
                    </a:lnTo>
                    <a:lnTo>
                      <a:pt x="32" y="1"/>
                    </a:lnTo>
                    <a:lnTo>
                      <a:pt x="32" y="0"/>
                    </a:lnTo>
                    <a:lnTo>
                      <a:pt x="24" y="0"/>
                    </a:lnTo>
                    <a:lnTo>
                      <a:pt x="17" y="0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3"/>
                    </a:lnTo>
                    <a:lnTo>
                      <a:pt x="0" y="3"/>
                    </a:lnTo>
                    <a:lnTo>
                      <a:pt x="7" y="3"/>
                    </a:lnTo>
                    <a:lnTo>
                      <a:pt x="14" y="3"/>
                    </a:lnTo>
                    <a:lnTo>
                      <a:pt x="14" y="10"/>
                    </a:lnTo>
                    <a:lnTo>
                      <a:pt x="14" y="16"/>
                    </a:lnTo>
                    <a:lnTo>
                      <a:pt x="14" y="26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348" name="Freeform 140"/>
              <p:cNvSpPr>
                <a:spLocks noEditPoints="1"/>
              </p:cNvSpPr>
              <p:nvPr/>
            </p:nvSpPr>
            <p:spPr bwMode="auto">
              <a:xfrm>
                <a:off x="1379" y="2680"/>
                <a:ext cx="39" cy="43"/>
              </a:xfrm>
              <a:custGeom>
                <a:avLst/>
                <a:gdLst/>
                <a:ahLst/>
                <a:cxnLst>
                  <a:cxn ang="0">
                    <a:pos x="19" y="0"/>
                  </a:cxn>
                  <a:cxn ang="0">
                    <a:pos x="11" y="21"/>
                  </a:cxn>
                  <a:cxn ang="0">
                    <a:pos x="0" y="43"/>
                  </a:cxn>
                  <a:cxn ang="0">
                    <a:pos x="2" y="42"/>
                  </a:cxn>
                  <a:cxn ang="0">
                    <a:pos x="2" y="42"/>
                  </a:cxn>
                  <a:cxn ang="0">
                    <a:pos x="4" y="42"/>
                  </a:cxn>
                  <a:cxn ang="0">
                    <a:pos x="5" y="43"/>
                  </a:cxn>
                  <a:cxn ang="0">
                    <a:pos x="7" y="35"/>
                  </a:cxn>
                  <a:cxn ang="0">
                    <a:pos x="11" y="26"/>
                  </a:cxn>
                  <a:cxn ang="0">
                    <a:pos x="14" y="26"/>
                  </a:cxn>
                  <a:cxn ang="0">
                    <a:pos x="19" y="26"/>
                  </a:cxn>
                  <a:cxn ang="0">
                    <a:pos x="22" y="26"/>
                  </a:cxn>
                  <a:cxn ang="0">
                    <a:pos x="26" y="26"/>
                  </a:cxn>
                  <a:cxn ang="0">
                    <a:pos x="27" y="30"/>
                  </a:cxn>
                  <a:cxn ang="0">
                    <a:pos x="29" y="35"/>
                  </a:cxn>
                  <a:cxn ang="0">
                    <a:pos x="31" y="38"/>
                  </a:cxn>
                  <a:cxn ang="0">
                    <a:pos x="32" y="43"/>
                  </a:cxn>
                  <a:cxn ang="0">
                    <a:pos x="34" y="42"/>
                  </a:cxn>
                  <a:cxn ang="0">
                    <a:pos x="36" y="42"/>
                  </a:cxn>
                  <a:cxn ang="0">
                    <a:pos x="37" y="42"/>
                  </a:cxn>
                  <a:cxn ang="0">
                    <a:pos x="39" y="43"/>
                  </a:cxn>
                  <a:cxn ang="0">
                    <a:pos x="31" y="23"/>
                  </a:cxn>
                  <a:cxn ang="0">
                    <a:pos x="21" y="0"/>
                  </a:cxn>
                  <a:cxn ang="0">
                    <a:pos x="19" y="0"/>
                  </a:cxn>
                  <a:cxn ang="0">
                    <a:pos x="19" y="8"/>
                  </a:cxn>
                  <a:cxn ang="0">
                    <a:pos x="26" y="23"/>
                  </a:cxn>
                  <a:cxn ang="0">
                    <a:pos x="22" y="23"/>
                  </a:cxn>
                  <a:cxn ang="0">
                    <a:pos x="19" y="23"/>
                  </a:cxn>
                  <a:cxn ang="0">
                    <a:pos x="16" y="23"/>
                  </a:cxn>
                  <a:cxn ang="0">
                    <a:pos x="12" y="23"/>
                  </a:cxn>
                  <a:cxn ang="0">
                    <a:pos x="19" y="8"/>
                  </a:cxn>
                </a:cxnLst>
                <a:rect l="0" t="0" r="r" b="b"/>
                <a:pathLst>
                  <a:path w="39" h="43">
                    <a:moveTo>
                      <a:pt x="19" y="0"/>
                    </a:moveTo>
                    <a:lnTo>
                      <a:pt x="11" y="21"/>
                    </a:lnTo>
                    <a:lnTo>
                      <a:pt x="0" y="43"/>
                    </a:lnTo>
                    <a:lnTo>
                      <a:pt x="2" y="42"/>
                    </a:lnTo>
                    <a:lnTo>
                      <a:pt x="2" y="42"/>
                    </a:lnTo>
                    <a:lnTo>
                      <a:pt x="4" y="42"/>
                    </a:lnTo>
                    <a:lnTo>
                      <a:pt x="5" y="43"/>
                    </a:lnTo>
                    <a:lnTo>
                      <a:pt x="7" y="35"/>
                    </a:lnTo>
                    <a:lnTo>
                      <a:pt x="11" y="26"/>
                    </a:lnTo>
                    <a:lnTo>
                      <a:pt x="14" y="26"/>
                    </a:lnTo>
                    <a:lnTo>
                      <a:pt x="19" y="26"/>
                    </a:lnTo>
                    <a:lnTo>
                      <a:pt x="22" y="26"/>
                    </a:lnTo>
                    <a:lnTo>
                      <a:pt x="26" y="26"/>
                    </a:lnTo>
                    <a:lnTo>
                      <a:pt x="27" y="30"/>
                    </a:lnTo>
                    <a:lnTo>
                      <a:pt x="29" y="35"/>
                    </a:lnTo>
                    <a:lnTo>
                      <a:pt x="31" y="38"/>
                    </a:lnTo>
                    <a:lnTo>
                      <a:pt x="32" y="43"/>
                    </a:lnTo>
                    <a:lnTo>
                      <a:pt x="34" y="42"/>
                    </a:lnTo>
                    <a:lnTo>
                      <a:pt x="36" y="42"/>
                    </a:lnTo>
                    <a:lnTo>
                      <a:pt x="37" y="42"/>
                    </a:lnTo>
                    <a:lnTo>
                      <a:pt x="39" y="43"/>
                    </a:lnTo>
                    <a:lnTo>
                      <a:pt x="31" y="23"/>
                    </a:lnTo>
                    <a:lnTo>
                      <a:pt x="21" y="0"/>
                    </a:lnTo>
                    <a:lnTo>
                      <a:pt x="19" y="0"/>
                    </a:lnTo>
                    <a:close/>
                    <a:moveTo>
                      <a:pt x="19" y="8"/>
                    </a:moveTo>
                    <a:lnTo>
                      <a:pt x="26" y="23"/>
                    </a:lnTo>
                    <a:lnTo>
                      <a:pt x="22" y="23"/>
                    </a:lnTo>
                    <a:lnTo>
                      <a:pt x="19" y="23"/>
                    </a:lnTo>
                    <a:lnTo>
                      <a:pt x="16" y="23"/>
                    </a:lnTo>
                    <a:lnTo>
                      <a:pt x="12" y="23"/>
                    </a:lnTo>
                    <a:lnTo>
                      <a:pt x="19" y="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349" name="Freeform 141"/>
              <p:cNvSpPr>
                <a:spLocks/>
              </p:cNvSpPr>
              <p:nvPr/>
            </p:nvSpPr>
            <p:spPr bwMode="auto">
              <a:xfrm>
                <a:off x="671" y="2483"/>
                <a:ext cx="30" cy="42"/>
              </a:xfrm>
              <a:custGeom>
                <a:avLst/>
                <a:gdLst/>
                <a:ahLst/>
                <a:cxnLst>
                  <a:cxn ang="0">
                    <a:pos x="0" y="42"/>
                  </a:cxn>
                  <a:cxn ang="0">
                    <a:pos x="2" y="42"/>
                  </a:cxn>
                  <a:cxn ang="0">
                    <a:pos x="2" y="42"/>
                  </a:cxn>
                  <a:cxn ang="0">
                    <a:pos x="3" y="42"/>
                  </a:cxn>
                  <a:cxn ang="0">
                    <a:pos x="5" y="42"/>
                  </a:cxn>
                  <a:cxn ang="0">
                    <a:pos x="5" y="35"/>
                  </a:cxn>
                  <a:cxn ang="0">
                    <a:pos x="5" y="27"/>
                  </a:cxn>
                  <a:cxn ang="0">
                    <a:pos x="5" y="22"/>
                  </a:cxn>
                  <a:cxn ang="0">
                    <a:pos x="5" y="22"/>
                  </a:cxn>
                  <a:cxn ang="0">
                    <a:pos x="5" y="22"/>
                  </a:cxn>
                  <a:cxn ang="0">
                    <a:pos x="5" y="22"/>
                  </a:cxn>
                  <a:cxn ang="0">
                    <a:pos x="7" y="22"/>
                  </a:cxn>
                  <a:cxn ang="0">
                    <a:pos x="10" y="27"/>
                  </a:cxn>
                  <a:cxn ang="0">
                    <a:pos x="17" y="34"/>
                  </a:cxn>
                  <a:cxn ang="0">
                    <a:pos x="24" y="42"/>
                  </a:cxn>
                  <a:cxn ang="0">
                    <a:pos x="25" y="42"/>
                  </a:cxn>
                  <a:cxn ang="0">
                    <a:pos x="27" y="42"/>
                  </a:cxn>
                  <a:cxn ang="0">
                    <a:pos x="29" y="42"/>
                  </a:cxn>
                  <a:cxn ang="0">
                    <a:pos x="30" y="42"/>
                  </a:cxn>
                  <a:cxn ang="0">
                    <a:pos x="20" y="30"/>
                  </a:cxn>
                  <a:cxn ang="0">
                    <a:pos x="10" y="20"/>
                  </a:cxn>
                  <a:cxn ang="0">
                    <a:pos x="20" y="10"/>
                  </a:cxn>
                  <a:cxn ang="0">
                    <a:pos x="30" y="0"/>
                  </a:cxn>
                  <a:cxn ang="0">
                    <a:pos x="29" y="0"/>
                  </a:cxn>
                  <a:cxn ang="0">
                    <a:pos x="27" y="0"/>
                  </a:cxn>
                  <a:cxn ang="0">
                    <a:pos x="25" y="0"/>
                  </a:cxn>
                  <a:cxn ang="0">
                    <a:pos x="24" y="0"/>
                  </a:cxn>
                  <a:cxn ang="0">
                    <a:pos x="15" y="10"/>
                  </a:cxn>
                  <a:cxn ang="0">
                    <a:pos x="7" y="20"/>
                  </a:cxn>
                  <a:cxn ang="0">
                    <a:pos x="5" y="20"/>
                  </a:cxn>
                  <a:cxn ang="0">
                    <a:pos x="5" y="20"/>
                  </a:cxn>
                  <a:cxn ang="0">
                    <a:pos x="5" y="20"/>
                  </a:cxn>
                  <a:cxn ang="0">
                    <a:pos x="5" y="20"/>
                  </a:cxn>
                  <a:cxn ang="0">
                    <a:pos x="5" y="17"/>
                  </a:cxn>
                  <a:cxn ang="0">
                    <a:pos x="5" y="9"/>
                  </a:cxn>
                  <a:cxn ang="0">
                    <a:pos x="5" y="0"/>
                  </a:cxn>
                  <a:cxn ang="0">
                    <a:pos x="3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9"/>
                  </a:cxn>
                  <a:cxn ang="0">
                    <a:pos x="0" y="17"/>
                  </a:cxn>
                  <a:cxn ang="0">
                    <a:pos x="0" y="27"/>
                  </a:cxn>
                  <a:cxn ang="0">
                    <a:pos x="0" y="35"/>
                  </a:cxn>
                  <a:cxn ang="0">
                    <a:pos x="0" y="42"/>
                  </a:cxn>
                </a:cxnLst>
                <a:rect l="0" t="0" r="r" b="b"/>
                <a:pathLst>
                  <a:path w="30" h="42">
                    <a:moveTo>
                      <a:pt x="0" y="42"/>
                    </a:moveTo>
                    <a:lnTo>
                      <a:pt x="2" y="42"/>
                    </a:lnTo>
                    <a:lnTo>
                      <a:pt x="2" y="42"/>
                    </a:lnTo>
                    <a:lnTo>
                      <a:pt x="3" y="42"/>
                    </a:lnTo>
                    <a:lnTo>
                      <a:pt x="5" y="42"/>
                    </a:lnTo>
                    <a:lnTo>
                      <a:pt x="5" y="35"/>
                    </a:lnTo>
                    <a:lnTo>
                      <a:pt x="5" y="27"/>
                    </a:lnTo>
                    <a:lnTo>
                      <a:pt x="5" y="22"/>
                    </a:lnTo>
                    <a:lnTo>
                      <a:pt x="5" y="22"/>
                    </a:lnTo>
                    <a:lnTo>
                      <a:pt x="5" y="22"/>
                    </a:lnTo>
                    <a:lnTo>
                      <a:pt x="5" y="22"/>
                    </a:lnTo>
                    <a:lnTo>
                      <a:pt x="7" y="22"/>
                    </a:lnTo>
                    <a:lnTo>
                      <a:pt x="10" y="27"/>
                    </a:lnTo>
                    <a:lnTo>
                      <a:pt x="17" y="34"/>
                    </a:lnTo>
                    <a:lnTo>
                      <a:pt x="24" y="42"/>
                    </a:lnTo>
                    <a:lnTo>
                      <a:pt x="25" y="42"/>
                    </a:lnTo>
                    <a:lnTo>
                      <a:pt x="27" y="42"/>
                    </a:lnTo>
                    <a:lnTo>
                      <a:pt x="29" y="42"/>
                    </a:lnTo>
                    <a:lnTo>
                      <a:pt x="30" y="42"/>
                    </a:lnTo>
                    <a:lnTo>
                      <a:pt x="20" y="30"/>
                    </a:lnTo>
                    <a:lnTo>
                      <a:pt x="10" y="20"/>
                    </a:lnTo>
                    <a:lnTo>
                      <a:pt x="20" y="10"/>
                    </a:lnTo>
                    <a:lnTo>
                      <a:pt x="30" y="0"/>
                    </a:lnTo>
                    <a:lnTo>
                      <a:pt x="29" y="0"/>
                    </a:lnTo>
                    <a:lnTo>
                      <a:pt x="27" y="0"/>
                    </a:lnTo>
                    <a:lnTo>
                      <a:pt x="25" y="0"/>
                    </a:lnTo>
                    <a:lnTo>
                      <a:pt x="24" y="0"/>
                    </a:lnTo>
                    <a:lnTo>
                      <a:pt x="15" y="10"/>
                    </a:lnTo>
                    <a:lnTo>
                      <a:pt x="7" y="20"/>
                    </a:lnTo>
                    <a:lnTo>
                      <a:pt x="5" y="20"/>
                    </a:lnTo>
                    <a:lnTo>
                      <a:pt x="5" y="20"/>
                    </a:lnTo>
                    <a:lnTo>
                      <a:pt x="5" y="20"/>
                    </a:lnTo>
                    <a:lnTo>
                      <a:pt x="5" y="20"/>
                    </a:lnTo>
                    <a:lnTo>
                      <a:pt x="5" y="17"/>
                    </a:lnTo>
                    <a:lnTo>
                      <a:pt x="5" y="9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9"/>
                    </a:lnTo>
                    <a:lnTo>
                      <a:pt x="0" y="17"/>
                    </a:lnTo>
                    <a:lnTo>
                      <a:pt x="0" y="27"/>
                    </a:lnTo>
                    <a:lnTo>
                      <a:pt x="0" y="35"/>
                    </a:lnTo>
                    <a:lnTo>
                      <a:pt x="0" y="4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350" name="Freeform 142"/>
              <p:cNvSpPr>
                <a:spLocks noEditPoints="1"/>
              </p:cNvSpPr>
              <p:nvPr/>
            </p:nvSpPr>
            <p:spPr bwMode="auto">
              <a:xfrm>
                <a:off x="705" y="2482"/>
                <a:ext cx="37" cy="43"/>
              </a:xfrm>
              <a:custGeom>
                <a:avLst/>
                <a:gdLst/>
                <a:ahLst/>
                <a:cxnLst>
                  <a:cxn ang="0">
                    <a:pos x="18" y="0"/>
                  </a:cxn>
                  <a:cxn ang="0">
                    <a:pos x="8" y="23"/>
                  </a:cxn>
                  <a:cxn ang="0">
                    <a:pos x="0" y="43"/>
                  </a:cxn>
                  <a:cxn ang="0">
                    <a:pos x="0" y="43"/>
                  </a:cxn>
                  <a:cxn ang="0">
                    <a:pos x="1" y="43"/>
                  </a:cxn>
                  <a:cxn ang="0">
                    <a:pos x="3" y="43"/>
                  </a:cxn>
                  <a:cxn ang="0">
                    <a:pos x="3" y="43"/>
                  </a:cxn>
                  <a:cxn ang="0">
                    <a:pos x="6" y="36"/>
                  </a:cxn>
                  <a:cxn ang="0">
                    <a:pos x="10" y="28"/>
                  </a:cxn>
                  <a:cxn ang="0">
                    <a:pos x="13" y="28"/>
                  </a:cxn>
                  <a:cxn ang="0">
                    <a:pos x="16" y="28"/>
                  </a:cxn>
                  <a:cxn ang="0">
                    <a:pos x="20" y="28"/>
                  </a:cxn>
                  <a:cxn ang="0">
                    <a:pos x="25" y="28"/>
                  </a:cxn>
                  <a:cxn ang="0">
                    <a:pos x="26" y="31"/>
                  </a:cxn>
                  <a:cxn ang="0">
                    <a:pos x="28" y="36"/>
                  </a:cxn>
                  <a:cxn ang="0">
                    <a:pos x="30" y="40"/>
                  </a:cxn>
                  <a:cxn ang="0">
                    <a:pos x="30" y="43"/>
                  </a:cxn>
                  <a:cxn ang="0">
                    <a:pos x="32" y="43"/>
                  </a:cxn>
                  <a:cxn ang="0">
                    <a:pos x="33" y="43"/>
                  </a:cxn>
                  <a:cxn ang="0">
                    <a:pos x="35" y="43"/>
                  </a:cxn>
                  <a:cxn ang="0">
                    <a:pos x="37" y="43"/>
                  </a:cxn>
                  <a:cxn ang="0">
                    <a:pos x="28" y="25"/>
                  </a:cxn>
                  <a:cxn ang="0">
                    <a:pos x="18" y="0"/>
                  </a:cxn>
                  <a:cxn ang="0">
                    <a:pos x="18" y="0"/>
                  </a:cxn>
                  <a:cxn ang="0">
                    <a:pos x="16" y="10"/>
                  </a:cxn>
                  <a:cxn ang="0">
                    <a:pos x="23" y="25"/>
                  </a:cxn>
                  <a:cxn ang="0">
                    <a:pos x="20" y="25"/>
                  </a:cxn>
                  <a:cxn ang="0">
                    <a:pos x="16" y="25"/>
                  </a:cxn>
                  <a:cxn ang="0">
                    <a:pos x="13" y="25"/>
                  </a:cxn>
                  <a:cxn ang="0">
                    <a:pos x="10" y="25"/>
                  </a:cxn>
                  <a:cxn ang="0">
                    <a:pos x="16" y="10"/>
                  </a:cxn>
                </a:cxnLst>
                <a:rect l="0" t="0" r="r" b="b"/>
                <a:pathLst>
                  <a:path w="37" h="43">
                    <a:moveTo>
                      <a:pt x="18" y="0"/>
                    </a:moveTo>
                    <a:lnTo>
                      <a:pt x="8" y="23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1" y="43"/>
                    </a:lnTo>
                    <a:lnTo>
                      <a:pt x="3" y="43"/>
                    </a:lnTo>
                    <a:lnTo>
                      <a:pt x="3" y="43"/>
                    </a:lnTo>
                    <a:lnTo>
                      <a:pt x="6" y="36"/>
                    </a:lnTo>
                    <a:lnTo>
                      <a:pt x="10" y="28"/>
                    </a:lnTo>
                    <a:lnTo>
                      <a:pt x="13" y="28"/>
                    </a:lnTo>
                    <a:lnTo>
                      <a:pt x="16" y="28"/>
                    </a:lnTo>
                    <a:lnTo>
                      <a:pt x="20" y="28"/>
                    </a:lnTo>
                    <a:lnTo>
                      <a:pt x="25" y="28"/>
                    </a:lnTo>
                    <a:lnTo>
                      <a:pt x="26" y="31"/>
                    </a:lnTo>
                    <a:lnTo>
                      <a:pt x="28" y="36"/>
                    </a:lnTo>
                    <a:lnTo>
                      <a:pt x="30" y="40"/>
                    </a:lnTo>
                    <a:lnTo>
                      <a:pt x="30" y="43"/>
                    </a:lnTo>
                    <a:lnTo>
                      <a:pt x="32" y="43"/>
                    </a:lnTo>
                    <a:lnTo>
                      <a:pt x="33" y="43"/>
                    </a:lnTo>
                    <a:lnTo>
                      <a:pt x="35" y="43"/>
                    </a:lnTo>
                    <a:lnTo>
                      <a:pt x="37" y="43"/>
                    </a:lnTo>
                    <a:lnTo>
                      <a:pt x="28" y="25"/>
                    </a:lnTo>
                    <a:lnTo>
                      <a:pt x="18" y="0"/>
                    </a:lnTo>
                    <a:lnTo>
                      <a:pt x="18" y="0"/>
                    </a:lnTo>
                    <a:close/>
                    <a:moveTo>
                      <a:pt x="16" y="10"/>
                    </a:moveTo>
                    <a:lnTo>
                      <a:pt x="23" y="25"/>
                    </a:lnTo>
                    <a:lnTo>
                      <a:pt x="20" y="25"/>
                    </a:lnTo>
                    <a:lnTo>
                      <a:pt x="16" y="25"/>
                    </a:lnTo>
                    <a:lnTo>
                      <a:pt x="13" y="25"/>
                    </a:lnTo>
                    <a:lnTo>
                      <a:pt x="10" y="25"/>
                    </a:lnTo>
                    <a:lnTo>
                      <a:pt x="16" y="1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351" name="Freeform 143"/>
              <p:cNvSpPr>
                <a:spLocks noEditPoints="1"/>
              </p:cNvSpPr>
              <p:nvPr/>
            </p:nvSpPr>
            <p:spPr bwMode="auto">
              <a:xfrm>
                <a:off x="750" y="2483"/>
                <a:ext cx="30" cy="42"/>
              </a:xfrm>
              <a:custGeom>
                <a:avLst/>
                <a:gdLst/>
                <a:ahLst/>
                <a:cxnLst>
                  <a:cxn ang="0">
                    <a:pos x="5" y="10"/>
                  </a:cxn>
                  <a:cxn ang="0">
                    <a:pos x="8" y="2"/>
                  </a:cxn>
                  <a:cxn ang="0">
                    <a:pos x="13" y="2"/>
                  </a:cxn>
                  <a:cxn ang="0">
                    <a:pos x="17" y="4"/>
                  </a:cxn>
                  <a:cxn ang="0">
                    <a:pos x="18" y="5"/>
                  </a:cxn>
                  <a:cxn ang="0">
                    <a:pos x="20" y="9"/>
                  </a:cxn>
                  <a:cxn ang="0">
                    <a:pos x="20" y="14"/>
                  </a:cxn>
                  <a:cxn ang="0">
                    <a:pos x="18" y="17"/>
                  </a:cxn>
                  <a:cxn ang="0">
                    <a:pos x="15" y="19"/>
                  </a:cxn>
                  <a:cxn ang="0">
                    <a:pos x="12" y="20"/>
                  </a:cxn>
                  <a:cxn ang="0">
                    <a:pos x="7" y="20"/>
                  </a:cxn>
                  <a:cxn ang="0">
                    <a:pos x="5" y="17"/>
                  </a:cxn>
                  <a:cxn ang="0">
                    <a:pos x="0" y="35"/>
                  </a:cxn>
                  <a:cxn ang="0">
                    <a:pos x="2" y="42"/>
                  </a:cxn>
                  <a:cxn ang="0">
                    <a:pos x="3" y="42"/>
                  </a:cxn>
                  <a:cxn ang="0">
                    <a:pos x="5" y="35"/>
                  </a:cxn>
                  <a:cxn ang="0">
                    <a:pos x="5" y="22"/>
                  </a:cxn>
                  <a:cxn ang="0">
                    <a:pos x="12" y="27"/>
                  </a:cxn>
                  <a:cxn ang="0">
                    <a:pos x="20" y="39"/>
                  </a:cxn>
                  <a:cxn ang="0">
                    <a:pos x="25" y="42"/>
                  </a:cxn>
                  <a:cxn ang="0">
                    <a:pos x="28" y="42"/>
                  </a:cxn>
                  <a:cxn ang="0">
                    <a:pos x="22" y="32"/>
                  </a:cxn>
                  <a:cxn ang="0">
                    <a:pos x="15" y="22"/>
                  </a:cxn>
                  <a:cxn ang="0">
                    <a:pos x="20" y="20"/>
                  </a:cxn>
                  <a:cxn ang="0">
                    <a:pos x="23" y="17"/>
                  </a:cxn>
                  <a:cxn ang="0">
                    <a:pos x="25" y="12"/>
                  </a:cxn>
                  <a:cxn ang="0">
                    <a:pos x="25" y="7"/>
                  </a:cxn>
                  <a:cxn ang="0">
                    <a:pos x="22" y="2"/>
                  </a:cxn>
                  <a:cxn ang="0">
                    <a:pos x="13" y="0"/>
                  </a:cxn>
                  <a:cxn ang="0">
                    <a:pos x="10" y="0"/>
                  </a:cxn>
                  <a:cxn ang="0">
                    <a:pos x="7" y="0"/>
                  </a:cxn>
                  <a:cxn ang="0">
                    <a:pos x="0" y="0"/>
                  </a:cxn>
                  <a:cxn ang="0">
                    <a:pos x="0" y="17"/>
                  </a:cxn>
                </a:cxnLst>
                <a:rect l="0" t="0" r="r" b="b"/>
                <a:pathLst>
                  <a:path w="30" h="42">
                    <a:moveTo>
                      <a:pt x="5" y="17"/>
                    </a:moveTo>
                    <a:lnTo>
                      <a:pt x="5" y="10"/>
                    </a:lnTo>
                    <a:lnTo>
                      <a:pt x="5" y="4"/>
                    </a:lnTo>
                    <a:lnTo>
                      <a:pt x="8" y="2"/>
                    </a:lnTo>
                    <a:lnTo>
                      <a:pt x="12" y="2"/>
                    </a:lnTo>
                    <a:lnTo>
                      <a:pt x="13" y="2"/>
                    </a:lnTo>
                    <a:lnTo>
                      <a:pt x="15" y="4"/>
                    </a:lnTo>
                    <a:lnTo>
                      <a:pt x="17" y="4"/>
                    </a:lnTo>
                    <a:lnTo>
                      <a:pt x="17" y="4"/>
                    </a:lnTo>
                    <a:lnTo>
                      <a:pt x="18" y="5"/>
                    </a:lnTo>
                    <a:lnTo>
                      <a:pt x="20" y="7"/>
                    </a:lnTo>
                    <a:lnTo>
                      <a:pt x="20" y="9"/>
                    </a:lnTo>
                    <a:lnTo>
                      <a:pt x="20" y="10"/>
                    </a:lnTo>
                    <a:lnTo>
                      <a:pt x="20" y="14"/>
                    </a:lnTo>
                    <a:lnTo>
                      <a:pt x="20" y="15"/>
                    </a:lnTo>
                    <a:lnTo>
                      <a:pt x="18" y="17"/>
                    </a:lnTo>
                    <a:lnTo>
                      <a:pt x="17" y="19"/>
                    </a:lnTo>
                    <a:lnTo>
                      <a:pt x="15" y="19"/>
                    </a:lnTo>
                    <a:lnTo>
                      <a:pt x="13" y="20"/>
                    </a:lnTo>
                    <a:lnTo>
                      <a:pt x="12" y="20"/>
                    </a:lnTo>
                    <a:lnTo>
                      <a:pt x="8" y="20"/>
                    </a:lnTo>
                    <a:lnTo>
                      <a:pt x="7" y="20"/>
                    </a:lnTo>
                    <a:lnTo>
                      <a:pt x="5" y="20"/>
                    </a:lnTo>
                    <a:lnTo>
                      <a:pt x="5" y="17"/>
                    </a:lnTo>
                    <a:close/>
                    <a:moveTo>
                      <a:pt x="0" y="27"/>
                    </a:moveTo>
                    <a:lnTo>
                      <a:pt x="0" y="35"/>
                    </a:lnTo>
                    <a:lnTo>
                      <a:pt x="0" y="42"/>
                    </a:lnTo>
                    <a:lnTo>
                      <a:pt x="2" y="42"/>
                    </a:lnTo>
                    <a:lnTo>
                      <a:pt x="3" y="42"/>
                    </a:lnTo>
                    <a:lnTo>
                      <a:pt x="3" y="42"/>
                    </a:lnTo>
                    <a:lnTo>
                      <a:pt x="5" y="42"/>
                    </a:lnTo>
                    <a:lnTo>
                      <a:pt x="5" y="35"/>
                    </a:lnTo>
                    <a:lnTo>
                      <a:pt x="5" y="27"/>
                    </a:lnTo>
                    <a:lnTo>
                      <a:pt x="5" y="22"/>
                    </a:lnTo>
                    <a:lnTo>
                      <a:pt x="7" y="22"/>
                    </a:lnTo>
                    <a:lnTo>
                      <a:pt x="12" y="27"/>
                    </a:lnTo>
                    <a:lnTo>
                      <a:pt x="17" y="34"/>
                    </a:lnTo>
                    <a:lnTo>
                      <a:pt x="20" y="39"/>
                    </a:lnTo>
                    <a:lnTo>
                      <a:pt x="23" y="42"/>
                    </a:lnTo>
                    <a:lnTo>
                      <a:pt x="25" y="42"/>
                    </a:lnTo>
                    <a:lnTo>
                      <a:pt x="27" y="42"/>
                    </a:lnTo>
                    <a:lnTo>
                      <a:pt x="28" y="42"/>
                    </a:lnTo>
                    <a:lnTo>
                      <a:pt x="30" y="42"/>
                    </a:lnTo>
                    <a:lnTo>
                      <a:pt x="22" y="32"/>
                    </a:lnTo>
                    <a:lnTo>
                      <a:pt x="13" y="22"/>
                    </a:lnTo>
                    <a:lnTo>
                      <a:pt x="15" y="22"/>
                    </a:lnTo>
                    <a:lnTo>
                      <a:pt x="17" y="20"/>
                    </a:lnTo>
                    <a:lnTo>
                      <a:pt x="20" y="20"/>
                    </a:lnTo>
                    <a:lnTo>
                      <a:pt x="22" y="19"/>
                    </a:lnTo>
                    <a:lnTo>
                      <a:pt x="23" y="17"/>
                    </a:lnTo>
                    <a:lnTo>
                      <a:pt x="25" y="15"/>
                    </a:lnTo>
                    <a:lnTo>
                      <a:pt x="25" y="12"/>
                    </a:lnTo>
                    <a:lnTo>
                      <a:pt x="25" y="10"/>
                    </a:lnTo>
                    <a:lnTo>
                      <a:pt x="25" y="7"/>
                    </a:lnTo>
                    <a:lnTo>
                      <a:pt x="23" y="4"/>
                    </a:lnTo>
                    <a:lnTo>
                      <a:pt x="22" y="2"/>
                    </a:lnTo>
                    <a:lnTo>
                      <a:pt x="18" y="0"/>
                    </a:lnTo>
                    <a:lnTo>
                      <a:pt x="13" y="0"/>
                    </a:lnTo>
                    <a:lnTo>
                      <a:pt x="12" y="0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0" y="9"/>
                    </a:lnTo>
                    <a:lnTo>
                      <a:pt x="0" y="17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352" name="Freeform 144"/>
              <p:cNvSpPr>
                <a:spLocks/>
              </p:cNvSpPr>
              <p:nvPr/>
            </p:nvSpPr>
            <p:spPr bwMode="auto">
              <a:xfrm>
                <a:off x="787" y="2483"/>
                <a:ext cx="22" cy="42"/>
              </a:xfrm>
              <a:custGeom>
                <a:avLst/>
                <a:gdLst/>
                <a:ahLst/>
                <a:cxnLst>
                  <a:cxn ang="0">
                    <a:pos x="0" y="27"/>
                  </a:cxn>
                  <a:cxn ang="0">
                    <a:pos x="0" y="35"/>
                  </a:cxn>
                  <a:cxn ang="0">
                    <a:pos x="0" y="42"/>
                  </a:cxn>
                  <a:cxn ang="0">
                    <a:pos x="5" y="42"/>
                  </a:cxn>
                  <a:cxn ang="0">
                    <a:pos x="12" y="42"/>
                  </a:cxn>
                  <a:cxn ang="0">
                    <a:pos x="17" y="42"/>
                  </a:cxn>
                  <a:cxn ang="0">
                    <a:pos x="22" y="42"/>
                  </a:cxn>
                  <a:cxn ang="0">
                    <a:pos x="22" y="42"/>
                  </a:cxn>
                  <a:cxn ang="0">
                    <a:pos x="22" y="40"/>
                  </a:cxn>
                  <a:cxn ang="0">
                    <a:pos x="22" y="40"/>
                  </a:cxn>
                  <a:cxn ang="0">
                    <a:pos x="22" y="39"/>
                  </a:cxn>
                  <a:cxn ang="0">
                    <a:pos x="18" y="40"/>
                  </a:cxn>
                  <a:cxn ang="0">
                    <a:pos x="15" y="40"/>
                  </a:cxn>
                  <a:cxn ang="0">
                    <a:pos x="10" y="40"/>
                  </a:cxn>
                  <a:cxn ang="0">
                    <a:pos x="7" y="40"/>
                  </a:cxn>
                  <a:cxn ang="0">
                    <a:pos x="7" y="37"/>
                  </a:cxn>
                  <a:cxn ang="0">
                    <a:pos x="7" y="30"/>
                  </a:cxn>
                  <a:cxn ang="0">
                    <a:pos x="7" y="27"/>
                  </a:cxn>
                  <a:cxn ang="0">
                    <a:pos x="7" y="24"/>
                  </a:cxn>
                  <a:cxn ang="0">
                    <a:pos x="7" y="22"/>
                  </a:cxn>
                  <a:cxn ang="0">
                    <a:pos x="13" y="22"/>
                  </a:cxn>
                  <a:cxn ang="0">
                    <a:pos x="20" y="22"/>
                  </a:cxn>
                  <a:cxn ang="0">
                    <a:pos x="20" y="22"/>
                  </a:cxn>
                  <a:cxn ang="0">
                    <a:pos x="20" y="20"/>
                  </a:cxn>
                  <a:cxn ang="0">
                    <a:pos x="20" y="20"/>
                  </a:cxn>
                  <a:cxn ang="0">
                    <a:pos x="20" y="19"/>
                  </a:cxn>
                  <a:cxn ang="0">
                    <a:pos x="15" y="19"/>
                  </a:cxn>
                  <a:cxn ang="0">
                    <a:pos x="7" y="19"/>
                  </a:cxn>
                  <a:cxn ang="0">
                    <a:pos x="7" y="15"/>
                  </a:cxn>
                  <a:cxn ang="0">
                    <a:pos x="7" y="10"/>
                  </a:cxn>
                  <a:cxn ang="0">
                    <a:pos x="7" y="7"/>
                  </a:cxn>
                  <a:cxn ang="0">
                    <a:pos x="7" y="4"/>
                  </a:cxn>
                  <a:cxn ang="0">
                    <a:pos x="12" y="4"/>
                  </a:cxn>
                  <a:cxn ang="0">
                    <a:pos x="15" y="4"/>
                  </a:cxn>
                  <a:cxn ang="0">
                    <a:pos x="18" y="4"/>
                  </a:cxn>
                  <a:cxn ang="0">
                    <a:pos x="22" y="4"/>
                  </a:cxn>
                  <a:cxn ang="0">
                    <a:pos x="22" y="4"/>
                  </a:cxn>
                  <a:cxn ang="0">
                    <a:pos x="22" y="2"/>
                  </a:cxn>
                  <a:cxn ang="0">
                    <a:pos x="22" y="2"/>
                  </a:cxn>
                  <a:cxn ang="0">
                    <a:pos x="22" y="0"/>
                  </a:cxn>
                  <a:cxn ang="0">
                    <a:pos x="17" y="0"/>
                  </a:cxn>
                  <a:cxn ang="0">
                    <a:pos x="12" y="0"/>
                  </a:cxn>
                  <a:cxn ang="0">
                    <a:pos x="5" y="0"/>
                  </a:cxn>
                  <a:cxn ang="0">
                    <a:pos x="0" y="0"/>
                  </a:cxn>
                  <a:cxn ang="0">
                    <a:pos x="0" y="9"/>
                  </a:cxn>
                  <a:cxn ang="0">
                    <a:pos x="0" y="17"/>
                  </a:cxn>
                  <a:cxn ang="0">
                    <a:pos x="0" y="27"/>
                  </a:cxn>
                </a:cxnLst>
                <a:rect l="0" t="0" r="r" b="b"/>
                <a:pathLst>
                  <a:path w="22" h="42">
                    <a:moveTo>
                      <a:pt x="0" y="27"/>
                    </a:moveTo>
                    <a:lnTo>
                      <a:pt x="0" y="35"/>
                    </a:lnTo>
                    <a:lnTo>
                      <a:pt x="0" y="42"/>
                    </a:lnTo>
                    <a:lnTo>
                      <a:pt x="5" y="42"/>
                    </a:lnTo>
                    <a:lnTo>
                      <a:pt x="12" y="42"/>
                    </a:lnTo>
                    <a:lnTo>
                      <a:pt x="17" y="42"/>
                    </a:lnTo>
                    <a:lnTo>
                      <a:pt x="22" y="42"/>
                    </a:lnTo>
                    <a:lnTo>
                      <a:pt x="22" y="42"/>
                    </a:lnTo>
                    <a:lnTo>
                      <a:pt x="22" y="40"/>
                    </a:lnTo>
                    <a:lnTo>
                      <a:pt x="22" y="40"/>
                    </a:lnTo>
                    <a:lnTo>
                      <a:pt x="22" y="39"/>
                    </a:lnTo>
                    <a:lnTo>
                      <a:pt x="18" y="40"/>
                    </a:lnTo>
                    <a:lnTo>
                      <a:pt x="15" y="40"/>
                    </a:lnTo>
                    <a:lnTo>
                      <a:pt x="10" y="40"/>
                    </a:lnTo>
                    <a:lnTo>
                      <a:pt x="7" y="40"/>
                    </a:lnTo>
                    <a:lnTo>
                      <a:pt x="7" y="37"/>
                    </a:lnTo>
                    <a:lnTo>
                      <a:pt x="7" y="30"/>
                    </a:lnTo>
                    <a:lnTo>
                      <a:pt x="7" y="27"/>
                    </a:lnTo>
                    <a:lnTo>
                      <a:pt x="7" y="24"/>
                    </a:lnTo>
                    <a:lnTo>
                      <a:pt x="7" y="22"/>
                    </a:lnTo>
                    <a:lnTo>
                      <a:pt x="13" y="22"/>
                    </a:lnTo>
                    <a:lnTo>
                      <a:pt x="20" y="22"/>
                    </a:lnTo>
                    <a:lnTo>
                      <a:pt x="20" y="22"/>
                    </a:lnTo>
                    <a:lnTo>
                      <a:pt x="20" y="20"/>
                    </a:lnTo>
                    <a:lnTo>
                      <a:pt x="20" y="20"/>
                    </a:lnTo>
                    <a:lnTo>
                      <a:pt x="20" y="19"/>
                    </a:lnTo>
                    <a:lnTo>
                      <a:pt x="15" y="19"/>
                    </a:lnTo>
                    <a:lnTo>
                      <a:pt x="7" y="19"/>
                    </a:lnTo>
                    <a:lnTo>
                      <a:pt x="7" y="15"/>
                    </a:lnTo>
                    <a:lnTo>
                      <a:pt x="7" y="10"/>
                    </a:lnTo>
                    <a:lnTo>
                      <a:pt x="7" y="7"/>
                    </a:lnTo>
                    <a:lnTo>
                      <a:pt x="7" y="4"/>
                    </a:lnTo>
                    <a:lnTo>
                      <a:pt x="12" y="4"/>
                    </a:lnTo>
                    <a:lnTo>
                      <a:pt x="15" y="4"/>
                    </a:lnTo>
                    <a:lnTo>
                      <a:pt x="18" y="4"/>
                    </a:lnTo>
                    <a:lnTo>
                      <a:pt x="22" y="4"/>
                    </a:lnTo>
                    <a:lnTo>
                      <a:pt x="22" y="4"/>
                    </a:lnTo>
                    <a:lnTo>
                      <a:pt x="22" y="2"/>
                    </a:lnTo>
                    <a:lnTo>
                      <a:pt x="22" y="2"/>
                    </a:lnTo>
                    <a:lnTo>
                      <a:pt x="22" y="0"/>
                    </a:lnTo>
                    <a:lnTo>
                      <a:pt x="17" y="0"/>
                    </a:lnTo>
                    <a:lnTo>
                      <a:pt x="12" y="0"/>
                    </a:lnTo>
                    <a:lnTo>
                      <a:pt x="5" y="0"/>
                    </a:lnTo>
                    <a:lnTo>
                      <a:pt x="0" y="0"/>
                    </a:lnTo>
                    <a:lnTo>
                      <a:pt x="0" y="9"/>
                    </a:lnTo>
                    <a:lnTo>
                      <a:pt x="0" y="17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353" name="Freeform 145"/>
              <p:cNvSpPr>
                <a:spLocks/>
              </p:cNvSpPr>
              <p:nvPr/>
            </p:nvSpPr>
            <p:spPr bwMode="auto">
              <a:xfrm>
                <a:off x="819" y="2482"/>
                <a:ext cx="35" cy="45"/>
              </a:xfrm>
              <a:custGeom>
                <a:avLst/>
                <a:gdLst/>
                <a:ahLst/>
                <a:cxnLst>
                  <a:cxn ang="0">
                    <a:pos x="35" y="45"/>
                  </a:cxn>
                  <a:cxn ang="0">
                    <a:pos x="35" y="35"/>
                  </a:cxn>
                  <a:cxn ang="0">
                    <a:pos x="35" y="21"/>
                  </a:cxn>
                  <a:cxn ang="0">
                    <a:pos x="35" y="11"/>
                  </a:cxn>
                  <a:cxn ang="0">
                    <a:pos x="35" y="1"/>
                  </a:cxn>
                  <a:cxn ang="0">
                    <a:pos x="35" y="1"/>
                  </a:cxn>
                  <a:cxn ang="0">
                    <a:pos x="33" y="1"/>
                  </a:cxn>
                  <a:cxn ang="0">
                    <a:pos x="32" y="1"/>
                  </a:cxn>
                  <a:cxn ang="0">
                    <a:pos x="32" y="1"/>
                  </a:cxn>
                  <a:cxn ang="0">
                    <a:pos x="32" y="16"/>
                  </a:cxn>
                  <a:cxn ang="0">
                    <a:pos x="32" y="35"/>
                  </a:cxn>
                  <a:cxn ang="0">
                    <a:pos x="18" y="18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5"/>
                  </a:cxn>
                  <a:cxn ang="0">
                    <a:pos x="1" y="10"/>
                  </a:cxn>
                  <a:cxn ang="0">
                    <a:pos x="1" y="16"/>
                  </a:cxn>
                  <a:cxn ang="0">
                    <a:pos x="0" y="25"/>
                  </a:cxn>
                  <a:cxn ang="0">
                    <a:pos x="0" y="33"/>
                  </a:cxn>
                  <a:cxn ang="0">
                    <a:pos x="0" y="40"/>
                  </a:cxn>
                  <a:cxn ang="0">
                    <a:pos x="0" y="43"/>
                  </a:cxn>
                  <a:cxn ang="0">
                    <a:pos x="0" y="43"/>
                  </a:cxn>
                  <a:cxn ang="0">
                    <a:pos x="1" y="43"/>
                  </a:cxn>
                  <a:cxn ang="0">
                    <a:pos x="3" y="43"/>
                  </a:cxn>
                  <a:cxn ang="0">
                    <a:pos x="3" y="43"/>
                  </a:cxn>
                  <a:cxn ang="0">
                    <a:pos x="3" y="40"/>
                  </a:cxn>
                  <a:cxn ang="0">
                    <a:pos x="3" y="35"/>
                  </a:cxn>
                  <a:cxn ang="0">
                    <a:pos x="3" y="28"/>
                  </a:cxn>
                  <a:cxn ang="0">
                    <a:pos x="3" y="23"/>
                  </a:cxn>
                  <a:cxn ang="0">
                    <a:pos x="3" y="15"/>
                  </a:cxn>
                  <a:cxn ang="0">
                    <a:pos x="3" y="10"/>
                  </a:cxn>
                  <a:cxn ang="0">
                    <a:pos x="18" y="28"/>
                  </a:cxn>
                  <a:cxn ang="0">
                    <a:pos x="33" y="45"/>
                  </a:cxn>
                  <a:cxn ang="0">
                    <a:pos x="35" y="45"/>
                  </a:cxn>
                </a:cxnLst>
                <a:rect l="0" t="0" r="r" b="b"/>
                <a:pathLst>
                  <a:path w="35" h="45">
                    <a:moveTo>
                      <a:pt x="35" y="45"/>
                    </a:moveTo>
                    <a:lnTo>
                      <a:pt x="35" y="35"/>
                    </a:lnTo>
                    <a:lnTo>
                      <a:pt x="35" y="21"/>
                    </a:lnTo>
                    <a:lnTo>
                      <a:pt x="35" y="11"/>
                    </a:lnTo>
                    <a:lnTo>
                      <a:pt x="35" y="1"/>
                    </a:lnTo>
                    <a:lnTo>
                      <a:pt x="35" y="1"/>
                    </a:lnTo>
                    <a:lnTo>
                      <a:pt x="33" y="1"/>
                    </a:lnTo>
                    <a:lnTo>
                      <a:pt x="32" y="1"/>
                    </a:lnTo>
                    <a:lnTo>
                      <a:pt x="32" y="1"/>
                    </a:lnTo>
                    <a:lnTo>
                      <a:pt x="32" y="16"/>
                    </a:lnTo>
                    <a:lnTo>
                      <a:pt x="32" y="35"/>
                    </a:lnTo>
                    <a:lnTo>
                      <a:pt x="18" y="18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5"/>
                    </a:lnTo>
                    <a:lnTo>
                      <a:pt x="1" y="10"/>
                    </a:lnTo>
                    <a:lnTo>
                      <a:pt x="1" y="16"/>
                    </a:lnTo>
                    <a:lnTo>
                      <a:pt x="0" y="25"/>
                    </a:lnTo>
                    <a:lnTo>
                      <a:pt x="0" y="33"/>
                    </a:lnTo>
                    <a:lnTo>
                      <a:pt x="0" y="40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1" y="43"/>
                    </a:lnTo>
                    <a:lnTo>
                      <a:pt x="3" y="43"/>
                    </a:lnTo>
                    <a:lnTo>
                      <a:pt x="3" y="43"/>
                    </a:lnTo>
                    <a:lnTo>
                      <a:pt x="3" y="40"/>
                    </a:lnTo>
                    <a:lnTo>
                      <a:pt x="3" y="35"/>
                    </a:lnTo>
                    <a:lnTo>
                      <a:pt x="3" y="28"/>
                    </a:lnTo>
                    <a:lnTo>
                      <a:pt x="3" y="23"/>
                    </a:lnTo>
                    <a:lnTo>
                      <a:pt x="3" y="15"/>
                    </a:lnTo>
                    <a:lnTo>
                      <a:pt x="3" y="10"/>
                    </a:lnTo>
                    <a:lnTo>
                      <a:pt x="18" y="28"/>
                    </a:lnTo>
                    <a:lnTo>
                      <a:pt x="33" y="45"/>
                    </a:lnTo>
                    <a:lnTo>
                      <a:pt x="35" y="4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354" name="Freeform 146"/>
              <p:cNvSpPr>
                <a:spLocks/>
              </p:cNvSpPr>
              <p:nvPr/>
            </p:nvSpPr>
            <p:spPr bwMode="auto">
              <a:xfrm>
                <a:off x="1799" y="1343"/>
                <a:ext cx="35" cy="44"/>
              </a:xfrm>
              <a:custGeom>
                <a:avLst/>
                <a:gdLst/>
                <a:ahLst/>
                <a:cxnLst>
                  <a:cxn ang="0">
                    <a:pos x="30" y="19"/>
                  </a:cxn>
                  <a:cxn ang="0">
                    <a:pos x="24" y="19"/>
                  </a:cxn>
                  <a:cxn ang="0">
                    <a:pos x="17" y="19"/>
                  </a:cxn>
                  <a:cxn ang="0">
                    <a:pos x="12" y="19"/>
                  </a:cxn>
                  <a:cxn ang="0">
                    <a:pos x="5" y="19"/>
                  </a:cxn>
                  <a:cxn ang="0">
                    <a:pos x="5" y="17"/>
                  </a:cxn>
                  <a:cxn ang="0">
                    <a:pos x="5" y="9"/>
                  </a:cxn>
                  <a:cxn ang="0">
                    <a:pos x="5" y="0"/>
                  </a:cxn>
                  <a:cxn ang="0">
                    <a:pos x="3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9"/>
                  </a:cxn>
                  <a:cxn ang="0">
                    <a:pos x="0" y="17"/>
                  </a:cxn>
                  <a:cxn ang="0">
                    <a:pos x="0" y="27"/>
                  </a:cxn>
                  <a:cxn ang="0">
                    <a:pos x="0" y="36"/>
                  </a:cxn>
                  <a:cxn ang="0">
                    <a:pos x="0" y="44"/>
                  </a:cxn>
                  <a:cxn ang="0">
                    <a:pos x="2" y="44"/>
                  </a:cxn>
                  <a:cxn ang="0">
                    <a:pos x="2" y="44"/>
                  </a:cxn>
                  <a:cxn ang="0">
                    <a:pos x="3" y="44"/>
                  </a:cxn>
                  <a:cxn ang="0">
                    <a:pos x="5" y="44"/>
                  </a:cxn>
                  <a:cxn ang="0">
                    <a:pos x="5" y="36"/>
                  </a:cxn>
                  <a:cxn ang="0">
                    <a:pos x="5" y="27"/>
                  </a:cxn>
                  <a:cxn ang="0">
                    <a:pos x="5" y="22"/>
                  </a:cxn>
                  <a:cxn ang="0">
                    <a:pos x="12" y="22"/>
                  </a:cxn>
                  <a:cxn ang="0">
                    <a:pos x="17" y="22"/>
                  </a:cxn>
                  <a:cxn ang="0">
                    <a:pos x="24" y="22"/>
                  </a:cxn>
                  <a:cxn ang="0">
                    <a:pos x="30" y="22"/>
                  </a:cxn>
                  <a:cxn ang="0">
                    <a:pos x="30" y="27"/>
                  </a:cxn>
                  <a:cxn ang="0">
                    <a:pos x="30" y="36"/>
                  </a:cxn>
                  <a:cxn ang="0">
                    <a:pos x="30" y="44"/>
                  </a:cxn>
                  <a:cxn ang="0">
                    <a:pos x="32" y="44"/>
                  </a:cxn>
                  <a:cxn ang="0">
                    <a:pos x="32" y="44"/>
                  </a:cxn>
                  <a:cxn ang="0">
                    <a:pos x="34" y="44"/>
                  </a:cxn>
                  <a:cxn ang="0">
                    <a:pos x="35" y="44"/>
                  </a:cxn>
                  <a:cxn ang="0">
                    <a:pos x="35" y="36"/>
                  </a:cxn>
                  <a:cxn ang="0">
                    <a:pos x="35" y="27"/>
                  </a:cxn>
                  <a:cxn ang="0">
                    <a:pos x="35" y="17"/>
                  </a:cxn>
                  <a:cxn ang="0">
                    <a:pos x="35" y="9"/>
                  </a:cxn>
                  <a:cxn ang="0">
                    <a:pos x="35" y="0"/>
                  </a:cxn>
                  <a:cxn ang="0">
                    <a:pos x="34" y="0"/>
                  </a:cxn>
                  <a:cxn ang="0">
                    <a:pos x="32" y="0"/>
                  </a:cxn>
                  <a:cxn ang="0">
                    <a:pos x="32" y="0"/>
                  </a:cxn>
                  <a:cxn ang="0">
                    <a:pos x="30" y="0"/>
                  </a:cxn>
                  <a:cxn ang="0">
                    <a:pos x="30" y="9"/>
                  </a:cxn>
                  <a:cxn ang="0">
                    <a:pos x="30" y="17"/>
                  </a:cxn>
                  <a:cxn ang="0">
                    <a:pos x="30" y="19"/>
                  </a:cxn>
                </a:cxnLst>
                <a:rect l="0" t="0" r="r" b="b"/>
                <a:pathLst>
                  <a:path w="35" h="44">
                    <a:moveTo>
                      <a:pt x="30" y="19"/>
                    </a:moveTo>
                    <a:lnTo>
                      <a:pt x="24" y="19"/>
                    </a:lnTo>
                    <a:lnTo>
                      <a:pt x="17" y="19"/>
                    </a:lnTo>
                    <a:lnTo>
                      <a:pt x="12" y="19"/>
                    </a:lnTo>
                    <a:lnTo>
                      <a:pt x="5" y="19"/>
                    </a:lnTo>
                    <a:lnTo>
                      <a:pt x="5" y="17"/>
                    </a:lnTo>
                    <a:lnTo>
                      <a:pt x="5" y="9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9"/>
                    </a:lnTo>
                    <a:lnTo>
                      <a:pt x="0" y="17"/>
                    </a:lnTo>
                    <a:lnTo>
                      <a:pt x="0" y="27"/>
                    </a:lnTo>
                    <a:lnTo>
                      <a:pt x="0" y="36"/>
                    </a:lnTo>
                    <a:lnTo>
                      <a:pt x="0" y="44"/>
                    </a:lnTo>
                    <a:lnTo>
                      <a:pt x="2" y="44"/>
                    </a:lnTo>
                    <a:lnTo>
                      <a:pt x="2" y="44"/>
                    </a:lnTo>
                    <a:lnTo>
                      <a:pt x="3" y="44"/>
                    </a:lnTo>
                    <a:lnTo>
                      <a:pt x="5" y="44"/>
                    </a:lnTo>
                    <a:lnTo>
                      <a:pt x="5" y="36"/>
                    </a:lnTo>
                    <a:lnTo>
                      <a:pt x="5" y="27"/>
                    </a:lnTo>
                    <a:lnTo>
                      <a:pt x="5" y="22"/>
                    </a:lnTo>
                    <a:lnTo>
                      <a:pt x="12" y="22"/>
                    </a:lnTo>
                    <a:lnTo>
                      <a:pt x="17" y="22"/>
                    </a:lnTo>
                    <a:lnTo>
                      <a:pt x="24" y="22"/>
                    </a:lnTo>
                    <a:lnTo>
                      <a:pt x="30" y="22"/>
                    </a:lnTo>
                    <a:lnTo>
                      <a:pt x="30" y="27"/>
                    </a:lnTo>
                    <a:lnTo>
                      <a:pt x="30" y="36"/>
                    </a:lnTo>
                    <a:lnTo>
                      <a:pt x="30" y="44"/>
                    </a:lnTo>
                    <a:lnTo>
                      <a:pt x="32" y="44"/>
                    </a:lnTo>
                    <a:lnTo>
                      <a:pt x="32" y="44"/>
                    </a:lnTo>
                    <a:lnTo>
                      <a:pt x="34" y="44"/>
                    </a:lnTo>
                    <a:lnTo>
                      <a:pt x="35" y="44"/>
                    </a:lnTo>
                    <a:lnTo>
                      <a:pt x="35" y="36"/>
                    </a:lnTo>
                    <a:lnTo>
                      <a:pt x="35" y="27"/>
                    </a:lnTo>
                    <a:lnTo>
                      <a:pt x="35" y="17"/>
                    </a:lnTo>
                    <a:lnTo>
                      <a:pt x="35" y="9"/>
                    </a:lnTo>
                    <a:lnTo>
                      <a:pt x="35" y="0"/>
                    </a:lnTo>
                    <a:lnTo>
                      <a:pt x="34" y="0"/>
                    </a:lnTo>
                    <a:lnTo>
                      <a:pt x="32" y="0"/>
                    </a:lnTo>
                    <a:lnTo>
                      <a:pt x="32" y="0"/>
                    </a:lnTo>
                    <a:lnTo>
                      <a:pt x="30" y="0"/>
                    </a:lnTo>
                    <a:lnTo>
                      <a:pt x="30" y="9"/>
                    </a:lnTo>
                    <a:lnTo>
                      <a:pt x="30" y="17"/>
                    </a:lnTo>
                    <a:lnTo>
                      <a:pt x="30" y="1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355" name="Freeform 147"/>
              <p:cNvSpPr>
                <a:spLocks/>
              </p:cNvSpPr>
              <p:nvPr/>
            </p:nvSpPr>
            <p:spPr bwMode="auto">
              <a:xfrm>
                <a:off x="1846" y="1343"/>
                <a:ext cx="7" cy="44"/>
              </a:xfrm>
              <a:custGeom>
                <a:avLst/>
                <a:gdLst/>
                <a:ahLst/>
                <a:cxnLst>
                  <a:cxn ang="0">
                    <a:pos x="2" y="27"/>
                  </a:cxn>
                  <a:cxn ang="0">
                    <a:pos x="0" y="36"/>
                  </a:cxn>
                  <a:cxn ang="0">
                    <a:pos x="0" y="44"/>
                  </a:cxn>
                  <a:cxn ang="0">
                    <a:pos x="2" y="44"/>
                  </a:cxn>
                  <a:cxn ang="0">
                    <a:pos x="3" y="44"/>
                  </a:cxn>
                  <a:cxn ang="0">
                    <a:pos x="5" y="44"/>
                  </a:cxn>
                  <a:cxn ang="0">
                    <a:pos x="7" y="44"/>
                  </a:cxn>
                  <a:cxn ang="0">
                    <a:pos x="7" y="36"/>
                  </a:cxn>
                  <a:cxn ang="0">
                    <a:pos x="7" y="27"/>
                  </a:cxn>
                  <a:cxn ang="0">
                    <a:pos x="7" y="17"/>
                  </a:cxn>
                  <a:cxn ang="0">
                    <a:pos x="7" y="9"/>
                  </a:cxn>
                  <a:cxn ang="0">
                    <a:pos x="7" y="0"/>
                  </a:cxn>
                  <a:cxn ang="0">
                    <a:pos x="5" y="0"/>
                  </a:cxn>
                  <a:cxn ang="0">
                    <a:pos x="3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9"/>
                  </a:cxn>
                  <a:cxn ang="0">
                    <a:pos x="2" y="17"/>
                  </a:cxn>
                  <a:cxn ang="0">
                    <a:pos x="2" y="27"/>
                  </a:cxn>
                </a:cxnLst>
                <a:rect l="0" t="0" r="r" b="b"/>
                <a:pathLst>
                  <a:path w="7" h="44">
                    <a:moveTo>
                      <a:pt x="2" y="27"/>
                    </a:moveTo>
                    <a:lnTo>
                      <a:pt x="0" y="36"/>
                    </a:lnTo>
                    <a:lnTo>
                      <a:pt x="0" y="44"/>
                    </a:lnTo>
                    <a:lnTo>
                      <a:pt x="2" y="44"/>
                    </a:lnTo>
                    <a:lnTo>
                      <a:pt x="3" y="44"/>
                    </a:lnTo>
                    <a:lnTo>
                      <a:pt x="5" y="44"/>
                    </a:lnTo>
                    <a:lnTo>
                      <a:pt x="7" y="44"/>
                    </a:lnTo>
                    <a:lnTo>
                      <a:pt x="7" y="36"/>
                    </a:lnTo>
                    <a:lnTo>
                      <a:pt x="7" y="27"/>
                    </a:lnTo>
                    <a:lnTo>
                      <a:pt x="7" y="17"/>
                    </a:lnTo>
                    <a:lnTo>
                      <a:pt x="7" y="9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9"/>
                    </a:lnTo>
                    <a:lnTo>
                      <a:pt x="2" y="17"/>
                    </a:lnTo>
                    <a:lnTo>
                      <a:pt x="2" y="2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356" name="Freeform 148"/>
              <p:cNvSpPr>
                <a:spLocks/>
              </p:cNvSpPr>
              <p:nvPr/>
            </p:nvSpPr>
            <p:spPr bwMode="auto">
              <a:xfrm>
                <a:off x="1861" y="1343"/>
                <a:ext cx="41" cy="44"/>
              </a:xfrm>
              <a:custGeom>
                <a:avLst/>
                <a:gdLst/>
                <a:ahLst/>
                <a:cxnLst>
                  <a:cxn ang="0">
                    <a:pos x="39" y="9"/>
                  </a:cxn>
                  <a:cxn ang="0">
                    <a:pos x="39" y="5"/>
                  </a:cxn>
                  <a:cxn ang="0">
                    <a:pos x="41" y="4"/>
                  </a:cxn>
                  <a:cxn ang="0">
                    <a:pos x="39" y="4"/>
                  </a:cxn>
                  <a:cxn ang="0">
                    <a:pos x="37" y="2"/>
                  </a:cxn>
                  <a:cxn ang="0">
                    <a:pos x="35" y="2"/>
                  </a:cxn>
                  <a:cxn ang="0">
                    <a:pos x="34" y="0"/>
                  </a:cxn>
                  <a:cxn ang="0">
                    <a:pos x="30" y="0"/>
                  </a:cxn>
                  <a:cxn ang="0">
                    <a:pos x="24" y="0"/>
                  </a:cxn>
                  <a:cxn ang="0">
                    <a:pos x="17" y="0"/>
                  </a:cxn>
                  <a:cxn ang="0">
                    <a:pos x="12" y="2"/>
                  </a:cxn>
                  <a:cxn ang="0">
                    <a:pos x="7" y="5"/>
                  </a:cxn>
                  <a:cxn ang="0">
                    <a:pos x="4" y="11"/>
                  </a:cxn>
                  <a:cxn ang="0">
                    <a:pos x="2" y="16"/>
                  </a:cxn>
                  <a:cxn ang="0">
                    <a:pos x="0" y="22"/>
                  </a:cxn>
                  <a:cxn ang="0">
                    <a:pos x="2" y="29"/>
                  </a:cxn>
                  <a:cxn ang="0">
                    <a:pos x="4" y="34"/>
                  </a:cxn>
                  <a:cxn ang="0">
                    <a:pos x="7" y="39"/>
                  </a:cxn>
                  <a:cxn ang="0">
                    <a:pos x="12" y="42"/>
                  </a:cxn>
                  <a:cxn ang="0">
                    <a:pos x="17" y="44"/>
                  </a:cxn>
                  <a:cxn ang="0">
                    <a:pos x="24" y="44"/>
                  </a:cxn>
                  <a:cxn ang="0">
                    <a:pos x="29" y="44"/>
                  </a:cxn>
                  <a:cxn ang="0">
                    <a:pos x="32" y="44"/>
                  </a:cxn>
                  <a:cxn ang="0">
                    <a:pos x="37" y="42"/>
                  </a:cxn>
                  <a:cxn ang="0">
                    <a:pos x="39" y="42"/>
                  </a:cxn>
                  <a:cxn ang="0">
                    <a:pos x="39" y="39"/>
                  </a:cxn>
                  <a:cxn ang="0">
                    <a:pos x="39" y="37"/>
                  </a:cxn>
                  <a:cxn ang="0">
                    <a:pos x="39" y="31"/>
                  </a:cxn>
                  <a:cxn ang="0">
                    <a:pos x="39" y="27"/>
                  </a:cxn>
                  <a:cxn ang="0">
                    <a:pos x="41" y="24"/>
                  </a:cxn>
                  <a:cxn ang="0">
                    <a:pos x="39" y="24"/>
                  </a:cxn>
                  <a:cxn ang="0">
                    <a:pos x="37" y="24"/>
                  </a:cxn>
                  <a:cxn ang="0">
                    <a:pos x="35" y="24"/>
                  </a:cxn>
                  <a:cxn ang="0">
                    <a:pos x="34" y="24"/>
                  </a:cxn>
                  <a:cxn ang="0">
                    <a:pos x="34" y="29"/>
                  </a:cxn>
                  <a:cxn ang="0">
                    <a:pos x="34" y="32"/>
                  </a:cxn>
                  <a:cxn ang="0">
                    <a:pos x="34" y="36"/>
                  </a:cxn>
                  <a:cxn ang="0">
                    <a:pos x="34" y="41"/>
                  </a:cxn>
                  <a:cxn ang="0">
                    <a:pos x="32" y="41"/>
                  </a:cxn>
                  <a:cxn ang="0">
                    <a:pos x="30" y="41"/>
                  </a:cxn>
                  <a:cxn ang="0">
                    <a:pos x="27" y="42"/>
                  </a:cxn>
                  <a:cxn ang="0">
                    <a:pos x="25" y="42"/>
                  </a:cxn>
                  <a:cxn ang="0">
                    <a:pos x="19" y="41"/>
                  </a:cxn>
                  <a:cxn ang="0">
                    <a:pos x="14" y="39"/>
                  </a:cxn>
                  <a:cxn ang="0">
                    <a:pos x="10" y="34"/>
                  </a:cxn>
                  <a:cxn ang="0">
                    <a:pos x="7" y="29"/>
                  </a:cxn>
                  <a:cxn ang="0">
                    <a:pos x="7" y="22"/>
                  </a:cxn>
                  <a:cxn ang="0">
                    <a:pos x="7" y="16"/>
                  </a:cxn>
                  <a:cxn ang="0">
                    <a:pos x="9" y="11"/>
                  </a:cxn>
                  <a:cxn ang="0">
                    <a:pos x="12" y="7"/>
                  </a:cxn>
                  <a:cxn ang="0">
                    <a:pos x="15" y="4"/>
                  </a:cxn>
                  <a:cxn ang="0">
                    <a:pos x="20" y="2"/>
                  </a:cxn>
                  <a:cxn ang="0">
                    <a:pos x="24" y="2"/>
                  </a:cxn>
                  <a:cxn ang="0">
                    <a:pos x="29" y="2"/>
                  </a:cxn>
                  <a:cxn ang="0">
                    <a:pos x="32" y="4"/>
                  </a:cxn>
                  <a:cxn ang="0">
                    <a:pos x="35" y="5"/>
                  </a:cxn>
                  <a:cxn ang="0">
                    <a:pos x="37" y="9"/>
                  </a:cxn>
                  <a:cxn ang="0">
                    <a:pos x="39" y="9"/>
                  </a:cxn>
                </a:cxnLst>
                <a:rect l="0" t="0" r="r" b="b"/>
                <a:pathLst>
                  <a:path w="41" h="44">
                    <a:moveTo>
                      <a:pt x="39" y="9"/>
                    </a:moveTo>
                    <a:lnTo>
                      <a:pt x="39" y="5"/>
                    </a:lnTo>
                    <a:lnTo>
                      <a:pt x="41" y="4"/>
                    </a:lnTo>
                    <a:lnTo>
                      <a:pt x="39" y="4"/>
                    </a:lnTo>
                    <a:lnTo>
                      <a:pt x="37" y="2"/>
                    </a:lnTo>
                    <a:lnTo>
                      <a:pt x="35" y="2"/>
                    </a:lnTo>
                    <a:lnTo>
                      <a:pt x="34" y="0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7" y="0"/>
                    </a:lnTo>
                    <a:lnTo>
                      <a:pt x="12" y="2"/>
                    </a:lnTo>
                    <a:lnTo>
                      <a:pt x="7" y="5"/>
                    </a:lnTo>
                    <a:lnTo>
                      <a:pt x="4" y="11"/>
                    </a:lnTo>
                    <a:lnTo>
                      <a:pt x="2" y="16"/>
                    </a:lnTo>
                    <a:lnTo>
                      <a:pt x="0" y="22"/>
                    </a:lnTo>
                    <a:lnTo>
                      <a:pt x="2" y="29"/>
                    </a:lnTo>
                    <a:lnTo>
                      <a:pt x="4" y="34"/>
                    </a:lnTo>
                    <a:lnTo>
                      <a:pt x="7" y="39"/>
                    </a:lnTo>
                    <a:lnTo>
                      <a:pt x="12" y="42"/>
                    </a:lnTo>
                    <a:lnTo>
                      <a:pt x="17" y="44"/>
                    </a:lnTo>
                    <a:lnTo>
                      <a:pt x="24" y="44"/>
                    </a:lnTo>
                    <a:lnTo>
                      <a:pt x="29" y="44"/>
                    </a:lnTo>
                    <a:lnTo>
                      <a:pt x="32" y="44"/>
                    </a:lnTo>
                    <a:lnTo>
                      <a:pt x="37" y="42"/>
                    </a:lnTo>
                    <a:lnTo>
                      <a:pt x="39" y="42"/>
                    </a:lnTo>
                    <a:lnTo>
                      <a:pt x="39" y="39"/>
                    </a:lnTo>
                    <a:lnTo>
                      <a:pt x="39" y="37"/>
                    </a:lnTo>
                    <a:lnTo>
                      <a:pt x="39" y="31"/>
                    </a:lnTo>
                    <a:lnTo>
                      <a:pt x="39" y="27"/>
                    </a:lnTo>
                    <a:lnTo>
                      <a:pt x="41" y="24"/>
                    </a:lnTo>
                    <a:lnTo>
                      <a:pt x="39" y="24"/>
                    </a:lnTo>
                    <a:lnTo>
                      <a:pt x="37" y="24"/>
                    </a:lnTo>
                    <a:lnTo>
                      <a:pt x="35" y="24"/>
                    </a:lnTo>
                    <a:lnTo>
                      <a:pt x="34" y="24"/>
                    </a:lnTo>
                    <a:lnTo>
                      <a:pt x="34" y="29"/>
                    </a:lnTo>
                    <a:lnTo>
                      <a:pt x="34" y="32"/>
                    </a:lnTo>
                    <a:lnTo>
                      <a:pt x="34" y="36"/>
                    </a:lnTo>
                    <a:lnTo>
                      <a:pt x="34" y="41"/>
                    </a:lnTo>
                    <a:lnTo>
                      <a:pt x="32" y="41"/>
                    </a:lnTo>
                    <a:lnTo>
                      <a:pt x="30" y="41"/>
                    </a:lnTo>
                    <a:lnTo>
                      <a:pt x="27" y="42"/>
                    </a:lnTo>
                    <a:lnTo>
                      <a:pt x="25" y="42"/>
                    </a:lnTo>
                    <a:lnTo>
                      <a:pt x="19" y="41"/>
                    </a:lnTo>
                    <a:lnTo>
                      <a:pt x="14" y="39"/>
                    </a:lnTo>
                    <a:lnTo>
                      <a:pt x="10" y="34"/>
                    </a:lnTo>
                    <a:lnTo>
                      <a:pt x="7" y="29"/>
                    </a:lnTo>
                    <a:lnTo>
                      <a:pt x="7" y="22"/>
                    </a:lnTo>
                    <a:lnTo>
                      <a:pt x="7" y="16"/>
                    </a:lnTo>
                    <a:lnTo>
                      <a:pt x="9" y="11"/>
                    </a:lnTo>
                    <a:lnTo>
                      <a:pt x="12" y="7"/>
                    </a:lnTo>
                    <a:lnTo>
                      <a:pt x="15" y="4"/>
                    </a:lnTo>
                    <a:lnTo>
                      <a:pt x="20" y="2"/>
                    </a:lnTo>
                    <a:lnTo>
                      <a:pt x="24" y="2"/>
                    </a:lnTo>
                    <a:lnTo>
                      <a:pt x="29" y="2"/>
                    </a:lnTo>
                    <a:lnTo>
                      <a:pt x="32" y="4"/>
                    </a:lnTo>
                    <a:lnTo>
                      <a:pt x="35" y="5"/>
                    </a:lnTo>
                    <a:lnTo>
                      <a:pt x="37" y="9"/>
                    </a:lnTo>
                    <a:lnTo>
                      <a:pt x="39" y="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357" name="Freeform 149"/>
              <p:cNvSpPr>
                <a:spLocks/>
              </p:cNvSpPr>
              <p:nvPr/>
            </p:nvSpPr>
            <p:spPr bwMode="auto">
              <a:xfrm>
                <a:off x="1912" y="1343"/>
                <a:ext cx="37" cy="44"/>
              </a:xfrm>
              <a:custGeom>
                <a:avLst/>
                <a:gdLst/>
                <a:ahLst/>
                <a:cxnLst>
                  <a:cxn ang="0">
                    <a:pos x="30" y="19"/>
                  </a:cxn>
                  <a:cxn ang="0">
                    <a:pos x="23" y="19"/>
                  </a:cxn>
                  <a:cxn ang="0">
                    <a:pos x="18" y="19"/>
                  </a:cxn>
                  <a:cxn ang="0">
                    <a:pos x="11" y="19"/>
                  </a:cxn>
                  <a:cxn ang="0">
                    <a:pos x="5" y="19"/>
                  </a:cxn>
                  <a:cxn ang="0">
                    <a:pos x="5" y="17"/>
                  </a:cxn>
                  <a:cxn ang="0">
                    <a:pos x="5" y="9"/>
                  </a:cxn>
                  <a:cxn ang="0">
                    <a:pos x="6" y="0"/>
                  </a:cxn>
                  <a:cxn ang="0">
                    <a:pos x="5" y="0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9"/>
                  </a:cxn>
                  <a:cxn ang="0">
                    <a:pos x="0" y="17"/>
                  </a:cxn>
                  <a:cxn ang="0">
                    <a:pos x="0" y="27"/>
                  </a:cxn>
                  <a:cxn ang="0">
                    <a:pos x="0" y="36"/>
                  </a:cxn>
                  <a:cxn ang="0">
                    <a:pos x="0" y="44"/>
                  </a:cxn>
                  <a:cxn ang="0">
                    <a:pos x="1" y="44"/>
                  </a:cxn>
                  <a:cxn ang="0">
                    <a:pos x="3" y="44"/>
                  </a:cxn>
                  <a:cxn ang="0">
                    <a:pos x="5" y="44"/>
                  </a:cxn>
                  <a:cxn ang="0">
                    <a:pos x="6" y="44"/>
                  </a:cxn>
                  <a:cxn ang="0">
                    <a:pos x="5" y="36"/>
                  </a:cxn>
                  <a:cxn ang="0">
                    <a:pos x="5" y="27"/>
                  </a:cxn>
                  <a:cxn ang="0">
                    <a:pos x="5" y="22"/>
                  </a:cxn>
                  <a:cxn ang="0">
                    <a:pos x="11" y="22"/>
                  </a:cxn>
                  <a:cxn ang="0">
                    <a:pos x="18" y="22"/>
                  </a:cxn>
                  <a:cxn ang="0">
                    <a:pos x="23" y="22"/>
                  </a:cxn>
                  <a:cxn ang="0">
                    <a:pos x="30" y="22"/>
                  </a:cxn>
                  <a:cxn ang="0">
                    <a:pos x="30" y="27"/>
                  </a:cxn>
                  <a:cxn ang="0">
                    <a:pos x="30" y="36"/>
                  </a:cxn>
                  <a:cxn ang="0">
                    <a:pos x="30" y="44"/>
                  </a:cxn>
                  <a:cxn ang="0">
                    <a:pos x="31" y="44"/>
                  </a:cxn>
                  <a:cxn ang="0">
                    <a:pos x="33" y="44"/>
                  </a:cxn>
                  <a:cxn ang="0">
                    <a:pos x="35" y="44"/>
                  </a:cxn>
                  <a:cxn ang="0">
                    <a:pos x="37" y="44"/>
                  </a:cxn>
                  <a:cxn ang="0">
                    <a:pos x="35" y="36"/>
                  </a:cxn>
                  <a:cxn ang="0">
                    <a:pos x="35" y="27"/>
                  </a:cxn>
                  <a:cxn ang="0">
                    <a:pos x="35" y="17"/>
                  </a:cxn>
                  <a:cxn ang="0">
                    <a:pos x="35" y="9"/>
                  </a:cxn>
                  <a:cxn ang="0">
                    <a:pos x="37" y="0"/>
                  </a:cxn>
                  <a:cxn ang="0">
                    <a:pos x="35" y="0"/>
                  </a:cxn>
                  <a:cxn ang="0">
                    <a:pos x="33" y="0"/>
                  </a:cxn>
                  <a:cxn ang="0">
                    <a:pos x="31" y="0"/>
                  </a:cxn>
                  <a:cxn ang="0">
                    <a:pos x="30" y="0"/>
                  </a:cxn>
                  <a:cxn ang="0">
                    <a:pos x="30" y="9"/>
                  </a:cxn>
                  <a:cxn ang="0">
                    <a:pos x="30" y="17"/>
                  </a:cxn>
                  <a:cxn ang="0">
                    <a:pos x="30" y="19"/>
                  </a:cxn>
                </a:cxnLst>
                <a:rect l="0" t="0" r="r" b="b"/>
                <a:pathLst>
                  <a:path w="37" h="44">
                    <a:moveTo>
                      <a:pt x="30" y="19"/>
                    </a:moveTo>
                    <a:lnTo>
                      <a:pt x="23" y="19"/>
                    </a:lnTo>
                    <a:lnTo>
                      <a:pt x="18" y="19"/>
                    </a:lnTo>
                    <a:lnTo>
                      <a:pt x="11" y="19"/>
                    </a:lnTo>
                    <a:lnTo>
                      <a:pt x="5" y="19"/>
                    </a:lnTo>
                    <a:lnTo>
                      <a:pt x="5" y="17"/>
                    </a:lnTo>
                    <a:lnTo>
                      <a:pt x="5" y="9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9"/>
                    </a:lnTo>
                    <a:lnTo>
                      <a:pt x="0" y="17"/>
                    </a:lnTo>
                    <a:lnTo>
                      <a:pt x="0" y="27"/>
                    </a:lnTo>
                    <a:lnTo>
                      <a:pt x="0" y="36"/>
                    </a:lnTo>
                    <a:lnTo>
                      <a:pt x="0" y="44"/>
                    </a:lnTo>
                    <a:lnTo>
                      <a:pt x="1" y="44"/>
                    </a:lnTo>
                    <a:lnTo>
                      <a:pt x="3" y="44"/>
                    </a:lnTo>
                    <a:lnTo>
                      <a:pt x="5" y="44"/>
                    </a:lnTo>
                    <a:lnTo>
                      <a:pt x="6" y="44"/>
                    </a:lnTo>
                    <a:lnTo>
                      <a:pt x="5" y="36"/>
                    </a:lnTo>
                    <a:lnTo>
                      <a:pt x="5" y="27"/>
                    </a:lnTo>
                    <a:lnTo>
                      <a:pt x="5" y="22"/>
                    </a:lnTo>
                    <a:lnTo>
                      <a:pt x="11" y="22"/>
                    </a:lnTo>
                    <a:lnTo>
                      <a:pt x="18" y="22"/>
                    </a:lnTo>
                    <a:lnTo>
                      <a:pt x="23" y="22"/>
                    </a:lnTo>
                    <a:lnTo>
                      <a:pt x="30" y="22"/>
                    </a:lnTo>
                    <a:lnTo>
                      <a:pt x="30" y="27"/>
                    </a:lnTo>
                    <a:lnTo>
                      <a:pt x="30" y="36"/>
                    </a:lnTo>
                    <a:lnTo>
                      <a:pt x="30" y="44"/>
                    </a:lnTo>
                    <a:lnTo>
                      <a:pt x="31" y="44"/>
                    </a:lnTo>
                    <a:lnTo>
                      <a:pt x="33" y="44"/>
                    </a:lnTo>
                    <a:lnTo>
                      <a:pt x="35" y="44"/>
                    </a:lnTo>
                    <a:lnTo>
                      <a:pt x="37" y="44"/>
                    </a:lnTo>
                    <a:lnTo>
                      <a:pt x="35" y="36"/>
                    </a:lnTo>
                    <a:lnTo>
                      <a:pt x="35" y="27"/>
                    </a:lnTo>
                    <a:lnTo>
                      <a:pt x="35" y="17"/>
                    </a:lnTo>
                    <a:lnTo>
                      <a:pt x="35" y="9"/>
                    </a:lnTo>
                    <a:lnTo>
                      <a:pt x="37" y="0"/>
                    </a:lnTo>
                    <a:lnTo>
                      <a:pt x="35" y="0"/>
                    </a:lnTo>
                    <a:lnTo>
                      <a:pt x="33" y="0"/>
                    </a:lnTo>
                    <a:lnTo>
                      <a:pt x="31" y="0"/>
                    </a:lnTo>
                    <a:lnTo>
                      <a:pt x="30" y="0"/>
                    </a:lnTo>
                    <a:lnTo>
                      <a:pt x="30" y="9"/>
                    </a:lnTo>
                    <a:lnTo>
                      <a:pt x="30" y="17"/>
                    </a:lnTo>
                    <a:lnTo>
                      <a:pt x="30" y="1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358" name="Freeform 150"/>
              <p:cNvSpPr>
                <a:spLocks noEditPoints="1"/>
              </p:cNvSpPr>
              <p:nvPr/>
            </p:nvSpPr>
            <p:spPr bwMode="auto">
              <a:xfrm>
                <a:off x="1960" y="1343"/>
                <a:ext cx="30" cy="44"/>
              </a:xfrm>
              <a:custGeom>
                <a:avLst/>
                <a:gdLst/>
                <a:ahLst/>
                <a:cxnLst>
                  <a:cxn ang="0">
                    <a:pos x="5" y="11"/>
                  </a:cxn>
                  <a:cxn ang="0">
                    <a:pos x="7" y="4"/>
                  </a:cxn>
                  <a:cxn ang="0">
                    <a:pos x="14" y="4"/>
                  </a:cxn>
                  <a:cxn ang="0">
                    <a:pos x="15" y="4"/>
                  </a:cxn>
                  <a:cxn ang="0">
                    <a:pos x="19" y="5"/>
                  </a:cxn>
                  <a:cxn ang="0">
                    <a:pos x="20" y="9"/>
                  </a:cxn>
                  <a:cxn ang="0">
                    <a:pos x="20" y="14"/>
                  </a:cxn>
                  <a:cxn ang="0">
                    <a:pos x="19" y="17"/>
                  </a:cxn>
                  <a:cxn ang="0">
                    <a:pos x="15" y="21"/>
                  </a:cxn>
                  <a:cxn ang="0">
                    <a:pos x="10" y="21"/>
                  </a:cxn>
                  <a:cxn ang="0">
                    <a:pos x="7" y="21"/>
                  </a:cxn>
                  <a:cxn ang="0">
                    <a:pos x="5" y="17"/>
                  </a:cxn>
                  <a:cxn ang="0">
                    <a:pos x="0" y="36"/>
                  </a:cxn>
                  <a:cxn ang="0">
                    <a:pos x="0" y="44"/>
                  </a:cxn>
                  <a:cxn ang="0">
                    <a:pos x="4" y="44"/>
                  </a:cxn>
                  <a:cxn ang="0">
                    <a:pos x="5" y="36"/>
                  </a:cxn>
                  <a:cxn ang="0">
                    <a:pos x="5" y="24"/>
                  </a:cxn>
                  <a:cxn ang="0">
                    <a:pos x="12" y="27"/>
                  </a:cxn>
                  <a:cxn ang="0">
                    <a:pos x="20" y="39"/>
                  </a:cxn>
                  <a:cxn ang="0">
                    <a:pos x="25" y="44"/>
                  </a:cxn>
                  <a:cxn ang="0">
                    <a:pos x="29" y="44"/>
                  </a:cxn>
                  <a:cxn ang="0">
                    <a:pos x="22" y="32"/>
                  </a:cxn>
                  <a:cxn ang="0">
                    <a:pos x="15" y="22"/>
                  </a:cxn>
                  <a:cxn ang="0">
                    <a:pos x="19" y="21"/>
                  </a:cxn>
                  <a:cxn ang="0">
                    <a:pos x="24" y="17"/>
                  </a:cxn>
                  <a:cxn ang="0">
                    <a:pos x="25" y="14"/>
                  </a:cxn>
                  <a:cxn ang="0">
                    <a:pos x="25" y="7"/>
                  </a:cxn>
                  <a:cxn ang="0">
                    <a:pos x="22" y="2"/>
                  </a:cxn>
                  <a:cxn ang="0">
                    <a:pos x="14" y="0"/>
                  </a:cxn>
                  <a:cxn ang="0">
                    <a:pos x="10" y="0"/>
                  </a:cxn>
                  <a:cxn ang="0">
                    <a:pos x="7" y="0"/>
                  </a:cxn>
                  <a:cxn ang="0">
                    <a:pos x="0" y="0"/>
                  </a:cxn>
                  <a:cxn ang="0">
                    <a:pos x="0" y="17"/>
                  </a:cxn>
                </a:cxnLst>
                <a:rect l="0" t="0" r="r" b="b"/>
                <a:pathLst>
                  <a:path w="30" h="44">
                    <a:moveTo>
                      <a:pt x="5" y="17"/>
                    </a:moveTo>
                    <a:lnTo>
                      <a:pt x="5" y="11"/>
                    </a:lnTo>
                    <a:lnTo>
                      <a:pt x="5" y="4"/>
                    </a:lnTo>
                    <a:lnTo>
                      <a:pt x="7" y="4"/>
                    </a:lnTo>
                    <a:lnTo>
                      <a:pt x="12" y="4"/>
                    </a:lnTo>
                    <a:lnTo>
                      <a:pt x="14" y="4"/>
                    </a:lnTo>
                    <a:lnTo>
                      <a:pt x="14" y="4"/>
                    </a:lnTo>
                    <a:lnTo>
                      <a:pt x="15" y="4"/>
                    </a:lnTo>
                    <a:lnTo>
                      <a:pt x="17" y="5"/>
                    </a:lnTo>
                    <a:lnTo>
                      <a:pt x="19" y="5"/>
                    </a:lnTo>
                    <a:lnTo>
                      <a:pt x="20" y="7"/>
                    </a:lnTo>
                    <a:lnTo>
                      <a:pt x="20" y="9"/>
                    </a:lnTo>
                    <a:lnTo>
                      <a:pt x="20" y="11"/>
                    </a:lnTo>
                    <a:lnTo>
                      <a:pt x="20" y="14"/>
                    </a:lnTo>
                    <a:lnTo>
                      <a:pt x="19" y="16"/>
                    </a:lnTo>
                    <a:lnTo>
                      <a:pt x="19" y="17"/>
                    </a:lnTo>
                    <a:lnTo>
                      <a:pt x="17" y="19"/>
                    </a:lnTo>
                    <a:lnTo>
                      <a:pt x="15" y="21"/>
                    </a:lnTo>
                    <a:lnTo>
                      <a:pt x="14" y="21"/>
                    </a:lnTo>
                    <a:lnTo>
                      <a:pt x="10" y="21"/>
                    </a:lnTo>
                    <a:lnTo>
                      <a:pt x="9" y="21"/>
                    </a:lnTo>
                    <a:lnTo>
                      <a:pt x="7" y="21"/>
                    </a:lnTo>
                    <a:lnTo>
                      <a:pt x="5" y="21"/>
                    </a:lnTo>
                    <a:lnTo>
                      <a:pt x="5" y="17"/>
                    </a:lnTo>
                    <a:close/>
                    <a:moveTo>
                      <a:pt x="0" y="27"/>
                    </a:moveTo>
                    <a:lnTo>
                      <a:pt x="0" y="36"/>
                    </a:lnTo>
                    <a:lnTo>
                      <a:pt x="0" y="44"/>
                    </a:lnTo>
                    <a:lnTo>
                      <a:pt x="0" y="44"/>
                    </a:lnTo>
                    <a:lnTo>
                      <a:pt x="2" y="44"/>
                    </a:lnTo>
                    <a:lnTo>
                      <a:pt x="4" y="44"/>
                    </a:lnTo>
                    <a:lnTo>
                      <a:pt x="5" y="44"/>
                    </a:lnTo>
                    <a:lnTo>
                      <a:pt x="5" y="36"/>
                    </a:lnTo>
                    <a:lnTo>
                      <a:pt x="5" y="27"/>
                    </a:lnTo>
                    <a:lnTo>
                      <a:pt x="5" y="24"/>
                    </a:lnTo>
                    <a:lnTo>
                      <a:pt x="7" y="24"/>
                    </a:lnTo>
                    <a:lnTo>
                      <a:pt x="12" y="27"/>
                    </a:lnTo>
                    <a:lnTo>
                      <a:pt x="15" y="34"/>
                    </a:lnTo>
                    <a:lnTo>
                      <a:pt x="20" y="39"/>
                    </a:lnTo>
                    <a:lnTo>
                      <a:pt x="22" y="44"/>
                    </a:lnTo>
                    <a:lnTo>
                      <a:pt x="25" y="44"/>
                    </a:lnTo>
                    <a:lnTo>
                      <a:pt x="27" y="44"/>
                    </a:lnTo>
                    <a:lnTo>
                      <a:pt x="29" y="44"/>
                    </a:lnTo>
                    <a:lnTo>
                      <a:pt x="30" y="44"/>
                    </a:lnTo>
                    <a:lnTo>
                      <a:pt x="22" y="32"/>
                    </a:lnTo>
                    <a:lnTo>
                      <a:pt x="14" y="22"/>
                    </a:lnTo>
                    <a:lnTo>
                      <a:pt x="15" y="22"/>
                    </a:lnTo>
                    <a:lnTo>
                      <a:pt x="17" y="22"/>
                    </a:lnTo>
                    <a:lnTo>
                      <a:pt x="19" y="21"/>
                    </a:lnTo>
                    <a:lnTo>
                      <a:pt x="22" y="19"/>
                    </a:lnTo>
                    <a:lnTo>
                      <a:pt x="24" y="17"/>
                    </a:lnTo>
                    <a:lnTo>
                      <a:pt x="24" y="16"/>
                    </a:lnTo>
                    <a:lnTo>
                      <a:pt x="25" y="14"/>
                    </a:lnTo>
                    <a:lnTo>
                      <a:pt x="25" y="11"/>
                    </a:lnTo>
                    <a:lnTo>
                      <a:pt x="25" y="7"/>
                    </a:lnTo>
                    <a:lnTo>
                      <a:pt x="24" y="5"/>
                    </a:lnTo>
                    <a:lnTo>
                      <a:pt x="22" y="2"/>
                    </a:lnTo>
                    <a:lnTo>
                      <a:pt x="19" y="2"/>
                    </a:lnTo>
                    <a:lnTo>
                      <a:pt x="14" y="0"/>
                    </a:lnTo>
                    <a:lnTo>
                      <a:pt x="12" y="0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9"/>
                    </a:lnTo>
                    <a:lnTo>
                      <a:pt x="0" y="17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359" name="Freeform 151"/>
              <p:cNvSpPr>
                <a:spLocks/>
              </p:cNvSpPr>
              <p:nvPr/>
            </p:nvSpPr>
            <p:spPr bwMode="auto">
              <a:xfrm>
                <a:off x="1997" y="1343"/>
                <a:ext cx="7" cy="44"/>
              </a:xfrm>
              <a:custGeom>
                <a:avLst/>
                <a:gdLst/>
                <a:ahLst/>
                <a:cxnLst>
                  <a:cxn ang="0">
                    <a:pos x="0" y="27"/>
                  </a:cxn>
                  <a:cxn ang="0">
                    <a:pos x="0" y="36"/>
                  </a:cxn>
                  <a:cxn ang="0">
                    <a:pos x="0" y="44"/>
                  </a:cxn>
                  <a:cxn ang="0">
                    <a:pos x="2" y="44"/>
                  </a:cxn>
                  <a:cxn ang="0">
                    <a:pos x="4" y="44"/>
                  </a:cxn>
                  <a:cxn ang="0">
                    <a:pos x="5" y="44"/>
                  </a:cxn>
                  <a:cxn ang="0">
                    <a:pos x="7" y="44"/>
                  </a:cxn>
                  <a:cxn ang="0">
                    <a:pos x="5" y="36"/>
                  </a:cxn>
                  <a:cxn ang="0">
                    <a:pos x="5" y="27"/>
                  </a:cxn>
                  <a:cxn ang="0">
                    <a:pos x="5" y="17"/>
                  </a:cxn>
                  <a:cxn ang="0">
                    <a:pos x="5" y="9"/>
                  </a:cxn>
                  <a:cxn ang="0">
                    <a:pos x="7" y="0"/>
                  </a:cxn>
                  <a:cxn ang="0">
                    <a:pos x="5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9"/>
                  </a:cxn>
                  <a:cxn ang="0">
                    <a:pos x="0" y="17"/>
                  </a:cxn>
                  <a:cxn ang="0">
                    <a:pos x="0" y="27"/>
                  </a:cxn>
                </a:cxnLst>
                <a:rect l="0" t="0" r="r" b="b"/>
                <a:pathLst>
                  <a:path w="7" h="44">
                    <a:moveTo>
                      <a:pt x="0" y="27"/>
                    </a:moveTo>
                    <a:lnTo>
                      <a:pt x="0" y="36"/>
                    </a:lnTo>
                    <a:lnTo>
                      <a:pt x="0" y="44"/>
                    </a:lnTo>
                    <a:lnTo>
                      <a:pt x="2" y="44"/>
                    </a:lnTo>
                    <a:lnTo>
                      <a:pt x="4" y="44"/>
                    </a:lnTo>
                    <a:lnTo>
                      <a:pt x="5" y="44"/>
                    </a:lnTo>
                    <a:lnTo>
                      <a:pt x="7" y="44"/>
                    </a:lnTo>
                    <a:lnTo>
                      <a:pt x="5" y="36"/>
                    </a:lnTo>
                    <a:lnTo>
                      <a:pt x="5" y="27"/>
                    </a:lnTo>
                    <a:lnTo>
                      <a:pt x="5" y="17"/>
                    </a:lnTo>
                    <a:lnTo>
                      <a:pt x="5" y="9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9"/>
                    </a:lnTo>
                    <a:lnTo>
                      <a:pt x="0" y="17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360" name="Freeform 152"/>
              <p:cNvSpPr>
                <a:spLocks noEditPoints="1"/>
              </p:cNvSpPr>
              <p:nvPr/>
            </p:nvSpPr>
            <p:spPr bwMode="auto">
              <a:xfrm>
                <a:off x="2014" y="1343"/>
                <a:ext cx="39" cy="44"/>
              </a:xfrm>
              <a:custGeom>
                <a:avLst/>
                <a:gdLst/>
                <a:ahLst/>
                <a:cxnLst>
                  <a:cxn ang="0">
                    <a:pos x="5" y="17"/>
                  </a:cxn>
                  <a:cxn ang="0">
                    <a:pos x="5" y="11"/>
                  </a:cxn>
                  <a:cxn ang="0">
                    <a:pos x="7" y="4"/>
                  </a:cxn>
                  <a:cxn ang="0">
                    <a:pos x="10" y="4"/>
                  </a:cxn>
                  <a:cxn ang="0">
                    <a:pos x="15" y="4"/>
                  </a:cxn>
                  <a:cxn ang="0">
                    <a:pos x="22" y="4"/>
                  </a:cxn>
                  <a:cxn ang="0">
                    <a:pos x="27" y="7"/>
                  </a:cxn>
                  <a:cxn ang="0">
                    <a:pos x="30" y="11"/>
                  </a:cxn>
                  <a:cxn ang="0">
                    <a:pos x="32" y="16"/>
                  </a:cxn>
                  <a:cxn ang="0">
                    <a:pos x="32" y="21"/>
                  </a:cxn>
                  <a:cxn ang="0">
                    <a:pos x="32" y="27"/>
                  </a:cxn>
                  <a:cxn ang="0">
                    <a:pos x="30" y="31"/>
                  </a:cxn>
                  <a:cxn ang="0">
                    <a:pos x="29" y="36"/>
                  </a:cxn>
                  <a:cxn ang="0">
                    <a:pos x="27" y="37"/>
                  </a:cxn>
                  <a:cxn ang="0">
                    <a:pos x="25" y="39"/>
                  </a:cxn>
                  <a:cxn ang="0">
                    <a:pos x="23" y="39"/>
                  </a:cxn>
                  <a:cxn ang="0">
                    <a:pos x="22" y="41"/>
                  </a:cxn>
                  <a:cxn ang="0">
                    <a:pos x="20" y="41"/>
                  </a:cxn>
                  <a:cxn ang="0">
                    <a:pos x="18" y="41"/>
                  </a:cxn>
                  <a:cxn ang="0">
                    <a:pos x="17" y="41"/>
                  </a:cxn>
                  <a:cxn ang="0">
                    <a:pos x="15" y="41"/>
                  </a:cxn>
                  <a:cxn ang="0">
                    <a:pos x="13" y="41"/>
                  </a:cxn>
                  <a:cxn ang="0">
                    <a:pos x="10" y="41"/>
                  </a:cxn>
                  <a:cxn ang="0">
                    <a:pos x="7" y="41"/>
                  </a:cxn>
                  <a:cxn ang="0">
                    <a:pos x="5" y="34"/>
                  </a:cxn>
                  <a:cxn ang="0">
                    <a:pos x="5" y="27"/>
                  </a:cxn>
                  <a:cxn ang="0">
                    <a:pos x="5" y="17"/>
                  </a:cxn>
                  <a:cxn ang="0">
                    <a:pos x="0" y="27"/>
                  </a:cxn>
                  <a:cxn ang="0">
                    <a:pos x="0" y="36"/>
                  </a:cxn>
                  <a:cxn ang="0">
                    <a:pos x="0" y="44"/>
                  </a:cxn>
                  <a:cxn ang="0">
                    <a:pos x="5" y="44"/>
                  </a:cxn>
                  <a:cxn ang="0">
                    <a:pos x="8" y="44"/>
                  </a:cxn>
                  <a:cxn ang="0">
                    <a:pos x="12" y="44"/>
                  </a:cxn>
                  <a:cxn ang="0">
                    <a:pos x="17" y="44"/>
                  </a:cxn>
                  <a:cxn ang="0">
                    <a:pos x="23" y="42"/>
                  </a:cxn>
                  <a:cxn ang="0">
                    <a:pos x="30" y="39"/>
                  </a:cxn>
                  <a:cxn ang="0">
                    <a:pos x="35" y="34"/>
                  </a:cxn>
                  <a:cxn ang="0">
                    <a:pos x="37" y="29"/>
                  </a:cxn>
                  <a:cxn ang="0">
                    <a:pos x="39" y="22"/>
                  </a:cxn>
                  <a:cxn ang="0">
                    <a:pos x="37" y="14"/>
                  </a:cxn>
                  <a:cxn ang="0">
                    <a:pos x="35" y="9"/>
                  </a:cxn>
                  <a:cxn ang="0">
                    <a:pos x="32" y="4"/>
                  </a:cxn>
                  <a:cxn ang="0">
                    <a:pos x="25" y="2"/>
                  </a:cxn>
                  <a:cxn ang="0">
                    <a:pos x="18" y="0"/>
                  </a:cxn>
                  <a:cxn ang="0">
                    <a:pos x="13" y="0"/>
                  </a:cxn>
                  <a:cxn ang="0">
                    <a:pos x="10" y="0"/>
                  </a:cxn>
                  <a:cxn ang="0">
                    <a:pos x="5" y="0"/>
                  </a:cxn>
                  <a:cxn ang="0">
                    <a:pos x="0" y="0"/>
                  </a:cxn>
                  <a:cxn ang="0">
                    <a:pos x="0" y="9"/>
                  </a:cxn>
                  <a:cxn ang="0">
                    <a:pos x="0" y="17"/>
                  </a:cxn>
                  <a:cxn ang="0">
                    <a:pos x="0" y="27"/>
                  </a:cxn>
                </a:cxnLst>
                <a:rect l="0" t="0" r="r" b="b"/>
                <a:pathLst>
                  <a:path w="39" h="44">
                    <a:moveTo>
                      <a:pt x="5" y="17"/>
                    </a:moveTo>
                    <a:lnTo>
                      <a:pt x="5" y="11"/>
                    </a:lnTo>
                    <a:lnTo>
                      <a:pt x="7" y="4"/>
                    </a:lnTo>
                    <a:lnTo>
                      <a:pt x="10" y="4"/>
                    </a:lnTo>
                    <a:lnTo>
                      <a:pt x="15" y="4"/>
                    </a:lnTo>
                    <a:lnTo>
                      <a:pt x="22" y="4"/>
                    </a:lnTo>
                    <a:lnTo>
                      <a:pt x="27" y="7"/>
                    </a:lnTo>
                    <a:lnTo>
                      <a:pt x="30" y="11"/>
                    </a:lnTo>
                    <a:lnTo>
                      <a:pt x="32" y="16"/>
                    </a:lnTo>
                    <a:lnTo>
                      <a:pt x="32" y="21"/>
                    </a:lnTo>
                    <a:lnTo>
                      <a:pt x="32" y="27"/>
                    </a:lnTo>
                    <a:lnTo>
                      <a:pt x="30" y="31"/>
                    </a:lnTo>
                    <a:lnTo>
                      <a:pt x="29" y="36"/>
                    </a:lnTo>
                    <a:lnTo>
                      <a:pt x="27" y="37"/>
                    </a:lnTo>
                    <a:lnTo>
                      <a:pt x="25" y="39"/>
                    </a:lnTo>
                    <a:lnTo>
                      <a:pt x="23" y="39"/>
                    </a:lnTo>
                    <a:lnTo>
                      <a:pt x="22" y="41"/>
                    </a:lnTo>
                    <a:lnTo>
                      <a:pt x="20" y="41"/>
                    </a:lnTo>
                    <a:lnTo>
                      <a:pt x="18" y="41"/>
                    </a:lnTo>
                    <a:lnTo>
                      <a:pt x="17" y="41"/>
                    </a:lnTo>
                    <a:lnTo>
                      <a:pt x="15" y="41"/>
                    </a:lnTo>
                    <a:lnTo>
                      <a:pt x="13" y="41"/>
                    </a:lnTo>
                    <a:lnTo>
                      <a:pt x="10" y="41"/>
                    </a:lnTo>
                    <a:lnTo>
                      <a:pt x="7" y="41"/>
                    </a:lnTo>
                    <a:lnTo>
                      <a:pt x="5" y="34"/>
                    </a:lnTo>
                    <a:lnTo>
                      <a:pt x="5" y="27"/>
                    </a:lnTo>
                    <a:lnTo>
                      <a:pt x="5" y="17"/>
                    </a:lnTo>
                    <a:close/>
                    <a:moveTo>
                      <a:pt x="0" y="27"/>
                    </a:moveTo>
                    <a:lnTo>
                      <a:pt x="0" y="36"/>
                    </a:lnTo>
                    <a:lnTo>
                      <a:pt x="0" y="44"/>
                    </a:lnTo>
                    <a:lnTo>
                      <a:pt x="5" y="44"/>
                    </a:lnTo>
                    <a:lnTo>
                      <a:pt x="8" y="44"/>
                    </a:lnTo>
                    <a:lnTo>
                      <a:pt x="12" y="44"/>
                    </a:lnTo>
                    <a:lnTo>
                      <a:pt x="17" y="44"/>
                    </a:lnTo>
                    <a:lnTo>
                      <a:pt x="23" y="42"/>
                    </a:lnTo>
                    <a:lnTo>
                      <a:pt x="30" y="39"/>
                    </a:lnTo>
                    <a:lnTo>
                      <a:pt x="35" y="34"/>
                    </a:lnTo>
                    <a:lnTo>
                      <a:pt x="37" y="29"/>
                    </a:lnTo>
                    <a:lnTo>
                      <a:pt x="39" y="22"/>
                    </a:lnTo>
                    <a:lnTo>
                      <a:pt x="37" y="14"/>
                    </a:lnTo>
                    <a:lnTo>
                      <a:pt x="35" y="9"/>
                    </a:lnTo>
                    <a:lnTo>
                      <a:pt x="32" y="4"/>
                    </a:lnTo>
                    <a:lnTo>
                      <a:pt x="25" y="2"/>
                    </a:lnTo>
                    <a:lnTo>
                      <a:pt x="18" y="0"/>
                    </a:lnTo>
                    <a:lnTo>
                      <a:pt x="13" y="0"/>
                    </a:lnTo>
                    <a:lnTo>
                      <a:pt x="10" y="0"/>
                    </a:lnTo>
                    <a:lnTo>
                      <a:pt x="5" y="0"/>
                    </a:lnTo>
                    <a:lnTo>
                      <a:pt x="0" y="0"/>
                    </a:lnTo>
                    <a:lnTo>
                      <a:pt x="0" y="9"/>
                    </a:lnTo>
                    <a:lnTo>
                      <a:pt x="0" y="17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361" name="Freeform 153"/>
              <p:cNvSpPr>
                <a:spLocks/>
              </p:cNvSpPr>
              <p:nvPr/>
            </p:nvSpPr>
            <p:spPr bwMode="auto">
              <a:xfrm>
                <a:off x="2061" y="1343"/>
                <a:ext cx="39" cy="44"/>
              </a:xfrm>
              <a:custGeom>
                <a:avLst/>
                <a:gdLst/>
                <a:ahLst/>
                <a:cxnLst>
                  <a:cxn ang="0">
                    <a:pos x="37" y="9"/>
                  </a:cxn>
                  <a:cxn ang="0">
                    <a:pos x="37" y="5"/>
                  </a:cxn>
                  <a:cxn ang="0">
                    <a:pos x="39" y="4"/>
                  </a:cxn>
                  <a:cxn ang="0">
                    <a:pos x="37" y="4"/>
                  </a:cxn>
                  <a:cxn ang="0">
                    <a:pos x="35" y="2"/>
                  </a:cxn>
                  <a:cxn ang="0">
                    <a:pos x="35" y="2"/>
                  </a:cxn>
                  <a:cxn ang="0">
                    <a:pos x="32" y="0"/>
                  </a:cxn>
                  <a:cxn ang="0">
                    <a:pos x="29" y="0"/>
                  </a:cxn>
                  <a:cxn ang="0">
                    <a:pos x="23" y="0"/>
                  </a:cxn>
                  <a:cxn ang="0">
                    <a:pos x="17" y="0"/>
                  </a:cxn>
                  <a:cxn ang="0">
                    <a:pos x="10" y="2"/>
                  </a:cxn>
                  <a:cxn ang="0">
                    <a:pos x="7" y="5"/>
                  </a:cxn>
                  <a:cxn ang="0">
                    <a:pos x="2" y="11"/>
                  </a:cxn>
                  <a:cxn ang="0">
                    <a:pos x="0" y="16"/>
                  </a:cxn>
                  <a:cxn ang="0">
                    <a:pos x="0" y="22"/>
                  </a:cxn>
                  <a:cxn ang="0">
                    <a:pos x="0" y="29"/>
                  </a:cxn>
                  <a:cxn ang="0">
                    <a:pos x="2" y="34"/>
                  </a:cxn>
                  <a:cxn ang="0">
                    <a:pos x="5" y="39"/>
                  </a:cxn>
                  <a:cxn ang="0">
                    <a:pos x="10" y="42"/>
                  </a:cxn>
                  <a:cxn ang="0">
                    <a:pos x="15" y="44"/>
                  </a:cxn>
                  <a:cxn ang="0">
                    <a:pos x="23" y="44"/>
                  </a:cxn>
                  <a:cxn ang="0">
                    <a:pos x="27" y="44"/>
                  </a:cxn>
                  <a:cxn ang="0">
                    <a:pos x="30" y="44"/>
                  </a:cxn>
                  <a:cxn ang="0">
                    <a:pos x="35" y="42"/>
                  </a:cxn>
                  <a:cxn ang="0">
                    <a:pos x="39" y="42"/>
                  </a:cxn>
                  <a:cxn ang="0">
                    <a:pos x="39" y="39"/>
                  </a:cxn>
                  <a:cxn ang="0">
                    <a:pos x="39" y="37"/>
                  </a:cxn>
                  <a:cxn ang="0">
                    <a:pos x="39" y="31"/>
                  </a:cxn>
                  <a:cxn ang="0">
                    <a:pos x="39" y="27"/>
                  </a:cxn>
                  <a:cxn ang="0">
                    <a:pos x="39" y="24"/>
                  </a:cxn>
                  <a:cxn ang="0">
                    <a:pos x="37" y="24"/>
                  </a:cxn>
                  <a:cxn ang="0">
                    <a:pos x="35" y="24"/>
                  </a:cxn>
                  <a:cxn ang="0">
                    <a:pos x="34" y="24"/>
                  </a:cxn>
                  <a:cxn ang="0">
                    <a:pos x="32" y="24"/>
                  </a:cxn>
                  <a:cxn ang="0">
                    <a:pos x="34" y="29"/>
                  </a:cxn>
                  <a:cxn ang="0">
                    <a:pos x="34" y="32"/>
                  </a:cxn>
                  <a:cxn ang="0">
                    <a:pos x="34" y="36"/>
                  </a:cxn>
                  <a:cxn ang="0">
                    <a:pos x="34" y="41"/>
                  </a:cxn>
                  <a:cxn ang="0">
                    <a:pos x="30" y="41"/>
                  </a:cxn>
                  <a:cxn ang="0">
                    <a:pos x="29" y="41"/>
                  </a:cxn>
                  <a:cxn ang="0">
                    <a:pos x="25" y="42"/>
                  </a:cxn>
                  <a:cxn ang="0">
                    <a:pos x="23" y="42"/>
                  </a:cxn>
                  <a:cxn ang="0">
                    <a:pos x="17" y="41"/>
                  </a:cxn>
                  <a:cxn ang="0">
                    <a:pos x="12" y="39"/>
                  </a:cxn>
                  <a:cxn ang="0">
                    <a:pos x="8" y="34"/>
                  </a:cxn>
                  <a:cxn ang="0">
                    <a:pos x="7" y="29"/>
                  </a:cxn>
                  <a:cxn ang="0">
                    <a:pos x="5" y="22"/>
                  </a:cxn>
                  <a:cxn ang="0">
                    <a:pos x="7" y="16"/>
                  </a:cxn>
                  <a:cxn ang="0">
                    <a:pos x="8" y="11"/>
                  </a:cxn>
                  <a:cxn ang="0">
                    <a:pos x="10" y="7"/>
                  </a:cxn>
                  <a:cxn ang="0">
                    <a:pos x="13" y="4"/>
                  </a:cxn>
                  <a:cxn ang="0">
                    <a:pos x="18" y="2"/>
                  </a:cxn>
                  <a:cxn ang="0">
                    <a:pos x="23" y="2"/>
                  </a:cxn>
                  <a:cxn ang="0">
                    <a:pos x="27" y="2"/>
                  </a:cxn>
                  <a:cxn ang="0">
                    <a:pos x="30" y="4"/>
                  </a:cxn>
                  <a:cxn ang="0">
                    <a:pos x="34" y="5"/>
                  </a:cxn>
                  <a:cxn ang="0">
                    <a:pos x="37" y="9"/>
                  </a:cxn>
                  <a:cxn ang="0">
                    <a:pos x="37" y="9"/>
                  </a:cxn>
                </a:cxnLst>
                <a:rect l="0" t="0" r="r" b="b"/>
                <a:pathLst>
                  <a:path w="39" h="44">
                    <a:moveTo>
                      <a:pt x="37" y="9"/>
                    </a:moveTo>
                    <a:lnTo>
                      <a:pt x="37" y="5"/>
                    </a:lnTo>
                    <a:lnTo>
                      <a:pt x="39" y="4"/>
                    </a:lnTo>
                    <a:lnTo>
                      <a:pt x="37" y="4"/>
                    </a:lnTo>
                    <a:lnTo>
                      <a:pt x="35" y="2"/>
                    </a:lnTo>
                    <a:lnTo>
                      <a:pt x="35" y="2"/>
                    </a:lnTo>
                    <a:lnTo>
                      <a:pt x="32" y="0"/>
                    </a:lnTo>
                    <a:lnTo>
                      <a:pt x="29" y="0"/>
                    </a:lnTo>
                    <a:lnTo>
                      <a:pt x="23" y="0"/>
                    </a:lnTo>
                    <a:lnTo>
                      <a:pt x="17" y="0"/>
                    </a:lnTo>
                    <a:lnTo>
                      <a:pt x="10" y="2"/>
                    </a:lnTo>
                    <a:lnTo>
                      <a:pt x="7" y="5"/>
                    </a:lnTo>
                    <a:lnTo>
                      <a:pt x="2" y="11"/>
                    </a:lnTo>
                    <a:lnTo>
                      <a:pt x="0" y="16"/>
                    </a:lnTo>
                    <a:lnTo>
                      <a:pt x="0" y="22"/>
                    </a:lnTo>
                    <a:lnTo>
                      <a:pt x="0" y="29"/>
                    </a:lnTo>
                    <a:lnTo>
                      <a:pt x="2" y="34"/>
                    </a:lnTo>
                    <a:lnTo>
                      <a:pt x="5" y="39"/>
                    </a:lnTo>
                    <a:lnTo>
                      <a:pt x="10" y="42"/>
                    </a:lnTo>
                    <a:lnTo>
                      <a:pt x="15" y="44"/>
                    </a:lnTo>
                    <a:lnTo>
                      <a:pt x="23" y="44"/>
                    </a:lnTo>
                    <a:lnTo>
                      <a:pt x="27" y="44"/>
                    </a:lnTo>
                    <a:lnTo>
                      <a:pt x="30" y="44"/>
                    </a:lnTo>
                    <a:lnTo>
                      <a:pt x="35" y="42"/>
                    </a:lnTo>
                    <a:lnTo>
                      <a:pt x="39" y="42"/>
                    </a:lnTo>
                    <a:lnTo>
                      <a:pt x="39" y="39"/>
                    </a:lnTo>
                    <a:lnTo>
                      <a:pt x="39" y="37"/>
                    </a:lnTo>
                    <a:lnTo>
                      <a:pt x="39" y="31"/>
                    </a:lnTo>
                    <a:lnTo>
                      <a:pt x="39" y="27"/>
                    </a:lnTo>
                    <a:lnTo>
                      <a:pt x="39" y="24"/>
                    </a:lnTo>
                    <a:lnTo>
                      <a:pt x="37" y="24"/>
                    </a:lnTo>
                    <a:lnTo>
                      <a:pt x="35" y="24"/>
                    </a:lnTo>
                    <a:lnTo>
                      <a:pt x="34" y="24"/>
                    </a:lnTo>
                    <a:lnTo>
                      <a:pt x="32" y="24"/>
                    </a:lnTo>
                    <a:lnTo>
                      <a:pt x="34" y="29"/>
                    </a:lnTo>
                    <a:lnTo>
                      <a:pt x="34" y="32"/>
                    </a:lnTo>
                    <a:lnTo>
                      <a:pt x="34" y="36"/>
                    </a:lnTo>
                    <a:lnTo>
                      <a:pt x="34" y="41"/>
                    </a:lnTo>
                    <a:lnTo>
                      <a:pt x="30" y="41"/>
                    </a:lnTo>
                    <a:lnTo>
                      <a:pt x="29" y="41"/>
                    </a:lnTo>
                    <a:lnTo>
                      <a:pt x="25" y="42"/>
                    </a:lnTo>
                    <a:lnTo>
                      <a:pt x="23" y="42"/>
                    </a:lnTo>
                    <a:lnTo>
                      <a:pt x="17" y="41"/>
                    </a:lnTo>
                    <a:lnTo>
                      <a:pt x="12" y="39"/>
                    </a:lnTo>
                    <a:lnTo>
                      <a:pt x="8" y="34"/>
                    </a:lnTo>
                    <a:lnTo>
                      <a:pt x="7" y="29"/>
                    </a:lnTo>
                    <a:lnTo>
                      <a:pt x="5" y="22"/>
                    </a:lnTo>
                    <a:lnTo>
                      <a:pt x="7" y="16"/>
                    </a:lnTo>
                    <a:lnTo>
                      <a:pt x="8" y="11"/>
                    </a:lnTo>
                    <a:lnTo>
                      <a:pt x="10" y="7"/>
                    </a:lnTo>
                    <a:lnTo>
                      <a:pt x="13" y="4"/>
                    </a:lnTo>
                    <a:lnTo>
                      <a:pt x="18" y="2"/>
                    </a:lnTo>
                    <a:lnTo>
                      <a:pt x="23" y="2"/>
                    </a:lnTo>
                    <a:lnTo>
                      <a:pt x="27" y="2"/>
                    </a:lnTo>
                    <a:lnTo>
                      <a:pt x="30" y="4"/>
                    </a:lnTo>
                    <a:lnTo>
                      <a:pt x="34" y="5"/>
                    </a:lnTo>
                    <a:lnTo>
                      <a:pt x="37" y="9"/>
                    </a:lnTo>
                    <a:lnTo>
                      <a:pt x="37" y="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362" name="Freeform 154"/>
              <p:cNvSpPr>
                <a:spLocks/>
              </p:cNvSpPr>
              <p:nvPr/>
            </p:nvSpPr>
            <p:spPr bwMode="auto">
              <a:xfrm>
                <a:off x="2110" y="1343"/>
                <a:ext cx="21" cy="44"/>
              </a:xfrm>
              <a:custGeom>
                <a:avLst/>
                <a:gdLst/>
                <a:ahLst/>
                <a:cxnLst>
                  <a:cxn ang="0">
                    <a:pos x="1" y="27"/>
                  </a:cxn>
                  <a:cxn ang="0">
                    <a:pos x="0" y="36"/>
                  </a:cxn>
                  <a:cxn ang="0">
                    <a:pos x="0" y="44"/>
                  </a:cxn>
                  <a:cxn ang="0">
                    <a:pos x="6" y="44"/>
                  </a:cxn>
                  <a:cxn ang="0">
                    <a:pos x="11" y="44"/>
                  </a:cxn>
                  <a:cxn ang="0">
                    <a:pos x="16" y="44"/>
                  </a:cxn>
                  <a:cxn ang="0">
                    <a:pos x="21" y="44"/>
                  </a:cxn>
                  <a:cxn ang="0">
                    <a:pos x="21" y="42"/>
                  </a:cxn>
                  <a:cxn ang="0">
                    <a:pos x="21" y="42"/>
                  </a:cxn>
                  <a:cxn ang="0">
                    <a:pos x="21" y="41"/>
                  </a:cxn>
                  <a:cxn ang="0">
                    <a:pos x="21" y="41"/>
                  </a:cxn>
                  <a:cxn ang="0">
                    <a:pos x="18" y="41"/>
                  </a:cxn>
                  <a:cxn ang="0">
                    <a:pos x="15" y="41"/>
                  </a:cxn>
                  <a:cxn ang="0">
                    <a:pos x="10" y="41"/>
                  </a:cxn>
                  <a:cxn ang="0">
                    <a:pos x="6" y="41"/>
                  </a:cxn>
                  <a:cxn ang="0">
                    <a:pos x="6" y="37"/>
                  </a:cxn>
                  <a:cxn ang="0">
                    <a:pos x="6" y="32"/>
                  </a:cxn>
                  <a:cxn ang="0">
                    <a:pos x="6" y="27"/>
                  </a:cxn>
                  <a:cxn ang="0">
                    <a:pos x="6" y="24"/>
                  </a:cxn>
                  <a:cxn ang="0">
                    <a:pos x="6" y="22"/>
                  </a:cxn>
                  <a:cxn ang="0">
                    <a:pos x="13" y="22"/>
                  </a:cxn>
                  <a:cxn ang="0">
                    <a:pos x="20" y="22"/>
                  </a:cxn>
                  <a:cxn ang="0">
                    <a:pos x="20" y="22"/>
                  </a:cxn>
                  <a:cxn ang="0">
                    <a:pos x="20" y="21"/>
                  </a:cxn>
                  <a:cxn ang="0">
                    <a:pos x="20" y="21"/>
                  </a:cxn>
                  <a:cxn ang="0">
                    <a:pos x="20" y="19"/>
                  </a:cxn>
                  <a:cxn ang="0">
                    <a:pos x="15" y="21"/>
                  </a:cxn>
                  <a:cxn ang="0">
                    <a:pos x="6" y="21"/>
                  </a:cxn>
                  <a:cxn ang="0">
                    <a:pos x="6" y="17"/>
                  </a:cxn>
                  <a:cxn ang="0">
                    <a:pos x="6" y="12"/>
                  </a:cxn>
                  <a:cxn ang="0">
                    <a:pos x="6" y="7"/>
                  </a:cxn>
                  <a:cxn ang="0">
                    <a:pos x="6" y="4"/>
                  </a:cxn>
                  <a:cxn ang="0">
                    <a:pos x="11" y="4"/>
                  </a:cxn>
                  <a:cxn ang="0">
                    <a:pos x="15" y="4"/>
                  </a:cxn>
                  <a:cxn ang="0">
                    <a:pos x="18" y="4"/>
                  </a:cxn>
                  <a:cxn ang="0">
                    <a:pos x="21" y="4"/>
                  </a:cxn>
                  <a:cxn ang="0">
                    <a:pos x="21" y="4"/>
                  </a:cxn>
                  <a:cxn ang="0">
                    <a:pos x="21" y="2"/>
                  </a:cxn>
                  <a:cxn ang="0">
                    <a:pos x="21" y="2"/>
                  </a:cxn>
                  <a:cxn ang="0">
                    <a:pos x="21" y="0"/>
                  </a:cxn>
                  <a:cxn ang="0">
                    <a:pos x="16" y="0"/>
                  </a:cxn>
                  <a:cxn ang="0">
                    <a:pos x="11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9"/>
                  </a:cxn>
                  <a:cxn ang="0">
                    <a:pos x="1" y="17"/>
                  </a:cxn>
                  <a:cxn ang="0">
                    <a:pos x="1" y="27"/>
                  </a:cxn>
                </a:cxnLst>
                <a:rect l="0" t="0" r="r" b="b"/>
                <a:pathLst>
                  <a:path w="21" h="44">
                    <a:moveTo>
                      <a:pt x="1" y="27"/>
                    </a:moveTo>
                    <a:lnTo>
                      <a:pt x="0" y="36"/>
                    </a:lnTo>
                    <a:lnTo>
                      <a:pt x="0" y="44"/>
                    </a:lnTo>
                    <a:lnTo>
                      <a:pt x="6" y="44"/>
                    </a:lnTo>
                    <a:lnTo>
                      <a:pt x="11" y="44"/>
                    </a:lnTo>
                    <a:lnTo>
                      <a:pt x="16" y="44"/>
                    </a:lnTo>
                    <a:lnTo>
                      <a:pt x="21" y="44"/>
                    </a:lnTo>
                    <a:lnTo>
                      <a:pt x="21" y="42"/>
                    </a:lnTo>
                    <a:lnTo>
                      <a:pt x="21" y="42"/>
                    </a:lnTo>
                    <a:lnTo>
                      <a:pt x="21" y="41"/>
                    </a:lnTo>
                    <a:lnTo>
                      <a:pt x="21" y="41"/>
                    </a:lnTo>
                    <a:lnTo>
                      <a:pt x="18" y="41"/>
                    </a:lnTo>
                    <a:lnTo>
                      <a:pt x="15" y="41"/>
                    </a:lnTo>
                    <a:lnTo>
                      <a:pt x="10" y="41"/>
                    </a:lnTo>
                    <a:lnTo>
                      <a:pt x="6" y="41"/>
                    </a:lnTo>
                    <a:lnTo>
                      <a:pt x="6" y="37"/>
                    </a:lnTo>
                    <a:lnTo>
                      <a:pt x="6" y="32"/>
                    </a:lnTo>
                    <a:lnTo>
                      <a:pt x="6" y="27"/>
                    </a:lnTo>
                    <a:lnTo>
                      <a:pt x="6" y="24"/>
                    </a:lnTo>
                    <a:lnTo>
                      <a:pt x="6" y="22"/>
                    </a:lnTo>
                    <a:lnTo>
                      <a:pt x="13" y="22"/>
                    </a:lnTo>
                    <a:lnTo>
                      <a:pt x="20" y="22"/>
                    </a:lnTo>
                    <a:lnTo>
                      <a:pt x="20" y="22"/>
                    </a:lnTo>
                    <a:lnTo>
                      <a:pt x="20" y="21"/>
                    </a:lnTo>
                    <a:lnTo>
                      <a:pt x="20" y="21"/>
                    </a:lnTo>
                    <a:lnTo>
                      <a:pt x="20" y="19"/>
                    </a:lnTo>
                    <a:lnTo>
                      <a:pt x="15" y="21"/>
                    </a:lnTo>
                    <a:lnTo>
                      <a:pt x="6" y="21"/>
                    </a:lnTo>
                    <a:lnTo>
                      <a:pt x="6" y="17"/>
                    </a:lnTo>
                    <a:lnTo>
                      <a:pt x="6" y="12"/>
                    </a:lnTo>
                    <a:lnTo>
                      <a:pt x="6" y="7"/>
                    </a:lnTo>
                    <a:lnTo>
                      <a:pt x="6" y="4"/>
                    </a:lnTo>
                    <a:lnTo>
                      <a:pt x="11" y="4"/>
                    </a:lnTo>
                    <a:lnTo>
                      <a:pt x="15" y="4"/>
                    </a:lnTo>
                    <a:lnTo>
                      <a:pt x="18" y="4"/>
                    </a:lnTo>
                    <a:lnTo>
                      <a:pt x="21" y="4"/>
                    </a:lnTo>
                    <a:lnTo>
                      <a:pt x="21" y="4"/>
                    </a:lnTo>
                    <a:lnTo>
                      <a:pt x="21" y="2"/>
                    </a:lnTo>
                    <a:lnTo>
                      <a:pt x="21" y="2"/>
                    </a:lnTo>
                    <a:lnTo>
                      <a:pt x="21" y="0"/>
                    </a:lnTo>
                    <a:lnTo>
                      <a:pt x="16" y="0"/>
                    </a:lnTo>
                    <a:lnTo>
                      <a:pt x="11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9"/>
                    </a:lnTo>
                    <a:lnTo>
                      <a:pt x="1" y="17"/>
                    </a:lnTo>
                    <a:lnTo>
                      <a:pt x="1" y="2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363" name="Freeform 155"/>
              <p:cNvSpPr>
                <a:spLocks/>
              </p:cNvSpPr>
              <p:nvPr/>
            </p:nvSpPr>
            <p:spPr bwMode="auto">
              <a:xfrm>
                <a:off x="3300" y="1448"/>
                <a:ext cx="32" cy="41"/>
              </a:xfrm>
              <a:custGeom>
                <a:avLst/>
                <a:gdLst/>
                <a:ahLst/>
                <a:cxnLst>
                  <a:cxn ang="0">
                    <a:pos x="0" y="41"/>
                  </a:cxn>
                  <a:cxn ang="0">
                    <a:pos x="2" y="41"/>
                  </a:cxn>
                  <a:cxn ang="0">
                    <a:pos x="3" y="41"/>
                  </a:cxn>
                  <a:cxn ang="0">
                    <a:pos x="5" y="41"/>
                  </a:cxn>
                  <a:cxn ang="0">
                    <a:pos x="7" y="41"/>
                  </a:cxn>
                  <a:cxn ang="0">
                    <a:pos x="7" y="33"/>
                  </a:cxn>
                  <a:cxn ang="0">
                    <a:pos x="7" y="26"/>
                  </a:cxn>
                  <a:cxn ang="0">
                    <a:pos x="7" y="20"/>
                  </a:cxn>
                  <a:cxn ang="0">
                    <a:pos x="7" y="20"/>
                  </a:cxn>
                  <a:cxn ang="0">
                    <a:pos x="7" y="20"/>
                  </a:cxn>
                  <a:cxn ang="0">
                    <a:pos x="7" y="20"/>
                  </a:cxn>
                  <a:cxn ang="0">
                    <a:pos x="7" y="21"/>
                  </a:cxn>
                  <a:cxn ang="0">
                    <a:pos x="12" y="26"/>
                  </a:cxn>
                  <a:cxn ang="0">
                    <a:pos x="18" y="33"/>
                  </a:cxn>
                  <a:cxn ang="0">
                    <a:pos x="25" y="41"/>
                  </a:cxn>
                  <a:cxn ang="0">
                    <a:pos x="27" y="41"/>
                  </a:cxn>
                  <a:cxn ang="0">
                    <a:pos x="28" y="41"/>
                  </a:cxn>
                  <a:cxn ang="0">
                    <a:pos x="30" y="41"/>
                  </a:cxn>
                  <a:cxn ang="0">
                    <a:pos x="32" y="41"/>
                  </a:cxn>
                  <a:cxn ang="0">
                    <a:pos x="22" y="30"/>
                  </a:cxn>
                  <a:cxn ang="0">
                    <a:pos x="12" y="18"/>
                  </a:cxn>
                  <a:cxn ang="0">
                    <a:pos x="20" y="8"/>
                  </a:cxn>
                  <a:cxn ang="0">
                    <a:pos x="30" y="0"/>
                  </a:cxn>
                  <a:cxn ang="0">
                    <a:pos x="30" y="0"/>
                  </a:cxn>
                  <a:cxn ang="0">
                    <a:pos x="28" y="0"/>
                  </a:cxn>
                  <a:cxn ang="0">
                    <a:pos x="27" y="0"/>
                  </a:cxn>
                  <a:cxn ang="0">
                    <a:pos x="25" y="0"/>
                  </a:cxn>
                  <a:cxn ang="0">
                    <a:pos x="17" y="10"/>
                  </a:cxn>
                  <a:cxn ang="0">
                    <a:pos x="7" y="18"/>
                  </a:cxn>
                  <a:cxn ang="0">
                    <a:pos x="7" y="20"/>
                  </a:cxn>
                  <a:cxn ang="0">
                    <a:pos x="7" y="20"/>
                  </a:cxn>
                  <a:cxn ang="0">
                    <a:pos x="7" y="20"/>
                  </a:cxn>
                  <a:cxn ang="0">
                    <a:pos x="7" y="18"/>
                  </a:cxn>
                  <a:cxn ang="0">
                    <a:pos x="7" y="15"/>
                  </a:cxn>
                  <a:cxn ang="0">
                    <a:pos x="7" y="6"/>
                  </a:cxn>
                  <a:cxn ang="0">
                    <a:pos x="7" y="0"/>
                  </a:cxn>
                  <a:cxn ang="0">
                    <a:pos x="5" y="0"/>
                  </a:cxn>
                  <a:cxn ang="0">
                    <a:pos x="3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2" y="6"/>
                  </a:cxn>
                  <a:cxn ang="0">
                    <a:pos x="2" y="15"/>
                  </a:cxn>
                  <a:cxn ang="0">
                    <a:pos x="2" y="26"/>
                  </a:cxn>
                  <a:cxn ang="0">
                    <a:pos x="2" y="33"/>
                  </a:cxn>
                  <a:cxn ang="0">
                    <a:pos x="0" y="41"/>
                  </a:cxn>
                </a:cxnLst>
                <a:rect l="0" t="0" r="r" b="b"/>
                <a:pathLst>
                  <a:path w="32" h="41">
                    <a:moveTo>
                      <a:pt x="0" y="41"/>
                    </a:moveTo>
                    <a:lnTo>
                      <a:pt x="2" y="41"/>
                    </a:lnTo>
                    <a:lnTo>
                      <a:pt x="3" y="41"/>
                    </a:lnTo>
                    <a:lnTo>
                      <a:pt x="5" y="41"/>
                    </a:lnTo>
                    <a:lnTo>
                      <a:pt x="7" y="41"/>
                    </a:lnTo>
                    <a:lnTo>
                      <a:pt x="7" y="33"/>
                    </a:lnTo>
                    <a:lnTo>
                      <a:pt x="7" y="26"/>
                    </a:lnTo>
                    <a:lnTo>
                      <a:pt x="7" y="20"/>
                    </a:lnTo>
                    <a:lnTo>
                      <a:pt x="7" y="20"/>
                    </a:lnTo>
                    <a:lnTo>
                      <a:pt x="7" y="20"/>
                    </a:lnTo>
                    <a:lnTo>
                      <a:pt x="7" y="20"/>
                    </a:lnTo>
                    <a:lnTo>
                      <a:pt x="7" y="21"/>
                    </a:lnTo>
                    <a:lnTo>
                      <a:pt x="12" y="26"/>
                    </a:lnTo>
                    <a:lnTo>
                      <a:pt x="18" y="33"/>
                    </a:lnTo>
                    <a:lnTo>
                      <a:pt x="25" y="41"/>
                    </a:lnTo>
                    <a:lnTo>
                      <a:pt x="27" y="41"/>
                    </a:lnTo>
                    <a:lnTo>
                      <a:pt x="28" y="41"/>
                    </a:lnTo>
                    <a:lnTo>
                      <a:pt x="30" y="41"/>
                    </a:lnTo>
                    <a:lnTo>
                      <a:pt x="32" y="41"/>
                    </a:lnTo>
                    <a:lnTo>
                      <a:pt x="22" y="30"/>
                    </a:lnTo>
                    <a:lnTo>
                      <a:pt x="12" y="18"/>
                    </a:lnTo>
                    <a:lnTo>
                      <a:pt x="20" y="8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28" y="0"/>
                    </a:lnTo>
                    <a:lnTo>
                      <a:pt x="27" y="0"/>
                    </a:lnTo>
                    <a:lnTo>
                      <a:pt x="25" y="0"/>
                    </a:lnTo>
                    <a:lnTo>
                      <a:pt x="17" y="10"/>
                    </a:lnTo>
                    <a:lnTo>
                      <a:pt x="7" y="18"/>
                    </a:lnTo>
                    <a:lnTo>
                      <a:pt x="7" y="20"/>
                    </a:lnTo>
                    <a:lnTo>
                      <a:pt x="7" y="20"/>
                    </a:lnTo>
                    <a:lnTo>
                      <a:pt x="7" y="20"/>
                    </a:lnTo>
                    <a:lnTo>
                      <a:pt x="7" y="18"/>
                    </a:lnTo>
                    <a:lnTo>
                      <a:pt x="7" y="15"/>
                    </a:lnTo>
                    <a:lnTo>
                      <a:pt x="7" y="6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2" y="6"/>
                    </a:lnTo>
                    <a:lnTo>
                      <a:pt x="2" y="15"/>
                    </a:lnTo>
                    <a:lnTo>
                      <a:pt x="2" y="26"/>
                    </a:lnTo>
                    <a:lnTo>
                      <a:pt x="2" y="33"/>
                    </a:lnTo>
                    <a:lnTo>
                      <a:pt x="0" y="41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364" name="Freeform 156"/>
              <p:cNvSpPr>
                <a:spLocks noEditPoints="1"/>
              </p:cNvSpPr>
              <p:nvPr/>
            </p:nvSpPr>
            <p:spPr bwMode="auto">
              <a:xfrm>
                <a:off x="3333" y="1446"/>
                <a:ext cx="39" cy="43"/>
              </a:xfrm>
              <a:custGeom>
                <a:avLst/>
                <a:gdLst/>
                <a:ahLst/>
                <a:cxnLst>
                  <a:cxn ang="0">
                    <a:pos x="21" y="0"/>
                  </a:cxn>
                  <a:cxn ang="0">
                    <a:pos x="10" y="22"/>
                  </a:cxn>
                  <a:cxn ang="0">
                    <a:pos x="0" y="43"/>
                  </a:cxn>
                  <a:cxn ang="0">
                    <a:pos x="2" y="43"/>
                  </a:cxn>
                  <a:cxn ang="0">
                    <a:pos x="4" y="43"/>
                  </a:cxn>
                  <a:cxn ang="0">
                    <a:pos x="4" y="43"/>
                  </a:cxn>
                  <a:cxn ang="0">
                    <a:pos x="5" y="43"/>
                  </a:cxn>
                  <a:cxn ang="0">
                    <a:pos x="7" y="37"/>
                  </a:cxn>
                  <a:cxn ang="0">
                    <a:pos x="10" y="27"/>
                  </a:cxn>
                  <a:cxn ang="0">
                    <a:pos x="16" y="27"/>
                  </a:cxn>
                  <a:cxn ang="0">
                    <a:pos x="19" y="27"/>
                  </a:cxn>
                  <a:cxn ang="0">
                    <a:pos x="22" y="27"/>
                  </a:cxn>
                  <a:cxn ang="0">
                    <a:pos x="26" y="27"/>
                  </a:cxn>
                  <a:cxn ang="0">
                    <a:pos x="27" y="32"/>
                  </a:cxn>
                  <a:cxn ang="0">
                    <a:pos x="31" y="37"/>
                  </a:cxn>
                  <a:cxn ang="0">
                    <a:pos x="31" y="40"/>
                  </a:cxn>
                  <a:cxn ang="0">
                    <a:pos x="32" y="43"/>
                  </a:cxn>
                  <a:cxn ang="0">
                    <a:pos x="34" y="43"/>
                  </a:cxn>
                  <a:cxn ang="0">
                    <a:pos x="36" y="43"/>
                  </a:cxn>
                  <a:cxn ang="0">
                    <a:pos x="37" y="43"/>
                  </a:cxn>
                  <a:cxn ang="0">
                    <a:pos x="39" y="43"/>
                  </a:cxn>
                  <a:cxn ang="0">
                    <a:pos x="31" y="25"/>
                  </a:cxn>
                  <a:cxn ang="0">
                    <a:pos x="21" y="0"/>
                  </a:cxn>
                  <a:cxn ang="0">
                    <a:pos x="21" y="0"/>
                  </a:cxn>
                  <a:cxn ang="0">
                    <a:pos x="19" y="8"/>
                  </a:cxn>
                  <a:cxn ang="0">
                    <a:pos x="26" y="25"/>
                  </a:cxn>
                  <a:cxn ang="0">
                    <a:pos x="22" y="25"/>
                  </a:cxn>
                  <a:cxn ang="0">
                    <a:pos x="19" y="25"/>
                  </a:cxn>
                  <a:cxn ang="0">
                    <a:pos x="16" y="25"/>
                  </a:cxn>
                  <a:cxn ang="0">
                    <a:pos x="12" y="25"/>
                  </a:cxn>
                  <a:cxn ang="0">
                    <a:pos x="19" y="8"/>
                  </a:cxn>
                </a:cxnLst>
                <a:rect l="0" t="0" r="r" b="b"/>
                <a:pathLst>
                  <a:path w="39" h="43">
                    <a:moveTo>
                      <a:pt x="21" y="0"/>
                    </a:moveTo>
                    <a:lnTo>
                      <a:pt x="10" y="22"/>
                    </a:lnTo>
                    <a:lnTo>
                      <a:pt x="0" y="43"/>
                    </a:lnTo>
                    <a:lnTo>
                      <a:pt x="2" y="43"/>
                    </a:lnTo>
                    <a:lnTo>
                      <a:pt x="4" y="43"/>
                    </a:lnTo>
                    <a:lnTo>
                      <a:pt x="4" y="43"/>
                    </a:lnTo>
                    <a:lnTo>
                      <a:pt x="5" y="43"/>
                    </a:lnTo>
                    <a:lnTo>
                      <a:pt x="7" y="37"/>
                    </a:lnTo>
                    <a:lnTo>
                      <a:pt x="10" y="27"/>
                    </a:lnTo>
                    <a:lnTo>
                      <a:pt x="16" y="27"/>
                    </a:lnTo>
                    <a:lnTo>
                      <a:pt x="19" y="27"/>
                    </a:lnTo>
                    <a:lnTo>
                      <a:pt x="22" y="27"/>
                    </a:lnTo>
                    <a:lnTo>
                      <a:pt x="26" y="27"/>
                    </a:lnTo>
                    <a:lnTo>
                      <a:pt x="27" y="32"/>
                    </a:lnTo>
                    <a:lnTo>
                      <a:pt x="31" y="37"/>
                    </a:lnTo>
                    <a:lnTo>
                      <a:pt x="31" y="40"/>
                    </a:lnTo>
                    <a:lnTo>
                      <a:pt x="32" y="43"/>
                    </a:lnTo>
                    <a:lnTo>
                      <a:pt x="34" y="43"/>
                    </a:lnTo>
                    <a:lnTo>
                      <a:pt x="36" y="43"/>
                    </a:lnTo>
                    <a:lnTo>
                      <a:pt x="37" y="43"/>
                    </a:lnTo>
                    <a:lnTo>
                      <a:pt x="39" y="43"/>
                    </a:lnTo>
                    <a:lnTo>
                      <a:pt x="31" y="25"/>
                    </a:lnTo>
                    <a:lnTo>
                      <a:pt x="21" y="0"/>
                    </a:lnTo>
                    <a:lnTo>
                      <a:pt x="21" y="0"/>
                    </a:lnTo>
                    <a:close/>
                    <a:moveTo>
                      <a:pt x="19" y="8"/>
                    </a:moveTo>
                    <a:lnTo>
                      <a:pt x="26" y="25"/>
                    </a:lnTo>
                    <a:lnTo>
                      <a:pt x="22" y="25"/>
                    </a:lnTo>
                    <a:lnTo>
                      <a:pt x="19" y="25"/>
                    </a:lnTo>
                    <a:lnTo>
                      <a:pt x="16" y="25"/>
                    </a:lnTo>
                    <a:lnTo>
                      <a:pt x="12" y="25"/>
                    </a:lnTo>
                    <a:lnTo>
                      <a:pt x="19" y="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365" name="Freeform 157"/>
              <p:cNvSpPr>
                <a:spLocks/>
              </p:cNvSpPr>
              <p:nvPr/>
            </p:nvSpPr>
            <p:spPr bwMode="auto">
              <a:xfrm>
                <a:off x="3377" y="1446"/>
                <a:ext cx="25" cy="45"/>
              </a:xfrm>
              <a:custGeom>
                <a:avLst/>
                <a:gdLst/>
                <a:ahLst/>
                <a:cxnLst>
                  <a:cxn ang="0">
                    <a:pos x="0" y="38"/>
                  </a:cxn>
                  <a:cxn ang="0">
                    <a:pos x="2" y="42"/>
                  </a:cxn>
                  <a:cxn ang="0">
                    <a:pos x="7" y="45"/>
                  </a:cxn>
                  <a:cxn ang="0">
                    <a:pos x="13" y="43"/>
                  </a:cxn>
                  <a:cxn ang="0">
                    <a:pos x="20" y="40"/>
                  </a:cxn>
                  <a:cxn ang="0">
                    <a:pos x="25" y="30"/>
                  </a:cxn>
                  <a:cxn ang="0">
                    <a:pos x="24" y="27"/>
                  </a:cxn>
                  <a:cxn ang="0">
                    <a:pos x="22" y="23"/>
                  </a:cxn>
                  <a:cxn ang="0">
                    <a:pos x="15" y="20"/>
                  </a:cxn>
                  <a:cxn ang="0">
                    <a:pos x="12" y="18"/>
                  </a:cxn>
                  <a:cxn ang="0">
                    <a:pos x="8" y="17"/>
                  </a:cxn>
                  <a:cxn ang="0">
                    <a:pos x="7" y="13"/>
                  </a:cxn>
                  <a:cxn ang="0">
                    <a:pos x="5" y="10"/>
                  </a:cxn>
                  <a:cxn ang="0">
                    <a:pos x="8" y="5"/>
                  </a:cxn>
                  <a:cxn ang="0">
                    <a:pos x="13" y="3"/>
                  </a:cxn>
                  <a:cxn ang="0">
                    <a:pos x="17" y="3"/>
                  </a:cxn>
                  <a:cxn ang="0">
                    <a:pos x="19" y="5"/>
                  </a:cxn>
                  <a:cxn ang="0">
                    <a:pos x="20" y="7"/>
                  </a:cxn>
                  <a:cxn ang="0">
                    <a:pos x="20" y="8"/>
                  </a:cxn>
                  <a:cxn ang="0">
                    <a:pos x="22" y="5"/>
                  </a:cxn>
                  <a:cxn ang="0">
                    <a:pos x="19" y="2"/>
                  </a:cxn>
                  <a:cxn ang="0">
                    <a:pos x="8" y="2"/>
                  </a:cxn>
                  <a:cxn ang="0">
                    <a:pos x="2" y="7"/>
                  </a:cxn>
                  <a:cxn ang="0">
                    <a:pos x="2" y="17"/>
                  </a:cxn>
                  <a:cxn ang="0">
                    <a:pos x="5" y="22"/>
                  </a:cxn>
                  <a:cxn ang="0">
                    <a:pos x="8" y="23"/>
                  </a:cxn>
                  <a:cxn ang="0">
                    <a:pos x="12" y="25"/>
                  </a:cxn>
                  <a:cxn ang="0">
                    <a:pos x="15" y="27"/>
                  </a:cxn>
                  <a:cxn ang="0">
                    <a:pos x="19" y="28"/>
                  </a:cxn>
                  <a:cxn ang="0">
                    <a:pos x="20" y="32"/>
                  </a:cxn>
                  <a:cxn ang="0">
                    <a:pos x="19" y="37"/>
                  </a:cxn>
                  <a:cxn ang="0">
                    <a:pos x="15" y="42"/>
                  </a:cxn>
                  <a:cxn ang="0">
                    <a:pos x="8" y="42"/>
                  </a:cxn>
                  <a:cxn ang="0">
                    <a:pos x="3" y="38"/>
                  </a:cxn>
                  <a:cxn ang="0">
                    <a:pos x="2" y="35"/>
                  </a:cxn>
                </a:cxnLst>
                <a:rect l="0" t="0" r="r" b="b"/>
                <a:pathLst>
                  <a:path w="25" h="45">
                    <a:moveTo>
                      <a:pt x="2" y="35"/>
                    </a:moveTo>
                    <a:lnTo>
                      <a:pt x="0" y="38"/>
                    </a:lnTo>
                    <a:lnTo>
                      <a:pt x="0" y="42"/>
                    </a:lnTo>
                    <a:lnTo>
                      <a:pt x="2" y="42"/>
                    </a:lnTo>
                    <a:lnTo>
                      <a:pt x="3" y="43"/>
                    </a:lnTo>
                    <a:lnTo>
                      <a:pt x="7" y="45"/>
                    </a:lnTo>
                    <a:lnTo>
                      <a:pt x="10" y="45"/>
                    </a:lnTo>
                    <a:lnTo>
                      <a:pt x="13" y="43"/>
                    </a:lnTo>
                    <a:lnTo>
                      <a:pt x="19" y="43"/>
                    </a:lnTo>
                    <a:lnTo>
                      <a:pt x="20" y="40"/>
                    </a:lnTo>
                    <a:lnTo>
                      <a:pt x="24" y="37"/>
                    </a:lnTo>
                    <a:lnTo>
                      <a:pt x="25" y="30"/>
                    </a:lnTo>
                    <a:lnTo>
                      <a:pt x="24" y="28"/>
                    </a:lnTo>
                    <a:lnTo>
                      <a:pt x="24" y="27"/>
                    </a:lnTo>
                    <a:lnTo>
                      <a:pt x="24" y="25"/>
                    </a:lnTo>
                    <a:lnTo>
                      <a:pt x="22" y="23"/>
                    </a:lnTo>
                    <a:lnTo>
                      <a:pt x="19" y="22"/>
                    </a:lnTo>
                    <a:lnTo>
                      <a:pt x="15" y="20"/>
                    </a:lnTo>
                    <a:lnTo>
                      <a:pt x="13" y="18"/>
                    </a:lnTo>
                    <a:lnTo>
                      <a:pt x="12" y="18"/>
                    </a:lnTo>
                    <a:lnTo>
                      <a:pt x="10" y="17"/>
                    </a:lnTo>
                    <a:lnTo>
                      <a:pt x="8" y="17"/>
                    </a:lnTo>
                    <a:lnTo>
                      <a:pt x="7" y="15"/>
                    </a:lnTo>
                    <a:lnTo>
                      <a:pt x="7" y="13"/>
                    </a:lnTo>
                    <a:lnTo>
                      <a:pt x="5" y="12"/>
                    </a:lnTo>
                    <a:lnTo>
                      <a:pt x="5" y="10"/>
                    </a:lnTo>
                    <a:lnTo>
                      <a:pt x="7" y="7"/>
                    </a:lnTo>
                    <a:lnTo>
                      <a:pt x="8" y="5"/>
                    </a:lnTo>
                    <a:lnTo>
                      <a:pt x="10" y="3"/>
                    </a:lnTo>
                    <a:lnTo>
                      <a:pt x="13" y="3"/>
                    </a:lnTo>
                    <a:lnTo>
                      <a:pt x="15" y="3"/>
                    </a:lnTo>
                    <a:lnTo>
                      <a:pt x="17" y="3"/>
                    </a:lnTo>
                    <a:lnTo>
                      <a:pt x="17" y="3"/>
                    </a:lnTo>
                    <a:lnTo>
                      <a:pt x="19" y="5"/>
                    </a:lnTo>
                    <a:lnTo>
                      <a:pt x="19" y="5"/>
                    </a:lnTo>
                    <a:lnTo>
                      <a:pt x="20" y="7"/>
                    </a:lnTo>
                    <a:lnTo>
                      <a:pt x="20" y="8"/>
                    </a:lnTo>
                    <a:lnTo>
                      <a:pt x="20" y="8"/>
                    </a:lnTo>
                    <a:lnTo>
                      <a:pt x="22" y="8"/>
                    </a:lnTo>
                    <a:lnTo>
                      <a:pt x="22" y="5"/>
                    </a:lnTo>
                    <a:lnTo>
                      <a:pt x="24" y="3"/>
                    </a:lnTo>
                    <a:lnTo>
                      <a:pt x="19" y="2"/>
                    </a:lnTo>
                    <a:lnTo>
                      <a:pt x="13" y="0"/>
                    </a:lnTo>
                    <a:lnTo>
                      <a:pt x="8" y="2"/>
                    </a:lnTo>
                    <a:lnTo>
                      <a:pt x="5" y="3"/>
                    </a:lnTo>
                    <a:lnTo>
                      <a:pt x="2" y="7"/>
                    </a:lnTo>
                    <a:lnTo>
                      <a:pt x="2" y="12"/>
                    </a:lnTo>
                    <a:lnTo>
                      <a:pt x="2" y="17"/>
                    </a:lnTo>
                    <a:lnTo>
                      <a:pt x="3" y="20"/>
                    </a:lnTo>
                    <a:lnTo>
                      <a:pt x="5" y="22"/>
                    </a:lnTo>
                    <a:lnTo>
                      <a:pt x="7" y="22"/>
                    </a:lnTo>
                    <a:lnTo>
                      <a:pt x="8" y="23"/>
                    </a:lnTo>
                    <a:lnTo>
                      <a:pt x="10" y="23"/>
                    </a:lnTo>
                    <a:lnTo>
                      <a:pt x="12" y="25"/>
                    </a:lnTo>
                    <a:lnTo>
                      <a:pt x="13" y="25"/>
                    </a:lnTo>
                    <a:lnTo>
                      <a:pt x="15" y="27"/>
                    </a:lnTo>
                    <a:lnTo>
                      <a:pt x="17" y="27"/>
                    </a:lnTo>
                    <a:lnTo>
                      <a:pt x="19" y="28"/>
                    </a:lnTo>
                    <a:lnTo>
                      <a:pt x="19" y="30"/>
                    </a:lnTo>
                    <a:lnTo>
                      <a:pt x="20" y="32"/>
                    </a:lnTo>
                    <a:lnTo>
                      <a:pt x="20" y="33"/>
                    </a:lnTo>
                    <a:lnTo>
                      <a:pt x="19" y="37"/>
                    </a:lnTo>
                    <a:lnTo>
                      <a:pt x="17" y="40"/>
                    </a:lnTo>
                    <a:lnTo>
                      <a:pt x="15" y="42"/>
                    </a:lnTo>
                    <a:lnTo>
                      <a:pt x="12" y="42"/>
                    </a:lnTo>
                    <a:lnTo>
                      <a:pt x="8" y="42"/>
                    </a:lnTo>
                    <a:lnTo>
                      <a:pt x="5" y="40"/>
                    </a:lnTo>
                    <a:lnTo>
                      <a:pt x="3" y="38"/>
                    </a:lnTo>
                    <a:lnTo>
                      <a:pt x="2" y="35"/>
                    </a:lnTo>
                    <a:lnTo>
                      <a:pt x="2" y="3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366" name="Freeform 158"/>
              <p:cNvSpPr>
                <a:spLocks noEditPoints="1"/>
              </p:cNvSpPr>
              <p:nvPr/>
            </p:nvSpPr>
            <p:spPr bwMode="auto">
              <a:xfrm>
                <a:off x="3406" y="1446"/>
                <a:ext cx="38" cy="43"/>
              </a:xfrm>
              <a:custGeom>
                <a:avLst/>
                <a:gdLst/>
                <a:ahLst/>
                <a:cxnLst>
                  <a:cxn ang="0">
                    <a:pos x="20" y="0"/>
                  </a:cxn>
                  <a:cxn ang="0">
                    <a:pos x="10" y="22"/>
                  </a:cxn>
                  <a:cxn ang="0">
                    <a:pos x="0" y="43"/>
                  </a:cxn>
                  <a:cxn ang="0">
                    <a:pos x="1" y="43"/>
                  </a:cxn>
                  <a:cxn ang="0">
                    <a:pos x="3" y="43"/>
                  </a:cxn>
                  <a:cxn ang="0">
                    <a:pos x="3" y="43"/>
                  </a:cxn>
                  <a:cxn ang="0">
                    <a:pos x="5" y="43"/>
                  </a:cxn>
                  <a:cxn ang="0">
                    <a:pos x="6" y="37"/>
                  </a:cxn>
                  <a:cxn ang="0">
                    <a:pos x="11" y="27"/>
                  </a:cxn>
                  <a:cxn ang="0">
                    <a:pos x="15" y="27"/>
                  </a:cxn>
                  <a:cxn ang="0">
                    <a:pos x="18" y="27"/>
                  </a:cxn>
                  <a:cxn ang="0">
                    <a:pos x="21" y="27"/>
                  </a:cxn>
                  <a:cxn ang="0">
                    <a:pos x="26" y="27"/>
                  </a:cxn>
                  <a:cxn ang="0">
                    <a:pos x="28" y="32"/>
                  </a:cxn>
                  <a:cxn ang="0">
                    <a:pos x="30" y="37"/>
                  </a:cxn>
                  <a:cxn ang="0">
                    <a:pos x="31" y="40"/>
                  </a:cxn>
                  <a:cxn ang="0">
                    <a:pos x="31" y="43"/>
                  </a:cxn>
                  <a:cxn ang="0">
                    <a:pos x="33" y="43"/>
                  </a:cxn>
                  <a:cxn ang="0">
                    <a:pos x="35" y="43"/>
                  </a:cxn>
                  <a:cxn ang="0">
                    <a:pos x="37" y="43"/>
                  </a:cxn>
                  <a:cxn ang="0">
                    <a:pos x="38" y="43"/>
                  </a:cxn>
                  <a:cxn ang="0">
                    <a:pos x="30" y="25"/>
                  </a:cxn>
                  <a:cxn ang="0">
                    <a:pos x="20" y="0"/>
                  </a:cxn>
                  <a:cxn ang="0">
                    <a:pos x="20" y="0"/>
                  </a:cxn>
                  <a:cxn ang="0">
                    <a:pos x="18" y="8"/>
                  </a:cxn>
                  <a:cxn ang="0">
                    <a:pos x="25" y="25"/>
                  </a:cxn>
                  <a:cxn ang="0">
                    <a:pos x="21" y="25"/>
                  </a:cxn>
                  <a:cxn ang="0">
                    <a:pos x="18" y="25"/>
                  </a:cxn>
                  <a:cxn ang="0">
                    <a:pos x="15" y="25"/>
                  </a:cxn>
                  <a:cxn ang="0">
                    <a:pos x="11" y="25"/>
                  </a:cxn>
                  <a:cxn ang="0">
                    <a:pos x="18" y="8"/>
                  </a:cxn>
                </a:cxnLst>
                <a:rect l="0" t="0" r="r" b="b"/>
                <a:pathLst>
                  <a:path w="38" h="43">
                    <a:moveTo>
                      <a:pt x="20" y="0"/>
                    </a:moveTo>
                    <a:lnTo>
                      <a:pt x="10" y="22"/>
                    </a:lnTo>
                    <a:lnTo>
                      <a:pt x="0" y="43"/>
                    </a:lnTo>
                    <a:lnTo>
                      <a:pt x="1" y="43"/>
                    </a:lnTo>
                    <a:lnTo>
                      <a:pt x="3" y="43"/>
                    </a:lnTo>
                    <a:lnTo>
                      <a:pt x="3" y="43"/>
                    </a:lnTo>
                    <a:lnTo>
                      <a:pt x="5" y="43"/>
                    </a:lnTo>
                    <a:lnTo>
                      <a:pt x="6" y="37"/>
                    </a:lnTo>
                    <a:lnTo>
                      <a:pt x="11" y="27"/>
                    </a:lnTo>
                    <a:lnTo>
                      <a:pt x="15" y="27"/>
                    </a:lnTo>
                    <a:lnTo>
                      <a:pt x="18" y="27"/>
                    </a:lnTo>
                    <a:lnTo>
                      <a:pt x="21" y="27"/>
                    </a:lnTo>
                    <a:lnTo>
                      <a:pt x="26" y="27"/>
                    </a:lnTo>
                    <a:lnTo>
                      <a:pt x="28" y="32"/>
                    </a:lnTo>
                    <a:lnTo>
                      <a:pt x="30" y="37"/>
                    </a:lnTo>
                    <a:lnTo>
                      <a:pt x="31" y="40"/>
                    </a:lnTo>
                    <a:lnTo>
                      <a:pt x="31" y="43"/>
                    </a:lnTo>
                    <a:lnTo>
                      <a:pt x="33" y="43"/>
                    </a:lnTo>
                    <a:lnTo>
                      <a:pt x="35" y="43"/>
                    </a:lnTo>
                    <a:lnTo>
                      <a:pt x="37" y="43"/>
                    </a:lnTo>
                    <a:lnTo>
                      <a:pt x="38" y="43"/>
                    </a:lnTo>
                    <a:lnTo>
                      <a:pt x="30" y="25"/>
                    </a:lnTo>
                    <a:lnTo>
                      <a:pt x="20" y="0"/>
                    </a:lnTo>
                    <a:lnTo>
                      <a:pt x="20" y="0"/>
                    </a:lnTo>
                    <a:close/>
                    <a:moveTo>
                      <a:pt x="18" y="8"/>
                    </a:moveTo>
                    <a:lnTo>
                      <a:pt x="25" y="25"/>
                    </a:lnTo>
                    <a:lnTo>
                      <a:pt x="21" y="25"/>
                    </a:lnTo>
                    <a:lnTo>
                      <a:pt x="18" y="25"/>
                    </a:lnTo>
                    <a:lnTo>
                      <a:pt x="15" y="25"/>
                    </a:lnTo>
                    <a:lnTo>
                      <a:pt x="11" y="25"/>
                    </a:lnTo>
                    <a:lnTo>
                      <a:pt x="18" y="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367" name="Freeform 159"/>
              <p:cNvSpPr>
                <a:spLocks noEditPoints="1"/>
              </p:cNvSpPr>
              <p:nvPr/>
            </p:nvSpPr>
            <p:spPr bwMode="auto">
              <a:xfrm>
                <a:off x="3453" y="1448"/>
                <a:ext cx="30" cy="41"/>
              </a:xfrm>
              <a:custGeom>
                <a:avLst/>
                <a:gdLst/>
                <a:ahLst/>
                <a:cxnLst>
                  <a:cxn ang="0">
                    <a:pos x="5" y="8"/>
                  </a:cxn>
                  <a:cxn ang="0">
                    <a:pos x="8" y="1"/>
                  </a:cxn>
                  <a:cxn ang="0">
                    <a:pos x="13" y="1"/>
                  </a:cxn>
                  <a:cxn ang="0">
                    <a:pos x="15" y="3"/>
                  </a:cxn>
                  <a:cxn ang="0">
                    <a:pos x="18" y="5"/>
                  </a:cxn>
                  <a:cxn ang="0">
                    <a:pos x="20" y="8"/>
                  </a:cxn>
                  <a:cxn ang="0">
                    <a:pos x="20" y="11"/>
                  </a:cxn>
                  <a:cxn ang="0">
                    <a:pos x="18" y="16"/>
                  </a:cxn>
                  <a:cxn ang="0">
                    <a:pos x="15" y="18"/>
                  </a:cxn>
                  <a:cxn ang="0">
                    <a:pos x="10" y="20"/>
                  </a:cxn>
                  <a:cxn ang="0">
                    <a:pos x="6" y="20"/>
                  </a:cxn>
                  <a:cxn ang="0">
                    <a:pos x="5" y="15"/>
                  </a:cxn>
                  <a:cxn ang="0">
                    <a:pos x="0" y="33"/>
                  </a:cxn>
                  <a:cxn ang="0">
                    <a:pos x="1" y="41"/>
                  </a:cxn>
                  <a:cxn ang="0">
                    <a:pos x="3" y="41"/>
                  </a:cxn>
                  <a:cxn ang="0">
                    <a:pos x="5" y="33"/>
                  </a:cxn>
                  <a:cxn ang="0">
                    <a:pos x="5" y="21"/>
                  </a:cxn>
                  <a:cxn ang="0">
                    <a:pos x="11" y="26"/>
                  </a:cxn>
                  <a:cxn ang="0">
                    <a:pos x="20" y="38"/>
                  </a:cxn>
                  <a:cxn ang="0">
                    <a:pos x="25" y="41"/>
                  </a:cxn>
                  <a:cxn ang="0">
                    <a:pos x="28" y="41"/>
                  </a:cxn>
                  <a:cxn ang="0">
                    <a:pos x="21" y="31"/>
                  </a:cxn>
                  <a:cxn ang="0">
                    <a:pos x="15" y="20"/>
                  </a:cxn>
                  <a:cxn ang="0">
                    <a:pos x="18" y="18"/>
                  </a:cxn>
                  <a:cxn ang="0">
                    <a:pos x="23" y="16"/>
                  </a:cxn>
                  <a:cxn ang="0">
                    <a:pos x="25" y="11"/>
                  </a:cxn>
                  <a:cxn ang="0">
                    <a:pos x="25" y="6"/>
                  </a:cxn>
                  <a:cxn ang="0">
                    <a:pos x="21" y="1"/>
                  </a:cxn>
                  <a:cxn ang="0">
                    <a:pos x="13" y="0"/>
                  </a:cxn>
                  <a:cxn ang="0">
                    <a:pos x="10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5"/>
                  </a:cxn>
                </a:cxnLst>
                <a:rect l="0" t="0" r="r" b="b"/>
                <a:pathLst>
                  <a:path w="30" h="41">
                    <a:moveTo>
                      <a:pt x="5" y="15"/>
                    </a:moveTo>
                    <a:lnTo>
                      <a:pt x="5" y="8"/>
                    </a:lnTo>
                    <a:lnTo>
                      <a:pt x="5" y="1"/>
                    </a:lnTo>
                    <a:lnTo>
                      <a:pt x="8" y="1"/>
                    </a:lnTo>
                    <a:lnTo>
                      <a:pt x="11" y="1"/>
                    </a:lnTo>
                    <a:lnTo>
                      <a:pt x="13" y="1"/>
                    </a:lnTo>
                    <a:lnTo>
                      <a:pt x="15" y="1"/>
                    </a:lnTo>
                    <a:lnTo>
                      <a:pt x="15" y="3"/>
                    </a:lnTo>
                    <a:lnTo>
                      <a:pt x="16" y="3"/>
                    </a:lnTo>
                    <a:lnTo>
                      <a:pt x="18" y="5"/>
                    </a:lnTo>
                    <a:lnTo>
                      <a:pt x="20" y="5"/>
                    </a:lnTo>
                    <a:lnTo>
                      <a:pt x="20" y="8"/>
                    </a:lnTo>
                    <a:lnTo>
                      <a:pt x="20" y="10"/>
                    </a:lnTo>
                    <a:lnTo>
                      <a:pt x="20" y="11"/>
                    </a:lnTo>
                    <a:lnTo>
                      <a:pt x="20" y="15"/>
                    </a:lnTo>
                    <a:lnTo>
                      <a:pt x="18" y="16"/>
                    </a:lnTo>
                    <a:lnTo>
                      <a:pt x="16" y="16"/>
                    </a:lnTo>
                    <a:lnTo>
                      <a:pt x="15" y="18"/>
                    </a:lnTo>
                    <a:lnTo>
                      <a:pt x="13" y="18"/>
                    </a:lnTo>
                    <a:lnTo>
                      <a:pt x="10" y="20"/>
                    </a:lnTo>
                    <a:lnTo>
                      <a:pt x="8" y="20"/>
                    </a:lnTo>
                    <a:lnTo>
                      <a:pt x="6" y="20"/>
                    </a:lnTo>
                    <a:lnTo>
                      <a:pt x="5" y="18"/>
                    </a:lnTo>
                    <a:lnTo>
                      <a:pt x="5" y="15"/>
                    </a:lnTo>
                    <a:close/>
                    <a:moveTo>
                      <a:pt x="0" y="26"/>
                    </a:moveTo>
                    <a:lnTo>
                      <a:pt x="0" y="33"/>
                    </a:lnTo>
                    <a:lnTo>
                      <a:pt x="0" y="41"/>
                    </a:lnTo>
                    <a:lnTo>
                      <a:pt x="1" y="41"/>
                    </a:lnTo>
                    <a:lnTo>
                      <a:pt x="1" y="41"/>
                    </a:lnTo>
                    <a:lnTo>
                      <a:pt x="3" y="41"/>
                    </a:lnTo>
                    <a:lnTo>
                      <a:pt x="5" y="41"/>
                    </a:lnTo>
                    <a:lnTo>
                      <a:pt x="5" y="33"/>
                    </a:lnTo>
                    <a:lnTo>
                      <a:pt x="5" y="26"/>
                    </a:lnTo>
                    <a:lnTo>
                      <a:pt x="5" y="21"/>
                    </a:lnTo>
                    <a:lnTo>
                      <a:pt x="6" y="21"/>
                    </a:lnTo>
                    <a:lnTo>
                      <a:pt x="11" y="26"/>
                    </a:lnTo>
                    <a:lnTo>
                      <a:pt x="16" y="31"/>
                    </a:lnTo>
                    <a:lnTo>
                      <a:pt x="20" y="38"/>
                    </a:lnTo>
                    <a:lnTo>
                      <a:pt x="23" y="41"/>
                    </a:lnTo>
                    <a:lnTo>
                      <a:pt x="25" y="41"/>
                    </a:lnTo>
                    <a:lnTo>
                      <a:pt x="26" y="41"/>
                    </a:lnTo>
                    <a:lnTo>
                      <a:pt x="28" y="41"/>
                    </a:lnTo>
                    <a:lnTo>
                      <a:pt x="30" y="41"/>
                    </a:lnTo>
                    <a:lnTo>
                      <a:pt x="21" y="31"/>
                    </a:lnTo>
                    <a:lnTo>
                      <a:pt x="13" y="21"/>
                    </a:lnTo>
                    <a:lnTo>
                      <a:pt x="15" y="20"/>
                    </a:lnTo>
                    <a:lnTo>
                      <a:pt x="16" y="20"/>
                    </a:lnTo>
                    <a:lnTo>
                      <a:pt x="18" y="18"/>
                    </a:lnTo>
                    <a:lnTo>
                      <a:pt x="21" y="18"/>
                    </a:lnTo>
                    <a:lnTo>
                      <a:pt x="23" y="16"/>
                    </a:lnTo>
                    <a:lnTo>
                      <a:pt x="25" y="15"/>
                    </a:lnTo>
                    <a:lnTo>
                      <a:pt x="25" y="11"/>
                    </a:lnTo>
                    <a:lnTo>
                      <a:pt x="25" y="10"/>
                    </a:lnTo>
                    <a:lnTo>
                      <a:pt x="25" y="6"/>
                    </a:lnTo>
                    <a:lnTo>
                      <a:pt x="23" y="3"/>
                    </a:lnTo>
                    <a:lnTo>
                      <a:pt x="21" y="1"/>
                    </a:lnTo>
                    <a:lnTo>
                      <a:pt x="18" y="0"/>
                    </a:lnTo>
                    <a:lnTo>
                      <a:pt x="13" y="0"/>
                    </a:lnTo>
                    <a:lnTo>
                      <a:pt x="11" y="0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5"/>
                    </a:lnTo>
                    <a:lnTo>
                      <a:pt x="0" y="26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368" name="Freeform 160"/>
              <p:cNvSpPr>
                <a:spLocks noEditPoints="1"/>
              </p:cNvSpPr>
              <p:nvPr/>
            </p:nvSpPr>
            <p:spPr bwMode="auto">
              <a:xfrm>
                <a:off x="3486" y="1446"/>
                <a:ext cx="37" cy="43"/>
              </a:xfrm>
              <a:custGeom>
                <a:avLst/>
                <a:gdLst/>
                <a:ahLst/>
                <a:cxnLst>
                  <a:cxn ang="0">
                    <a:pos x="19" y="0"/>
                  </a:cxn>
                  <a:cxn ang="0">
                    <a:pos x="9" y="22"/>
                  </a:cxn>
                  <a:cxn ang="0">
                    <a:pos x="0" y="43"/>
                  </a:cxn>
                  <a:cxn ang="0">
                    <a:pos x="0" y="43"/>
                  </a:cxn>
                  <a:cxn ang="0">
                    <a:pos x="2" y="43"/>
                  </a:cxn>
                  <a:cxn ang="0">
                    <a:pos x="2" y="43"/>
                  </a:cxn>
                  <a:cxn ang="0">
                    <a:pos x="4" y="43"/>
                  </a:cxn>
                  <a:cxn ang="0">
                    <a:pos x="7" y="37"/>
                  </a:cxn>
                  <a:cxn ang="0">
                    <a:pos x="10" y="27"/>
                  </a:cxn>
                  <a:cxn ang="0">
                    <a:pos x="14" y="27"/>
                  </a:cxn>
                  <a:cxn ang="0">
                    <a:pos x="17" y="27"/>
                  </a:cxn>
                  <a:cxn ang="0">
                    <a:pos x="20" y="27"/>
                  </a:cxn>
                  <a:cxn ang="0">
                    <a:pos x="25" y="27"/>
                  </a:cxn>
                  <a:cxn ang="0">
                    <a:pos x="27" y="32"/>
                  </a:cxn>
                  <a:cxn ang="0">
                    <a:pos x="29" y="37"/>
                  </a:cxn>
                  <a:cxn ang="0">
                    <a:pos x="30" y="40"/>
                  </a:cxn>
                  <a:cxn ang="0">
                    <a:pos x="30" y="43"/>
                  </a:cxn>
                  <a:cxn ang="0">
                    <a:pos x="32" y="43"/>
                  </a:cxn>
                  <a:cxn ang="0">
                    <a:pos x="34" y="43"/>
                  </a:cxn>
                  <a:cxn ang="0">
                    <a:pos x="35" y="43"/>
                  </a:cxn>
                  <a:cxn ang="0">
                    <a:pos x="37" y="43"/>
                  </a:cxn>
                  <a:cxn ang="0">
                    <a:pos x="29" y="25"/>
                  </a:cxn>
                  <a:cxn ang="0">
                    <a:pos x="19" y="0"/>
                  </a:cxn>
                  <a:cxn ang="0">
                    <a:pos x="19" y="0"/>
                  </a:cxn>
                  <a:cxn ang="0">
                    <a:pos x="17" y="8"/>
                  </a:cxn>
                  <a:cxn ang="0">
                    <a:pos x="24" y="25"/>
                  </a:cxn>
                  <a:cxn ang="0">
                    <a:pos x="20" y="25"/>
                  </a:cxn>
                  <a:cxn ang="0">
                    <a:pos x="17" y="25"/>
                  </a:cxn>
                  <a:cxn ang="0">
                    <a:pos x="14" y="25"/>
                  </a:cxn>
                  <a:cxn ang="0">
                    <a:pos x="10" y="25"/>
                  </a:cxn>
                  <a:cxn ang="0">
                    <a:pos x="17" y="8"/>
                  </a:cxn>
                </a:cxnLst>
                <a:rect l="0" t="0" r="r" b="b"/>
                <a:pathLst>
                  <a:path w="37" h="43">
                    <a:moveTo>
                      <a:pt x="19" y="0"/>
                    </a:moveTo>
                    <a:lnTo>
                      <a:pt x="9" y="22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2" y="43"/>
                    </a:lnTo>
                    <a:lnTo>
                      <a:pt x="2" y="43"/>
                    </a:lnTo>
                    <a:lnTo>
                      <a:pt x="4" y="43"/>
                    </a:lnTo>
                    <a:lnTo>
                      <a:pt x="7" y="37"/>
                    </a:lnTo>
                    <a:lnTo>
                      <a:pt x="10" y="27"/>
                    </a:lnTo>
                    <a:lnTo>
                      <a:pt x="14" y="27"/>
                    </a:lnTo>
                    <a:lnTo>
                      <a:pt x="17" y="27"/>
                    </a:lnTo>
                    <a:lnTo>
                      <a:pt x="20" y="27"/>
                    </a:lnTo>
                    <a:lnTo>
                      <a:pt x="25" y="27"/>
                    </a:lnTo>
                    <a:lnTo>
                      <a:pt x="27" y="32"/>
                    </a:lnTo>
                    <a:lnTo>
                      <a:pt x="29" y="37"/>
                    </a:lnTo>
                    <a:lnTo>
                      <a:pt x="30" y="40"/>
                    </a:lnTo>
                    <a:lnTo>
                      <a:pt x="30" y="43"/>
                    </a:lnTo>
                    <a:lnTo>
                      <a:pt x="32" y="43"/>
                    </a:lnTo>
                    <a:lnTo>
                      <a:pt x="34" y="43"/>
                    </a:lnTo>
                    <a:lnTo>
                      <a:pt x="35" y="43"/>
                    </a:lnTo>
                    <a:lnTo>
                      <a:pt x="37" y="43"/>
                    </a:lnTo>
                    <a:lnTo>
                      <a:pt x="29" y="25"/>
                    </a:lnTo>
                    <a:lnTo>
                      <a:pt x="19" y="0"/>
                    </a:lnTo>
                    <a:lnTo>
                      <a:pt x="19" y="0"/>
                    </a:lnTo>
                    <a:close/>
                    <a:moveTo>
                      <a:pt x="17" y="8"/>
                    </a:moveTo>
                    <a:lnTo>
                      <a:pt x="24" y="25"/>
                    </a:lnTo>
                    <a:lnTo>
                      <a:pt x="20" y="25"/>
                    </a:lnTo>
                    <a:lnTo>
                      <a:pt x="17" y="25"/>
                    </a:lnTo>
                    <a:lnTo>
                      <a:pt x="14" y="25"/>
                    </a:lnTo>
                    <a:lnTo>
                      <a:pt x="10" y="25"/>
                    </a:lnTo>
                    <a:lnTo>
                      <a:pt x="17" y="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369" name="Freeform 161"/>
              <p:cNvSpPr>
                <a:spLocks/>
              </p:cNvSpPr>
              <p:nvPr/>
            </p:nvSpPr>
            <p:spPr bwMode="auto">
              <a:xfrm>
                <a:off x="3531" y="1446"/>
                <a:ext cx="36" cy="45"/>
              </a:xfrm>
              <a:custGeom>
                <a:avLst/>
                <a:gdLst/>
                <a:ahLst/>
                <a:cxnLst>
                  <a:cxn ang="0">
                    <a:pos x="36" y="45"/>
                  </a:cxn>
                  <a:cxn ang="0">
                    <a:pos x="36" y="35"/>
                  </a:cxn>
                  <a:cxn ang="0">
                    <a:pos x="36" y="22"/>
                  </a:cxn>
                  <a:cxn ang="0">
                    <a:pos x="36" y="12"/>
                  </a:cxn>
                  <a:cxn ang="0">
                    <a:pos x="36" y="2"/>
                  </a:cxn>
                  <a:cxn ang="0">
                    <a:pos x="36" y="2"/>
                  </a:cxn>
                  <a:cxn ang="0">
                    <a:pos x="34" y="2"/>
                  </a:cxn>
                  <a:cxn ang="0">
                    <a:pos x="32" y="2"/>
                  </a:cxn>
                  <a:cxn ang="0">
                    <a:pos x="32" y="2"/>
                  </a:cxn>
                  <a:cxn ang="0">
                    <a:pos x="32" y="17"/>
                  </a:cxn>
                  <a:cxn ang="0">
                    <a:pos x="32" y="33"/>
                  </a:cxn>
                  <a:cxn ang="0">
                    <a:pos x="19" y="18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5"/>
                  </a:cxn>
                  <a:cxn ang="0">
                    <a:pos x="2" y="10"/>
                  </a:cxn>
                  <a:cxn ang="0">
                    <a:pos x="2" y="17"/>
                  </a:cxn>
                  <a:cxn ang="0">
                    <a:pos x="0" y="23"/>
                  </a:cxn>
                  <a:cxn ang="0">
                    <a:pos x="0" y="32"/>
                  </a:cxn>
                  <a:cxn ang="0">
                    <a:pos x="0" y="40"/>
                  </a:cxn>
                  <a:cxn ang="0">
                    <a:pos x="0" y="43"/>
                  </a:cxn>
                  <a:cxn ang="0">
                    <a:pos x="0" y="43"/>
                  </a:cxn>
                  <a:cxn ang="0">
                    <a:pos x="2" y="43"/>
                  </a:cxn>
                  <a:cxn ang="0">
                    <a:pos x="4" y="43"/>
                  </a:cxn>
                  <a:cxn ang="0">
                    <a:pos x="4" y="43"/>
                  </a:cxn>
                  <a:cxn ang="0">
                    <a:pos x="4" y="40"/>
                  </a:cxn>
                  <a:cxn ang="0">
                    <a:pos x="4" y="35"/>
                  </a:cxn>
                  <a:cxn ang="0">
                    <a:pos x="4" y="28"/>
                  </a:cxn>
                  <a:cxn ang="0">
                    <a:pos x="4" y="23"/>
                  </a:cxn>
                  <a:cxn ang="0">
                    <a:pos x="4" y="17"/>
                  </a:cxn>
                  <a:cxn ang="0">
                    <a:pos x="4" y="13"/>
                  </a:cxn>
                  <a:cxn ang="0">
                    <a:pos x="4" y="10"/>
                  </a:cxn>
                  <a:cxn ang="0">
                    <a:pos x="19" y="28"/>
                  </a:cxn>
                  <a:cxn ang="0">
                    <a:pos x="34" y="45"/>
                  </a:cxn>
                  <a:cxn ang="0">
                    <a:pos x="36" y="45"/>
                  </a:cxn>
                </a:cxnLst>
                <a:rect l="0" t="0" r="r" b="b"/>
                <a:pathLst>
                  <a:path w="36" h="45">
                    <a:moveTo>
                      <a:pt x="36" y="45"/>
                    </a:moveTo>
                    <a:lnTo>
                      <a:pt x="36" y="35"/>
                    </a:lnTo>
                    <a:lnTo>
                      <a:pt x="36" y="22"/>
                    </a:lnTo>
                    <a:lnTo>
                      <a:pt x="36" y="12"/>
                    </a:lnTo>
                    <a:lnTo>
                      <a:pt x="36" y="2"/>
                    </a:lnTo>
                    <a:lnTo>
                      <a:pt x="36" y="2"/>
                    </a:lnTo>
                    <a:lnTo>
                      <a:pt x="34" y="2"/>
                    </a:lnTo>
                    <a:lnTo>
                      <a:pt x="32" y="2"/>
                    </a:lnTo>
                    <a:lnTo>
                      <a:pt x="32" y="2"/>
                    </a:lnTo>
                    <a:lnTo>
                      <a:pt x="32" y="17"/>
                    </a:lnTo>
                    <a:lnTo>
                      <a:pt x="32" y="33"/>
                    </a:lnTo>
                    <a:lnTo>
                      <a:pt x="19" y="18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5"/>
                    </a:lnTo>
                    <a:lnTo>
                      <a:pt x="2" y="10"/>
                    </a:lnTo>
                    <a:lnTo>
                      <a:pt x="2" y="17"/>
                    </a:lnTo>
                    <a:lnTo>
                      <a:pt x="0" y="23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2" y="43"/>
                    </a:lnTo>
                    <a:lnTo>
                      <a:pt x="4" y="43"/>
                    </a:lnTo>
                    <a:lnTo>
                      <a:pt x="4" y="43"/>
                    </a:lnTo>
                    <a:lnTo>
                      <a:pt x="4" y="40"/>
                    </a:lnTo>
                    <a:lnTo>
                      <a:pt x="4" y="35"/>
                    </a:lnTo>
                    <a:lnTo>
                      <a:pt x="4" y="28"/>
                    </a:lnTo>
                    <a:lnTo>
                      <a:pt x="4" y="23"/>
                    </a:lnTo>
                    <a:lnTo>
                      <a:pt x="4" y="17"/>
                    </a:lnTo>
                    <a:lnTo>
                      <a:pt x="4" y="13"/>
                    </a:lnTo>
                    <a:lnTo>
                      <a:pt x="4" y="10"/>
                    </a:lnTo>
                    <a:lnTo>
                      <a:pt x="19" y="28"/>
                    </a:lnTo>
                    <a:lnTo>
                      <a:pt x="34" y="45"/>
                    </a:lnTo>
                    <a:lnTo>
                      <a:pt x="36" y="4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370" name="Freeform 162"/>
              <p:cNvSpPr>
                <a:spLocks/>
              </p:cNvSpPr>
              <p:nvPr/>
            </p:nvSpPr>
            <p:spPr bwMode="auto">
              <a:xfrm>
                <a:off x="3579" y="1448"/>
                <a:ext cx="6" cy="41"/>
              </a:xfrm>
              <a:custGeom>
                <a:avLst/>
                <a:gdLst/>
                <a:ahLst/>
                <a:cxnLst>
                  <a:cxn ang="0">
                    <a:pos x="1" y="26"/>
                  </a:cxn>
                  <a:cxn ang="0">
                    <a:pos x="0" y="33"/>
                  </a:cxn>
                  <a:cxn ang="0">
                    <a:pos x="0" y="41"/>
                  </a:cxn>
                  <a:cxn ang="0">
                    <a:pos x="1" y="41"/>
                  </a:cxn>
                  <a:cxn ang="0">
                    <a:pos x="3" y="41"/>
                  </a:cxn>
                  <a:cxn ang="0">
                    <a:pos x="5" y="41"/>
                  </a:cxn>
                  <a:cxn ang="0">
                    <a:pos x="6" y="41"/>
                  </a:cxn>
                  <a:cxn ang="0">
                    <a:pos x="6" y="33"/>
                  </a:cxn>
                  <a:cxn ang="0">
                    <a:pos x="6" y="26"/>
                  </a:cxn>
                  <a:cxn ang="0">
                    <a:pos x="6" y="15"/>
                  </a:cxn>
                  <a:cxn ang="0">
                    <a:pos x="6" y="6"/>
                  </a:cxn>
                  <a:cxn ang="0">
                    <a:pos x="6" y="0"/>
                  </a:cxn>
                  <a:cxn ang="0">
                    <a:pos x="5" y="0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1" y="15"/>
                  </a:cxn>
                  <a:cxn ang="0">
                    <a:pos x="1" y="26"/>
                  </a:cxn>
                </a:cxnLst>
                <a:rect l="0" t="0" r="r" b="b"/>
                <a:pathLst>
                  <a:path w="6" h="41">
                    <a:moveTo>
                      <a:pt x="1" y="26"/>
                    </a:moveTo>
                    <a:lnTo>
                      <a:pt x="0" y="33"/>
                    </a:lnTo>
                    <a:lnTo>
                      <a:pt x="0" y="41"/>
                    </a:lnTo>
                    <a:lnTo>
                      <a:pt x="1" y="41"/>
                    </a:lnTo>
                    <a:lnTo>
                      <a:pt x="3" y="41"/>
                    </a:lnTo>
                    <a:lnTo>
                      <a:pt x="5" y="41"/>
                    </a:lnTo>
                    <a:lnTo>
                      <a:pt x="6" y="41"/>
                    </a:lnTo>
                    <a:lnTo>
                      <a:pt x="6" y="33"/>
                    </a:lnTo>
                    <a:lnTo>
                      <a:pt x="6" y="26"/>
                    </a:lnTo>
                    <a:lnTo>
                      <a:pt x="6" y="15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1" y="15"/>
                    </a:lnTo>
                    <a:lnTo>
                      <a:pt x="1" y="26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371" name="Freeform 163"/>
              <p:cNvSpPr>
                <a:spLocks noEditPoints="1"/>
              </p:cNvSpPr>
              <p:nvPr/>
            </p:nvSpPr>
            <p:spPr bwMode="auto">
              <a:xfrm>
                <a:off x="2467" y="1333"/>
                <a:ext cx="30" cy="42"/>
              </a:xfrm>
              <a:custGeom>
                <a:avLst/>
                <a:gdLst/>
                <a:ahLst/>
                <a:cxnLst>
                  <a:cxn ang="0">
                    <a:pos x="5" y="9"/>
                  </a:cxn>
                  <a:cxn ang="0">
                    <a:pos x="9" y="2"/>
                  </a:cxn>
                  <a:cxn ang="0">
                    <a:pos x="14" y="2"/>
                  </a:cxn>
                  <a:cxn ang="0">
                    <a:pos x="17" y="2"/>
                  </a:cxn>
                  <a:cxn ang="0">
                    <a:pos x="20" y="4"/>
                  </a:cxn>
                  <a:cxn ang="0">
                    <a:pos x="20" y="7"/>
                  </a:cxn>
                  <a:cxn ang="0">
                    <a:pos x="20" y="12"/>
                  </a:cxn>
                  <a:cxn ang="0">
                    <a:pos x="19" y="15"/>
                  </a:cxn>
                  <a:cxn ang="0">
                    <a:pos x="15" y="19"/>
                  </a:cxn>
                  <a:cxn ang="0">
                    <a:pos x="12" y="19"/>
                  </a:cxn>
                  <a:cxn ang="0">
                    <a:pos x="7" y="19"/>
                  </a:cxn>
                  <a:cxn ang="0">
                    <a:pos x="5" y="15"/>
                  </a:cxn>
                  <a:cxn ang="0">
                    <a:pos x="0" y="34"/>
                  </a:cxn>
                  <a:cxn ang="0">
                    <a:pos x="2" y="42"/>
                  </a:cxn>
                  <a:cxn ang="0">
                    <a:pos x="5" y="42"/>
                  </a:cxn>
                  <a:cxn ang="0">
                    <a:pos x="5" y="34"/>
                  </a:cxn>
                  <a:cxn ang="0">
                    <a:pos x="5" y="22"/>
                  </a:cxn>
                  <a:cxn ang="0">
                    <a:pos x="12" y="27"/>
                  </a:cxn>
                  <a:cxn ang="0">
                    <a:pos x="20" y="39"/>
                  </a:cxn>
                  <a:cxn ang="0">
                    <a:pos x="25" y="42"/>
                  </a:cxn>
                  <a:cxn ang="0">
                    <a:pos x="29" y="42"/>
                  </a:cxn>
                  <a:cxn ang="0">
                    <a:pos x="22" y="32"/>
                  </a:cxn>
                  <a:cxn ang="0">
                    <a:pos x="17" y="21"/>
                  </a:cxn>
                  <a:cxn ang="0">
                    <a:pos x="20" y="19"/>
                  </a:cxn>
                  <a:cxn ang="0">
                    <a:pos x="24" y="17"/>
                  </a:cxn>
                  <a:cxn ang="0">
                    <a:pos x="27" y="12"/>
                  </a:cxn>
                  <a:cxn ang="0">
                    <a:pos x="25" y="5"/>
                  </a:cxn>
                  <a:cxn ang="0">
                    <a:pos x="24" y="2"/>
                  </a:cxn>
                  <a:cxn ang="0">
                    <a:pos x="14" y="0"/>
                  </a:cxn>
                  <a:cxn ang="0">
                    <a:pos x="10" y="0"/>
                  </a:cxn>
                  <a:cxn ang="0">
                    <a:pos x="7" y="0"/>
                  </a:cxn>
                  <a:cxn ang="0">
                    <a:pos x="0" y="0"/>
                  </a:cxn>
                  <a:cxn ang="0">
                    <a:pos x="0" y="15"/>
                  </a:cxn>
                </a:cxnLst>
                <a:rect l="0" t="0" r="r" b="b"/>
                <a:pathLst>
                  <a:path w="30" h="42">
                    <a:moveTo>
                      <a:pt x="5" y="15"/>
                    </a:moveTo>
                    <a:lnTo>
                      <a:pt x="5" y="9"/>
                    </a:lnTo>
                    <a:lnTo>
                      <a:pt x="7" y="2"/>
                    </a:lnTo>
                    <a:lnTo>
                      <a:pt x="9" y="2"/>
                    </a:lnTo>
                    <a:lnTo>
                      <a:pt x="12" y="2"/>
                    </a:lnTo>
                    <a:lnTo>
                      <a:pt x="14" y="2"/>
                    </a:lnTo>
                    <a:lnTo>
                      <a:pt x="15" y="2"/>
                    </a:lnTo>
                    <a:lnTo>
                      <a:pt x="17" y="2"/>
                    </a:lnTo>
                    <a:lnTo>
                      <a:pt x="19" y="4"/>
                    </a:lnTo>
                    <a:lnTo>
                      <a:pt x="20" y="4"/>
                    </a:lnTo>
                    <a:lnTo>
                      <a:pt x="20" y="5"/>
                    </a:lnTo>
                    <a:lnTo>
                      <a:pt x="20" y="7"/>
                    </a:lnTo>
                    <a:lnTo>
                      <a:pt x="22" y="10"/>
                    </a:lnTo>
                    <a:lnTo>
                      <a:pt x="20" y="12"/>
                    </a:lnTo>
                    <a:lnTo>
                      <a:pt x="20" y="14"/>
                    </a:lnTo>
                    <a:lnTo>
                      <a:pt x="19" y="15"/>
                    </a:lnTo>
                    <a:lnTo>
                      <a:pt x="17" y="17"/>
                    </a:lnTo>
                    <a:lnTo>
                      <a:pt x="15" y="19"/>
                    </a:lnTo>
                    <a:lnTo>
                      <a:pt x="14" y="19"/>
                    </a:lnTo>
                    <a:lnTo>
                      <a:pt x="12" y="19"/>
                    </a:lnTo>
                    <a:lnTo>
                      <a:pt x="10" y="19"/>
                    </a:lnTo>
                    <a:lnTo>
                      <a:pt x="7" y="19"/>
                    </a:lnTo>
                    <a:lnTo>
                      <a:pt x="5" y="19"/>
                    </a:lnTo>
                    <a:lnTo>
                      <a:pt x="5" y="15"/>
                    </a:lnTo>
                    <a:close/>
                    <a:moveTo>
                      <a:pt x="0" y="27"/>
                    </a:moveTo>
                    <a:lnTo>
                      <a:pt x="0" y="34"/>
                    </a:lnTo>
                    <a:lnTo>
                      <a:pt x="0" y="42"/>
                    </a:lnTo>
                    <a:lnTo>
                      <a:pt x="2" y="42"/>
                    </a:lnTo>
                    <a:lnTo>
                      <a:pt x="4" y="42"/>
                    </a:lnTo>
                    <a:lnTo>
                      <a:pt x="5" y="42"/>
                    </a:lnTo>
                    <a:lnTo>
                      <a:pt x="7" y="42"/>
                    </a:lnTo>
                    <a:lnTo>
                      <a:pt x="5" y="34"/>
                    </a:lnTo>
                    <a:lnTo>
                      <a:pt x="5" y="27"/>
                    </a:lnTo>
                    <a:lnTo>
                      <a:pt x="5" y="22"/>
                    </a:lnTo>
                    <a:lnTo>
                      <a:pt x="9" y="22"/>
                    </a:lnTo>
                    <a:lnTo>
                      <a:pt x="12" y="27"/>
                    </a:lnTo>
                    <a:lnTo>
                      <a:pt x="17" y="32"/>
                    </a:lnTo>
                    <a:lnTo>
                      <a:pt x="20" y="39"/>
                    </a:lnTo>
                    <a:lnTo>
                      <a:pt x="24" y="42"/>
                    </a:lnTo>
                    <a:lnTo>
                      <a:pt x="25" y="42"/>
                    </a:lnTo>
                    <a:lnTo>
                      <a:pt x="27" y="42"/>
                    </a:lnTo>
                    <a:lnTo>
                      <a:pt x="29" y="42"/>
                    </a:lnTo>
                    <a:lnTo>
                      <a:pt x="30" y="42"/>
                    </a:lnTo>
                    <a:lnTo>
                      <a:pt x="22" y="32"/>
                    </a:lnTo>
                    <a:lnTo>
                      <a:pt x="14" y="21"/>
                    </a:lnTo>
                    <a:lnTo>
                      <a:pt x="17" y="21"/>
                    </a:lnTo>
                    <a:lnTo>
                      <a:pt x="19" y="21"/>
                    </a:lnTo>
                    <a:lnTo>
                      <a:pt x="20" y="19"/>
                    </a:lnTo>
                    <a:lnTo>
                      <a:pt x="22" y="19"/>
                    </a:lnTo>
                    <a:lnTo>
                      <a:pt x="24" y="17"/>
                    </a:lnTo>
                    <a:lnTo>
                      <a:pt x="25" y="14"/>
                    </a:lnTo>
                    <a:lnTo>
                      <a:pt x="27" y="12"/>
                    </a:lnTo>
                    <a:lnTo>
                      <a:pt x="27" y="9"/>
                    </a:lnTo>
                    <a:lnTo>
                      <a:pt x="25" y="5"/>
                    </a:lnTo>
                    <a:lnTo>
                      <a:pt x="25" y="4"/>
                    </a:lnTo>
                    <a:lnTo>
                      <a:pt x="24" y="2"/>
                    </a:lnTo>
                    <a:lnTo>
                      <a:pt x="19" y="0"/>
                    </a:lnTo>
                    <a:lnTo>
                      <a:pt x="14" y="0"/>
                    </a:lnTo>
                    <a:lnTo>
                      <a:pt x="12" y="0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7"/>
                    </a:lnTo>
                    <a:lnTo>
                      <a:pt x="0" y="15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372" name="Freeform 164"/>
              <p:cNvSpPr>
                <a:spLocks noEditPoints="1"/>
              </p:cNvSpPr>
              <p:nvPr/>
            </p:nvSpPr>
            <p:spPr bwMode="auto">
              <a:xfrm>
                <a:off x="2502" y="1332"/>
                <a:ext cx="46" cy="45"/>
              </a:xfrm>
              <a:custGeom>
                <a:avLst/>
                <a:gdLst/>
                <a:ahLst/>
                <a:cxnLst>
                  <a:cxn ang="0">
                    <a:pos x="39" y="22"/>
                  </a:cxn>
                  <a:cxn ang="0">
                    <a:pos x="39" y="28"/>
                  </a:cxn>
                  <a:cxn ang="0">
                    <a:pos x="37" y="33"/>
                  </a:cxn>
                  <a:cxn ang="0">
                    <a:pos x="34" y="37"/>
                  </a:cxn>
                  <a:cxn ang="0">
                    <a:pos x="31" y="40"/>
                  </a:cxn>
                  <a:cxn ang="0">
                    <a:pos x="27" y="42"/>
                  </a:cxn>
                  <a:cxn ang="0">
                    <a:pos x="22" y="42"/>
                  </a:cxn>
                  <a:cxn ang="0">
                    <a:pos x="19" y="42"/>
                  </a:cxn>
                  <a:cxn ang="0">
                    <a:pos x="14" y="40"/>
                  </a:cxn>
                  <a:cxn ang="0">
                    <a:pos x="11" y="37"/>
                  </a:cxn>
                  <a:cxn ang="0">
                    <a:pos x="9" y="33"/>
                  </a:cxn>
                  <a:cxn ang="0">
                    <a:pos x="7" y="28"/>
                  </a:cxn>
                  <a:cxn ang="0">
                    <a:pos x="6" y="22"/>
                  </a:cxn>
                  <a:cxn ang="0">
                    <a:pos x="7" y="16"/>
                  </a:cxn>
                  <a:cxn ang="0">
                    <a:pos x="9" y="11"/>
                  </a:cxn>
                  <a:cxn ang="0">
                    <a:pos x="11" y="6"/>
                  </a:cxn>
                  <a:cxn ang="0">
                    <a:pos x="14" y="5"/>
                  </a:cxn>
                  <a:cxn ang="0">
                    <a:pos x="19" y="3"/>
                  </a:cxn>
                  <a:cxn ang="0">
                    <a:pos x="22" y="1"/>
                  </a:cxn>
                  <a:cxn ang="0">
                    <a:pos x="27" y="3"/>
                  </a:cxn>
                  <a:cxn ang="0">
                    <a:pos x="31" y="5"/>
                  </a:cxn>
                  <a:cxn ang="0">
                    <a:pos x="34" y="6"/>
                  </a:cxn>
                  <a:cxn ang="0">
                    <a:pos x="37" y="11"/>
                  </a:cxn>
                  <a:cxn ang="0">
                    <a:pos x="39" y="16"/>
                  </a:cxn>
                  <a:cxn ang="0">
                    <a:pos x="39" y="22"/>
                  </a:cxn>
                  <a:cxn ang="0">
                    <a:pos x="0" y="22"/>
                  </a:cxn>
                  <a:cxn ang="0">
                    <a:pos x="0" y="28"/>
                  </a:cxn>
                  <a:cxn ang="0">
                    <a:pos x="4" y="33"/>
                  </a:cxn>
                  <a:cxn ang="0">
                    <a:pos x="7" y="38"/>
                  </a:cxn>
                  <a:cxn ang="0">
                    <a:pos x="11" y="42"/>
                  </a:cxn>
                  <a:cxn ang="0">
                    <a:pos x="17" y="43"/>
                  </a:cxn>
                  <a:cxn ang="0">
                    <a:pos x="22" y="45"/>
                  </a:cxn>
                  <a:cxn ang="0">
                    <a:pos x="29" y="43"/>
                  </a:cxn>
                  <a:cxn ang="0">
                    <a:pos x="34" y="42"/>
                  </a:cxn>
                  <a:cxn ang="0">
                    <a:pos x="39" y="38"/>
                  </a:cxn>
                  <a:cxn ang="0">
                    <a:pos x="42" y="33"/>
                  </a:cxn>
                  <a:cxn ang="0">
                    <a:pos x="44" y="28"/>
                  </a:cxn>
                  <a:cxn ang="0">
                    <a:pos x="46" y="22"/>
                  </a:cxn>
                  <a:cxn ang="0">
                    <a:pos x="44" y="15"/>
                  </a:cxn>
                  <a:cxn ang="0">
                    <a:pos x="42" y="10"/>
                  </a:cxn>
                  <a:cxn ang="0">
                    <a:pos x="39" y="5"/>
                  </a:cxn>
                  <a:cxn ang="0">
                    <a:pos x="34" y="3"/>
                  </a:cxn>
                  <a:cxn ang="0">
                    <a:pos x="29" y="0"/>
                  </a:cxn>
                  <a:cxn ang="0">
                    <a:pos x="22" y="0"/>
                  </a:cxn>
                  <a:cxn ang="0">
                    <a:pos x="17" y="0"/>
                  </a:cxn>
                  <a:cxn ang="0">
                    <a:pos x="11" y="3"/>
                  </a:cxn>
                  <a:cxn ang="0">
                    <a:pos x="7" y="6"/>
                  </a:cxn>
                  <a:cxn ang="0">
                    <a:pos x="4" y="10"/>
                  </a:cxn>
                  <a:cxn ang="0">
                    <a:pos x="0" y="15"/>
                  </a:cxn>
                  <a:cxn ang="0">
                    <a:pos x="0" y="22"/>
                  </a:cxn>
                </a:cxnLst>
                <a:rect l="0" t="0" r="r" b="b"/>
                <a:pathLst>
                  <a:path w="46" h="45">
                    <a:moveTo>
                      <a:pt x="39" y="22"/>
                    </a:moveTo>
                    <a:lnTo>
                      <a:pt x="39" y="28"/>
                    </a:lnTo>
                    <a:lnTo>
                      <a:pt x="37" y="33"/>
                    </a:lnTo>
                    <a:lnTo>
                      <a:pt x="34" y="37"/>
                    </a:lnTo>
                    <a:lnTo>
                      <a:pt x="31" y="40"/>
                    </a:lnTo>
                    <a:lnTo>
                      <a:pt x="27" y="42"/>
                    </a:lnTo>
                    <a:lnTo>
                      <a:pt x="22" y="42"/>
                    </a:lnTo>
                    <a:lnTo>
                      <a:pt x="19" y="42"/>
                    </a:lnTo>
                    <a:lnTo>
                      <a:pt x="14" y="40"/>
                    </a:lnTo>
                    <a:lnTo>
                      <a:pt x="11" y="37"/>
                    </a:lnTo>
                    <a:lnTo>
                      <a:pt x="9" y="33"/>
                    </a:lnTo>
                    <a:lnTo>
                      <a:pt x="7" y="28"/>
                    </a:lnTo>
                    <a:lnTo>
                      <a:pt x="6" y="22"/>
                    </a:lnTo>
                    <a:lnTo>
                      <a:pt x="7" y="16"/>
                    </a:lnTo>
                    <a:lnTo>
                      <a:pt x="9" y="11"/>
                    </a:lnTo>
                    <a:lnTo>
                      <a:pt x="11" y="6"/>
                    </a:lnTo>
                    <a:lnTo>
                      <a:pt x="14" y="5"/>
                    </a:lnTo>
                    <a:lnTo>
                      <a:pt x="19" y="3"/>
                    </a:lnTo>
                    <a:lnTo>
                      <a:pt x="22" y="1"/>
                    </a:lnTo>
                    <a:lnTo>
                      <a:pt x="27" y="3"/>
                    </a:lnTo>
                    <a:lnTo>
                      <a:pt x="31" y="5"/>
                    </a:lnTo>
                    <a:lnTo>
                      <a:pt x="34" y="6"/>
                    </a:lnTo>
                    <a:lnTo>
                      <a:pt x="37" y="11"/>
                    </a:lnTo>
                    <a:lnTo>
                      <a:pt x="39" y="16"/>
                    </a:lnTo>
                    <a:lnTo>
                      <a:pt x="39" y="22"/>
                    </a:lnTo>
                    <a:close/>
                    <a:moveTo>
                      <a:pt x="0" y="22"/>
                    </a:moveTo>
                    <a:lnTo>
                      <a:pt x="0" y="28"/>
                    </a:lnTo>
                    <a:lnTo>
                      <a:pt x="4" y="33"/>
                    </a:lnTo>
                    <a:lnTo>
                      <a:pt x="7" y="38"/>
                    </a:lnTo>
                    <a:lnTo>
                      <a:pt x="11" y="42"/>
                    </a:lnTo>
                    <a:lnTo>
                      <a:pt x="17" y="43"/>
                    </a:lnTo>
                    <a:lnTo>
                      <a:pt x="22" y="45"/>
                    </a:lnTo>
                    <a:lnTo>
                      <a:pt x="29" y="43"/>
                    </a:lnTo>
                    <a:lnTo>
                      <a:pt x="34" y="42"/>
                    </a:lnTo>
                    <a:lnTo>
                      <a:pt x="39" y="38"/>
                    </a:lnTo>
                    <a:lnTo>
                      <a:pt x="42" y="33"/>
                    </a:lnTo>
                    <a:lnTo>
                      <a:pt x="44" y="28"/>
                    </a:lnTo>
                    <a:lnTo>
                      <a:pt x="46" y="22"/>
                    </a:lnTo>
                    <a:lnTo>
                      <a:pt x="44" y="15"/>
                    </a:lnTo>
                    <a:lnTo>
                      <a:pt x="42" y="10"/>
                    </a:lnTo>
                    <a:lnTo>
                      <a:pt x="39" y="5"/>
                    </a:lnTo>
                    <a:lnTo>
                      <a:pt x="34" y="3"/>
                    </a:lnTo>
                    <a:lnTo>
                      <a:pt x="29" y="0"/>
                    </a:lnTo>
                    <a:lnTo>
                      <a:pt x="22" y="0"/>
                    </a:lnTo>
                    <a:lnTo>
                      <a:pt x="17" y="0"/>
                    </a:lnTo>
                    <a:lnTo>
                      <a:pt x="11" y="3"/>
                    </a:lnTo>
                    <a:lnTo>
                      <a:pt x="7" y="6"/>
                    </a:lnTo>
                    <a:lnTo>
                      <a:pt x="4" y="10"/>
                    </a:lnTo>
                    <a:lnTo>
                      <a:pt x="0" y="15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373" name="Freeform 165"/>
              <p:cNvSpPr>
                <a:spLocks/>
              </p:cNvSpPr>
              <p:nvPr/>
            </p:nvSpPr>
            <p:spPr bwMode="auto">
              <a:xfrm>
                <a:off x="2553" y="1333"/>
                <a:ext cx="33" cy="42"/>
              </a:xfrm>
              <a:custGeom>
                <a:avLst/>
                <a:gdLst/>
                <a:ahLst/>
                <a:cxnLst>
                  <a:cxn ang="0">
                    <a:pos x="15" y="26"/>
                  </a:cxn>
                  <a:cxn ang="0">
                    <a:pos x="15" y="34"/>
                  </a:cxn>
                  <a:cxn ang="0">
                    <a:pos x="13" y="42"/>
                  </a:cxn>
                  <a:cxn ang="0">
                    <a:pos x="15" y="42"/>
                  </a:cxn>
                  <a:cxn ang="0">
                    <a:pos x="17" y="42"/>
                  </a:cxn>
                  <a:cxn ang="0">
                    <a:pos x="18" y="42"/>
                  </a:cxn>
                  <a:cxn ang="0">
                    <a:pos x="20" y="42"/>
                  </a:cxn>
                  <a:cxn ang="0">
                    <a:pos x="20" y="34"/>
                  </a:cxn>
                  <a:cxn ang="0">
                    <a:pos x="20" y="24"/>
                  </a:cxn>
                  <a:cxn ang="0">
                    <a:pos x="22" y="21"/>
                  </a:cxn>
                  <a:cxn ang="0">
                    <a:pos x="25" y="14"/>
                  </a:cxn>
                  <a:cxn ang="0">
                    <a:pos x="28" y="7"/>
                  </a:cxn>
                  <a:cxn ang="0">
                    <a:pos x="33" y="0"/>
                  </a:cxn>
                  <a:cxn ang="0">
                    <a:pos x="33" y="0"/>
                  </a:cxn>
                  <a:cxn ang="0">
                    <a:pos x="32" y="0"/>
                  </a:cxn>
                  <a:cxn ang="0">
                    <a:pos x="30" y="0"/>
                  </a:cxn>
                  <a:cxn ang="0">
                    <a:pos x="30" y="0"/>
                  </a:cxn>
                  <a:cxn ang="0">
                    <a:pos x="23" y="10"/>
                  </a:cxn>
                  <a:cxn ang="0">
                    <a:pos x="18" y="21"/>
                  </a:cxn>
                  <a:cxn ang="0">
                    <a:pos x="12" y="10"/>
                  </a:cxn>
                  <a:cxn ang="0">
                    <a:pos x="7" y="0"/>
                  </a:cxn>
                  <a:cxn ang="0">
                    <a:pos x="5" y="0"/>
                  </a:cxn>
                  <a:cxn ang="0">
                    <a:pos x="3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7" y="12"/>
                  </a:cxn>
                  <a:cxn ang="0">
                    <a:pos x="15" y="26"/>
                  </a:cxn>
                </a:cxnLst>
                <a:rect l="0" t="0" r="r" b="b"/>
                <a:pathLst>
                  <a:path w="33" h="42">
                    <a:moveTo>
                      <a:pt x="15" y="26"/>
                    </a:moveTo>
                    <a:lnTo>
                      <a:pt x="15" y="34"/>
                    </a:lnTo>
                    <a:lnTo>
                      <a:pt x="13" y="42"/>
                    </a:lnTo>
                    <a:lnTo>
                      <a:pt x="15" y="42"/>
                    </a:lnTo>
                    <a:lnTo>
                      <a:pt x="17" y="42"/>
                    </a:lnTo>
                    <a:lnTo>
                      <a:pt x="18" y="42"/>
                    </a:lnTo>
                    <a:lnTo>
                      <a:pt x="20" y="42"/>
                    </a:lnTo>
                    <a:lnTo>
                      <a:pt x="20" y="34"/>
                    </a:lnTo>
                    <a:lnTo>
                      <a:pt x="20" y="24"/>
                    </a:lnTo>
                    <a:lnTo>
                      <a:pt x="22" y="21"/>
                    </a:lnTo>
                    <a:lnTo>
                      <a:pt x="25" y="14"/>
                    </a:lnTo>
                    <a:lnTo>
                      <a:pt x="28" y="7"/>
                    </a:lnTo>
                    <a:lnTo>
                      <a:pt x="33" y="0"/>
                    </a:lnTo>
                    <a:lnTo>
                      <a:pt x="33" y="0"/>
                    </a:lnTo>
                    <a:lnTo>
                      <a:pt x="32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23" y="10"/>
                    </a:lnTo>
                    <a:lnTo>
                      <a:pt x="18" y="21"/>
                    </a:lnTo>
                    <a:lnTo>
                      <a:pt x="12" y="1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7" y="12"/>
                    </a:lnTo>
                    <a:lnTo>
                      <a:pt x="15" y="26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374" name="Freeform 166"/>
              <p:cNvSpPr>
                <a:spLocks/>
              </p:cNvSpPr>
              <p:nvPr/>
            </p:nvSpPr>
            <p:spPr bwMode="auto">
              <a:xfrm>
                <a:off x="2591" y="1332"/>
                <a:ext cx="26" cy="45"/>
              </a:xfrm>
              <a:custGeom>
                <a:avLst/>
                <a:gdLst/>
                <a:ahLst/>
                <a:cxnLst>
                  <a:cxn ang="0">
                    <a:pos x="2" y="38"/>
                  </a:cxn>
                  <a:cxn ang="0">
                    <a:pos x="2" y="42"/>
                  </a:cxn>
                  <a:cxn ang="0">
                    <a:pos x="7" y="43"/>
                  </a:cxn>
                  <a:cxn ang="0">
                    <a:pos x="16" y="43"/>
                  </a:cxn>
                  <a:cxn ang="0">
                    <a:pos x="22" y="40"/>
                  </a:cxn>
                  <a:cxn ang="0">
                    <a:pos x="26" y="30"/>
                  </a:cxn>
                  <a:cxn ang="0">
                    <a:pos x="24" y="27"/>
                  </a:cxn>
                  <a:cxn ang="0">
                    <a:pos x="22" y="23"/>
                  </a:cxn>
                  <a:cxn ang="0">
                    <a:pos x="16" y="20"/>
                  </a:cxn>
                  <a:cxn ang="0">
                    <a:pos x="12" y="18"/>
                  </a:cxn>
                  <a:cxn ang="0">
                    <a:pos x="9" y="16"/>
                  </a:cxn>
                  <a:cxn ang="0">
                    <a:pos x="7" y="13"/>
                  </a:cxn>
                  <a:cxn ang="0">
                    <a:pos x="7" y="10"/>
                  </a:cxn>
                  <a:cxn ang="0">
                    <a:pos x="9" y="5"/>
                  </a:cxn>
                  <a:cxn ang="0">
                    <a:pos x="14" y="1"/>
                  </a:cxn>
                  <a:cxn ang="0">
                    <a:pos x="17" y="3"/>
                  </a:cxn>
                  <a:cxn ang="0">
                    <a:pos x="19" y="5"/>
                  </a:cxn>
                  <a:cxn ang="0">
                    <a:pos x="21" y="6"/>
                  </a:cxn>
                  <a:cxn ang="0">
                    <a:pos x="21" y="8"/>
                  </a:cxn>
                  <a:cxn ang="0">
                    <a:pos x="22" y="5"/>
                  </a:cxn>
                  <a:cxn ang="0">
                    <a:pos x="21" y="0"/>
                  </a:cxn>
                  <a:cxn ang="0">
                    <a:pos x="9" y="1"/>
                  </a:cxn>
                  <a:cxn ang="0">
                    <a:pos x="2" y="6"/>
                  </a:cxn>
                  <a:cxn ang="0">
                    <a:pos x="2" y="16"/>
                  </a:cxn>
                  <a:cxn ang="0">
                    <a:pos x="5" y="20"/>
                  </a:cxn>
                  <a:cxn ang="0">
                    <a:pos x="9" y="23"/>
                  </a:cxn>
                  <a:cxn ang="0">
                    <a:pos x="14" y="23"/>
                  </a:cxn>
                  <a:cxn ang="0">
                    <a:pos x="17" y="25"/>
                  </a:cxn>
                  <a:cxn ang="0">
                    <a:pos x="19" y="28"/>
                  </a:cxn>
                  <a:cxn ang="0">
                    <a:pos x="21" y="30"/>
                  </a:cxn>
                  <a:cxn ang="0">
                    <a:pos x="21" y="37"/>
                  </a:cxn>
                  <a:cxn ang="0">
                    <a:pos x="16" y="42"/>
                  </a:cxn>
                  <a:cxn ang="0">
                    <a:pos x="9" y="42"/>
                  </a:cxn>
                  <a:cxn ang="0">
                    <a:pos x="4" y="38"/>
                  </a:cxn>
                  <a:cxn ang="0">
                    <a:pos x="2" y="35"/>
                  </a:cxn>
                </a:cxnLst>
                <a:rect l="0" t="0" r="r" b="b"/>
                <a:pathLst>
                  <a:path w="26" h="45">
                    <a:moveTo>
                      <a:pt x="2" y="35"/>
                    </a:moveTo>
                    <a:lnTo>
                      <a:pt x="2" y="38"/>
                    </a:lnTo>
                    <a:lnTo>
                      <a:pt x="0" y="40"/>
                    </a:lnTo>
                    <a:lnTo>
                      <a:pt x="2" y="42"/>
                    </a:lnTo>
                    <a:lnTo>
                      <a:pt x="5" y="43"/>
                    </a:lnTo>
                    <a:lnTo>
                      <a:pt x="7" y="43"/>
                    </a:lnTo>
                    <a:lnTo>
                      <a:pt x="11" y="45"/>
                    </a:lnTo>
                    <a:lnTo>
                      <a:pt x="16" y="43"/>
                    </a:lnTo>
                    <a:lnTo>
                      <a:pt x="19" y="42"/>
                    </a:lnTo>
                    <a:lnTo>
                      <a:pt x="22" y="40"/>
                    </a:lnTo>
                    <a:lnTo>
                      <a:pt x="24" y="35"/>
                    </a:lnTo>
                    <a:lnTo>
                      <a:pt x="26" y="30"/>
                    </a:lnTo>
                    <a:lnTo>
                      <a:pt x="26" y="28"/>
                    </a:lnTo>
                    <a:lnTo>
                      <a:pt x="24" y="27"/>
                    </a:lnTo>
                    <a:lnTo>
                      <a:pt x="24" y="25"/>
                    </a:lnTo>
                    <a:lnTo>
                      <a:pt x="22" y="23"/>
                    </a:lnTo>
                    <a:lnTo>
                      <a:pt x="19" y="22"/>
                    </a:lnTo>
                    <a:lnTo>
                      <a:pt x="16" y="20"/>
                    </a:lnTo>
                    <a:lnTo>
                      <a:pt x="14" y="18"/>
                    </a:lnTo>
                    <a:lnTo>
                      <a:pt x="12" y="18"/>
                    </a:lnTo>
                    <a:lnTo>
                      <a:pt x="11" y="16"/>
                    </a:lnTo>
                    <a:lnTo>
                      <a:pt x="9" y="16"/>
                    </a:lnTo>
                    <a:lnTo>
                      <a:pt x="9" y="15"/>
                    </a:lnTo>
                    <a:lnTo>
                      <a:pt x="7" y="13"/>
                    </a:lnTo>
                    <a:lnTo>
                      <a:pt x="7" y="11"/>
                    </a:lnTo>
                    <a:lnTo>
                      <a:pt x="7" y="10"/>
                    </a:lnTo>
                    <a:lnTo>
                      <a:pt x="7" y="6"/>
                    </a:lnTo>
                    <a:lnTo>
                      <a:pt x="9" y="5"/>
                    </a:lnTo>
                    <a:lnTo>
                      <a:pt x="11" y="3"/>
                    </a:lnTo>
                    <a:lnTo>
                      <a:pt x="14" y="1"/>
                    </a:lnTo>
                    <a:lnTo>
                      <a:pt x="16" y="3"/>
                    </a:lnTo>
                    <a:lnTo>
                      <a:pt x="17" y="3"/>
                    </a:lnTo>
                    <a:lnTo>
                      <a:pt x="19" y="3"/>
                    </a:lnTo>
                    <a:lnTo>
                      <a:pt x="19" y="5"/>
                    </a:lnTo>
                    <a:lnTo>
                      <a:pt x="21" y="5"/>
                    </a:lnTo>
                    <a:lnTo>
                      <a:pt x="21" y="6"/>
                    </a:lnTo>
                    <a:lnTo>
                      <a:pt x="21" y="6"/>
                    </a:lnTo>
                    <a:lnTo>
                      <a:pt x="21" y="8"/>
                    </a:lnTo>
                    <a:lnTo>
                      <a:pt x="22" y="8"/>
                    </a:lnTo>
                    <a:lnTo>
                      <a:pt x="22" y="5"/>
                    </a:lnTo>
                    <a:lnTo>
                      <a:pt x="24" y="3"/>
                    </a:lnTo>
                    <a:lnTo>
                      <a:pt x="21" y="0"/>
                    </a:lnTo>
                    <a:lnTo>
                      <a:pt x="16" y="0"/>
                    </a:lnTo>
                    <a:lnTo>
                      <a:pt x="9" y="1"/>
                    </a:lnTo>
                    <a:lnTo>
                      <a:pt x="5" y="3"/>
                    </a:lnTo>
                    <a:lnTo>
                      <a:pt x="2" y="6"/>
                    </a:lnTo>
                    <a:lnTo>
                      <a:pt x="2" y="11"/>
                    </a:lnTo>
                    <a:lnTo>
                      <a:pt x="2" y="16"/>
                    </a:lnTo>
                    <a:lnTo>
                      <a:pt x="5" y="20"/>
                    </a:lnTo>
                    <a:lnTo>
                      <a:pt x="5" y="20"/>
                    </a:lnTo>
                    <a:lnTo>
                      <a:pt x="7" y="22"/>
                    </a:lnTo>
                    <a:lnTo>
                      <a:pt x="9" y="23"/>
                    </a:lnTo>
                    <a:lnTo>
                      <a:pt x="11" y="23"/>
                    </a:lnTo>
                    <a:lnTo>
                      <a:pt x="14" y="23"/>
                    </a:lnTo>
                    <a:lnTo>
                      <a:pt x="16" y="25"/>
                    </a:lnTo>
                    <a:lnTo>
                      <a:pt x="17" y="25"/>
                    </a:lnTo>
                    <a:lnTo>
                      <a:pt x="17" y="27"/>
                    </a:lnTo>
                    <a:lnTo>
                      <a:pt x="19" y="28"/>
                    </a:lnTo>
                    <a:lnTo>
                      <a:pt x="21" y="28"/>
                    </a:lnTo>
                    <a:lnTo>
                      <a:pt x="21" y="30"/>
                    </a:lnTo>
                    <a:lnTo>
                      <a:pt x="21" y="33"/>
                    </a:lnTo>
                    <a:lnTo>
                      <a:pt x="21" y="37"/>
                    </a:lnTo>
                    <a:lnTo>
                      <a:pt x="19" y="38"/>
                    </a:lnTo>
                    <a:lnTo>
                      <a:pt x="16" y="42"/>
                    </a:lnTo>
                    <a:lnTo>
                      <a:pt x="12" y="42"/>
                    </a:lnTo>
                    <a:lnTo>
                      <a:pt x="9" y="42"/>
                    </a:lnTo>
                    <a:lnTo>
                      <a:pt x="5" y="40"/>
                    </a:lnTo>
                    <a:lnTo>
                      <a:pt x="4" y="38"/>
                    </a:lnTo>
                    <a:lnTo>
                      <a:pt x="2" y="35"/>
                    </a:lnTo>
                    <a:lnTo>
                      <a:pt x="2" y="3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375" name="Freeform 167"/>
              <p:cNvSpPr>
                <a:spLocks noEditPoints="1"/>
              </p:cNvSpPr>
              <p:nvPr/>
            </p:nvSpPr>
            <p:spPr bwMode="auto">
              <a:xfrm>
                <a:off x="2622" y="1332"/>
                <a:ext cx="37" cy="43"/>
              </a:xfrm>
              <a:custGeom>
                <a:avLst/>
                <a:gdLst/>
                <a:ahLst/>
                <a:cxnLst>
                  <a:cxn ang="0">
                    <a:pos x="18" y="0"/>
                  </a:cxn>
                  <a:cxn ang="0">
                    <a:pos x="8" y="22"/>
                  </a:cxn>
                  <a:cxn ang="0">
                    <a:pos x="0" y="43"/>
                  </a:cxn>
                  <a:cxn ang="0">
                    <a:pos x="0" y="43"/>
                  </a:cxn>
                  <a:cxn ang="0">
                    <a:pos x="1" y="43"/>
                  </a:cxn>
                  <a:cxn ang="0">
                    <a:pos x="3" y="43"/>
                  </a:cxn>
                  <a:cxn ang="0">
                    <a:pos x="3" y="43"/>
                  </a:cxn>
                  <a:cxn ang="0">
                    <a:pos x="6" y="37"/>
                  </a:cxn>
                  <a:cxn ang="0">
                    <a:pos x="10" y="27"/>
                  </a:cxn>
                  <a:cxn ang="0">
                    <a:pos x="13" y="27"/>
                  </a:cxn>
                  <a:cxn ang="0">
                    <a:pos x="16" y="27"/>
                  </a:cxn>
                  <a:cxn ang="0">
                    <a:pos x="21" y="27"/>
                  </a:cxn>
                  <a:cxn ang="0">
                    <a:pos x="25" y="27"/>
                  </a:cxn>
                  <a:cxn ang="0">
                    <a:pos x="27" y="32"/>
                  </a:cxn>
                  <a:cxn ang="0">
                    <a:pos x="28" y="35"/>
                  </a:cxn>
                  <a:cxn ang="0">
                    <a:pos x="30" y="40"/>
                  </a:cxn>
                  <a:cxn ang="0">
                    <a:pos x="32" y="43"/>
                  </a:cxn>
                  <a:cxn ang="0">
                    <a:pos x="33" y="43"/>
                  </a:cxn>
                  <a:cxn ang="0">
                    <a:pos x="33" y="43"/>
                  </a:cxn>
                  <a:cxn ang="0">
                    <a:pos x="35" y="43"/>
                  </a:cxn>
                  <a:cxn ang="0">
                    <a:pos x="37" y="43"/>
                  </a:cxn>
                  <a:cxn ang="0">
                    <a:pos x="30" y="25"/>
                  </a:cxn>
                  <a:cxn ang="0">
                    <a:pos x="20" y="0"/>
                  </a:cxn>
                  <a:cxn ang="0">
                    <a:pos x="18" y="0"/>
                  </a:cxn>
                  <a:cxn ang="0">
                    <a:pos x="16" y="8"/>
                  </a:cxn>
                  <a:cxn ang="0">
                    <a:pos x="23" y="23"/>
                  </a:cxn>
                  <a:cxn ang="0">
                    <a:pos x="20" y="25"/>
                  </a:cxn>
                  <a:cxn ang="0">
                    <a:pos x="16" y="25"/>
                  </a:cxn>
                  <a:cxn ang="0">
                    <a:pos x="13" y="25"/>
                  </a:cxn>
                  <a:cxn ang="0">
                    <a:pos x="10" y="23"/>
                  </a:cxn>
                  <a:cxn ang="0">
                    <a:pos x="16" y="8"/>
                  </a:cxn>
                </a:cxnLst>
                <a:rect l="0" t="0" r="r" b="b"/>
                <a:pathLst>
                  <a:path w="37" h="43">
                    <a:moveTo>
                      <a:pt x="18" y="0"/>
                    </a:moveTo>
                    <a:lnTo>
                      <a:pt x="8" y="22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1" y="43"/>
                    </a:lnTo>
                    <a:lnTo>
                      <a:pt x="3" y="43"/>
                    </a:lnTo>
                    <a:lnTo>
                      <a:pt x="3" y="43"/>
                    </a:lnTo>
                    <a:lnTo>
                      <a:pt x="6" y="37"/>
                    </a:lnTo>
                    <a:lnTo>
                      <a:pt x="10" y="27"/>
                    </a:lnTo>
                    <a:lnTo>
                      <a:pt x="13" y="27"/>
                    </a:lnTo>
                    <a:lnTo>
                      <a:pt x="16" y="27"/>
                    </a:lnTo>
                    <a:lnTo>
                      <a:pt x="21" y="27"/>
                    </a:lnTo>
                    <a:lnTo>
                      <a:pt x="25" y="27"/>
                    </a:lnTo>
                    <a:lnTo>
                      <a:pt x="27" y="32"/>
                    </a:lnTo>
                    <a:lnTo>
                      <a:pt x="28" y="35"/>
                    </a:lnTo>
                    <a:lnTo>
                      <a:pt x="30" y="40"/>
                    </a:lnTo>
                    <a:lnTo>
                      <a:pt x="32" y="43"/>
                    </a:lnTo>
                    <a:lnTo>
                      <a:pt x="33" y="43"/>
                    </a:lnTo>
                    <a:lnTo>
                      <a:pt x="33" y="43"/>
                    </a:lnTo>
                    <a:lnTo>
                      <a:pt x="35" y="43"/>
                    </a:lnTo>
                    <a:lnTo>
                      <a:pt x="37" y="43"/>
                    </a:lnTo>
                    <a:lnTo>
                      <a:pt x="30" y="25"/>
                    </a:lnTo>
                    <a:lnTo>
                      <a:pt x="20" y="0"/>
                    </a:lnTo>
                    <a:lnTo>
                      <a:pt x="18" y="0"/>
                    </a:lnTo>
                    <a:close/>
                    <a:moveTo>
                      <a:pt x="16" y="8"/>
                    </a:moveTo>
                    <a:lnTo>
                      <a:pt x="23" y="23"/>
                    </a:lnTo>
                    <a:lnTo>
                      <a:pt x="20" y="25"/>
                    </a:lnTo>
                    <a:lnTo>
                      <a:pt x="16" y="25"/>
                    </a:lnTo>
                    <a:lnTo>
                      <a:pt x="13" y="25"/>
                    </a:lnTo>
                    <a:lnTo>
                      <a:pt x="10" y="23"/>
                    </a:lnTo>
                    <a:lnTo>
                      <a:pt x="16" y="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376" name="Freeform 168"/>
              <p:cNvSpPr>
                <a:spLocks/>
              </p:cNvSpPr>
              <p:nvPr/>
            </p:nvSpPr>
            <p:spPr bwMode="auto">
              <a:xfrm>
                <a:off x="2664" y="1332"/>
                <a:ext cx="48" cy="43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3" y="22"/>
                  </a:cxn>
                  <a:cxn ang="0">
                    <a:pos x="0" y="43"/>
                  </a:cxn>
                  <a:cxn ang="0">
                    <a:pos x="1" y="43"/>
                  </a:cxn>
                  <a:cxn ang="0">
                    <a:pos x="3" y="43"/>
                  </a:cxn>
                  <a:cxn ang="0">
                    <a:pos x="3" y="43"/>
                  </a:cxn>
                  <a:cxn ang="0">
                    <a:pos x="5" y="43"/>
                  </a:cxn>
                  <a:cxn ang="0">
                    <a:pos x="6" y="28"/>
                  </a:cxn>
                  <a:cxn ang="0">
                    <a:pos x="8" y="11"/>
                  </a:cxn>
                  <a:cxn ang="0">
                    <a:pos x="8" y="11"/>
                  </a:cxn>
                  <a:cxn ang="0">
                    <a:pos x="15" y="28"/>
                  </a:cxn>
                  <a:cxn ang="0">
                    <a:pos x="23" y="43"/>
                  </a:cxn>
                  <a:cxn ang="0">
                    <a:pos x="23" y="43"/>
                  </a:cxn>
                  <a:cxn ang="0">
                    <a:pos x="32" y="27"/>
                  </a:cxn>
                  <a:cxn ang="0">
                    <a:pos x="40" y="11"/>
                  </a:cxn>
                  <a:cxn ang="0">
                    <a:pos x="40" y="11"/>
                  </a:cxn>
                  <a:cxn ang="0">
                    <a:pos x="42" y="27"/>
                  </a:cxn>
                  <a:cxn ang="0">
                    <a:pos x="42" y="43"/>
                  </a:cxn>
                  <a:cxn ang="0">
                    <a:pos x="43" y="43"/>
                  </a:cxn>
                  <a:cxn ang="0">
                    <a:pos x="45" y="43"/>
                  </a:cxn>
                  <a:cxn ang="0">
                    <a:pos x="47" y="43"/>
                  </a:cxn>
                  <a:cxn ang="0">
                    <a:pos x="48" y="43"/>
                  </a:cxn>
                  <a:cxn ang="0">
                    <a:pos x="45" y="22"/>
                  </a:cxn>
                  <a:cxn ang="0">
                    <a:pos x="43" y="0"/>
                  </a:cxn>
                  <a:cxn ang="0">
                    <a:pos x="42" y="0"/>
                  </a:cxn>
                  <a:cxn ang="0">
                    <a:pos x="32" y="20"/>
                  </a:cxn>
                  <a:cxn ang="0">
                    <a:pos x="25" y="33"/>
                  </a:cxn>
                  <a:cxn ang="0">
                    <a:pos x="16" y="16"/>
                  </a:cxn>
                  <a:cxn ang="0">
                    <a:pos x="8" y="0"/>
                  </a:cxn>
                  <a:cxn ang="0">
                    <a:pos x="6" y="0"/>
                  </a:cxn>
                </a:cxnLst>
                <a:rect l="0" t="0" r="r" b="b"/>
                <a:pathLst>
                  <a:path w="48" h="43">
                    <a:moveTo>
                      <a:pt x="6" y="0"/>
                    </a:moveTo>
                    <a:lnTo>
                      <a:pt x="3" y="22"/>
                    </a:lnTo>
                    <a:lnTo>
                      <a:pt x="0" y="43"/>
                    </a:lnTo>
                    <a:lnTo>
                      <a:pt x="1" y="43"/>
                    </a:lnTo>
                    <a:lnTo>
                      <a:pt x="3" y="43"/>
                    </a:lnTo>
                    <a:lnTo>
                      <a:pt x="3" y="43"/>
                    </a:lnTo>
                    <a:lnTo>
                      <a:pt x="5" y="43"/>
                    </a:lnTo>
                    <a:lnTo>
                      <a:pt x="6" y="28"/>
                    </a:lnTo>
                    <a:lnTo>
                      <a:pt x="8" y="11"/>
                    </a:lnTo>
                    <a:lnTo>
                      <a:pt x="8" y="11"/>
                    </a:lnTo>
                    <a:lnTo>
                      <a:pt x="15" y="28"/>
                    </a:lnTo>
                    <a:lnTo>
                      <a:pt x="23" y="43"/>
                    </a:lnTo>
                    <a:lnTo>
                      <a:pt x="23" y="43"/>
                    </a:lnTo>
                    <a:lnTo>
                      <a:pt x="32" y="27"/>
                    </a:lnTo>
                    <a:lnTo>
                      <a:pt x="40" y="11"/>
                    </a:lnTo>
                    <a:lnTo>
                      <a:pt x="40" y="11"/>
                    </a:lnTo>
                    <a:lnTo>
                      <a:pt x="42" y="27"/>
                    </a:lnTo>
                    <a:lnTo>
                      <a:pt x="42" y="43"/>
                    </a:lnTo>
                    <a:lnTo>
                      <a:pt x="43" y="43"/>
                    </a:lnTo>
                    <a:lnTo>
                      <a:pt x="45" y="43"/>
                    </a:lnTo>
                    <a:lnTo>
                      <a:pt x="47" y="43"/>
                    </a:lnTo>
                    <a:lnTo>
                      <a:pt x="48" y="43"/>
                    </a:lnTo>
                    <a:lnTo>
                      <a:pt x="45" y="22"/>
                    </a:lnTo>
                    <a:lnTo>
                      <a:pt x="43" y="0"/>
                    </a:lnTo>
                    <a:lnTo>
                      <a:pt x="42" y="0"/>
                    </a:lnTo>
                    <a:lnTo>
                      <a:pt x="32" y="20"/>
                    </a:lnTo>
                    <a:lnTo>
                      <a:pt x="25" y="33"/>
                    </a:lnTo>
                    <a:lnTo>
                      <a:pt x="16" y="16"/>
                    </a:lnTo>
                    <a:lnTo>
                      <a:pt x="8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377" name="Freeform 169"/>
              <p:cNvSpPr>
                <a:spLocks noEditPoints="1"/>
              </p:cNvSpPr>
              <p:nvPr/>
            </p:nvSpPr>
            <p:spPr bwMode="auto">
              <a:xfrm>
                <a:off x="2722" y="1333"/>
                <a:ext cx="27" cy="42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4" y="42"/>
                  </a:cxn>
                  <a:cxn ang="0">
                    <a:pos x="7" y="42"/>
                  </a:cxn>
                  <a:cxn ang="0">
                    <a:pos x="10" y="42"/>
                  </a:cxn>
                  <a:cxn ang="0">
                    <a:pos x="17" y="42"/>
                  </a:cxn>
                  <a:cxn ang="0">
                    <a:pos x="26" y="37"/>
                  </a:cxn>
                  <a:cxn ang="0">
                    <a:pos x="27" y="31"/>
                  </a:cxn>
                  <a:cxn ang="0">
                    <a:pos x="24" y="22"/>
                  </a:cxn>
                  <a:cxn ang="0">
                    <a:pos x="15" y="19"/>
                  </a:cxn>
                  <a:cxn ang="0">
                    <a:pos x="21" y="17"/>
                  </a:cxn>
                  <a:cxn ang="0">
                    <a:pos x="26" y="12"/>
                  </a:cxn>
                  <a:cxn ang="0">
                    <a:pos x="26" y="5"/>
                  </a:cxn>
                  <a:cxn ang="0">
                    <a:pos x="22" y="2"/>
                  </a:cxn>
                  <a:cxn ang="0">
                    <a:pos x="14" y="0"/>
                  </a:cxn>
                  <a:cxn ang="0">
                    <a:pos x="10" y="0"/>
                  </a:cxn>
                  <a:cxn ang="0">
                    <a:pos x="7" y="0"/>
                  </a:cxn>
                  <a:cxn ang="0">
                    <a:pos x="0" y="0"/>
                  </a:cxn>
                  <a:cxn ang="0">
                    <a:pos x="0" y="15"/>
                  </a:cxn>
                  <a:cxn ang="0">
                    <a:pos x="5" y="19"/>
                  </a:cxn>
                  <a:cxn ang="0">
                    <a:pos x="5" y="9"/>
                  </a:cxn>
                  <a:cxn ang="0">
                    <a:pos x="9" y="2"/>
                  </a:cxn>
                  <a:cxn ang="0">
                    <a:pos x="12" y="2"/>
                  </a:cxn>
                  <a:cxn ang="0">
                    <a:pos x="15" y="2"/>
                  </a:cxn>
                  <a:cxn ang="0">
                    <a:pos x="19" y="4"/>
                  </a:cxn>
                  <a:cxn ang="0">
                    <a:pos x="21" y="7"/>
                  </a:cxn>
                  <a:cxn ang="0">
                    <a:pos x="19" y="14"/>
                  </a:cxn>
                  <a:cxn ang="0">
                    <a:pos x="14" y="19"/>
                  </a:cxn>
                  <a:cxn ang="0">
                    <a:pos x="5" y="19"/>
                  </a:cxn>
                  <a:cxn ang="0">
                    <a:pos x="9" y="21"/>
                  </a:cxn>
                  <a:cxn ang="0">
                    <a:pos x="19" y="22"/>
                  </a:cxn>
                  <a:cxn ang="0">
                    <a:pos x="21" y="27"/>
                  </a:cxn>
                  <a:cxn ang="0">
                    <a:pos x="21" y="34"/>
                  </a:cxn>
                  <a:cxn ang="0">
                    <a:pos x="15" y="39"/>
                  </a:cxn>
                  <a:cxn ang="0">
                    <a:pos x="9" y="41"/>
                  </a:cxn>
                  <a:cxn ang="0">
                    <a:pos x="5" y="34"/>
                  </a:cxn>
                  <a:cxn ang="0">
                    <a:pos x="5" y="21"/>
                  </a:cxn>
                </a:cxnLst>
                <a:rect l="0" t="0" r="r" b="b"/>
                <a:pathLst>
                  <a:path w="27" h="42">
                    <a:moveTo>
                      <a:pt x="0" y="26"/>
                    </a:moveTo>
                    <a:lnTo>
                      <a:pt x="0" y="34"/>
                    </a:lnTo>
                    <a:lnTo>
                      <a:pt x="0" y="42"/>
                    </a:lnTo>
                    <a:lnTo>
                      <a:pt x="4" y="42"/>
                    </a:lnTo>
                    <a:lnTo>
                      <a:pt x="5" y="42"/>
                    </a:lnTo>
                    <a:lnTo>
                      <a:pt x="7" y="42"/>
                    </a:lnTo>
                    <a:lnTo>
                      <a:pt x="9" y="42"/>
                    </a:lnTo>
                    <a:lnTo>
                      <a:pt x="10" y="42"/>
                    </a:lnTo>
                    <a:lnTo>
                      <a:pt x="12" y="42"/>
                    </a:lnTo>
                    <a:lnTo>
                      <a:pt x="17" y="42"/>
                    </a:lnTo>
                    <a:lnTo>
                      <a:pt x="22" y="39"/>
                    </a:lnTo>
                    <a:lnTo>
                      <a:pt x="26" y="37"/>
                    </a:lnTo>
                    <a:lnTo>
                      <a:pt x="27" y="34"/>
                    </a:lnTo>
                    <a:lnTo>
                      <a:pt x="27" y="31"/>
                    </a:lnTo>
                    <a:lnTo>
                      <a:pt x="27" y="26"/>
                    </a:lnTo>
                    <a:lnTo>
                      <a:pt x="24" y="22"/>
                    </a:lnTo>
                    <a:lnTo>
                      <a:pt x="21" y="21"/>
                    </a:lnTo>
                    <a:lnTo>
                      <a:pt x="15" y="19"/>
                    </a:lnTo>
                    <a:lnTo>
                      <a:pt x="15" y="19"/>
                    </a:lnTo>
                    <a:lnTo>
                      <a:pt x="21" y="17"/>
                    </a:lnTo>
                    <a:lnTo>
                      <a:pt x="22" y="15"/>
                    </a:lnTo>
                    <a:lnTo>
                      <a:pt x="26" y="12"/>
                    </a:lnTo>
                    <a:lnTo>
                      <a:pt x="26" y="9"/>
                    </a:lnTo>
                    <a:lnTo>
                      <a:pt x="26" y="5"/>
                    </a:lnTo>
                    <a:lnTo>
                      <a:pt x="24" y="4"/>
                    </a:lnTo>
                    <a:lnTo>
                      <a:pt x="22" y="2"/>
                    </a:lnTo>
                    <a:lnTo>
                      <a:pt x="17" y="0"/>
                    </a:lnTo>
                    <a:lnTo>
                      <a:pt x="14" y="0"/>
                    </a:lnTo>
                    <a:lnTo>
                      <a:pt x="12" y="0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7"/>
                    </a:lnTo>
                    <a:lnTo>
                      <a:pt x="0" y="15"/>
                    </a:lnTo>
                    <a:lnTo>
                      <a:pt x="0" y="26"/>
                    </a:lnTo>
                    <a:close/>
                    <a:moveTo>
                      <a:pt x="5" y="19"/>
                    </a:moveTo>
                    <a:lnTo>
                      <a:pt x="5" y="14"/>
                    </a:lnTo>
                    <a:lnTo>
                      <a:pt x="5" y="9"/>
                    </a:lnTo>
                    <a:lnTo>
                      <a:pt x="5" y="2"/>
                    </a:lnTo>
                    <a:lnTo>
                      <a:pt x="9" y="2"/>
                    </a:lnTo>
                    <a:lnTo>
                      <a:pt x="10" y="2"/>
                    </a:lnTo>
                    <a:lnTo>
                      <a:pt x="12" y="2"/>
                    </a:lnTo>
                    <a:lnTo>
                      <a:pt x="14" y="2"/>
                    </a:lnTo>
                    <a:lnTo>
                      <a:pt x="15" y="2"/>
                    </a:lnTo>
                    <a:lnTo>
                      <a:pt x="17" y="4"/>
                    </a:lnTo>
                    <a:lnTo>
                      <a:pt x="19" y="4"/>
                    </a:lnTo>
                    <a:lnTo>
                      <a:pt x="19" y="5"/>
                    </a:lnTo>
                    <a:lnTo>
                      <a:pt x="21" y="7"/>
                    </a:lnTo>
                    <a:lnTo>
                      <a:pt x="21" y="10"/>
                    </a:lnTo>
                    <a:lnTo>
                      <a:pt x="19" y="14"/>
                    </a:lnTo>
                    <a:lnTo>
                      <a:pt x="17" y="17"/>
                    </a:lnTo>
                    <a:lnTo>
                      <a:pt x="14" y="19"/>
                    </a:lnTo>
                    <a:lnTo>
                      <a:pt x="9" y="19"/>
                    </a:lnTo>
                    <a:lnTo>
                      <a:pt x="5" y="19"/>
                    </a:lnTo>
                    <a:close/>
                    <a:moveTo>
                      <a:pt x="5" y="21"/>
                    </a:moveTo>
                    <a:lnTo>
                      <a:pt x="9" y="21"/>
                    </a:lnTo>
                    <a:lnTo>
                      <a:pt x="14" y="22"/>
                    </a:lnTo>
                    <a:lnTo>
                      <a:pt x="19" y="22"/>
                    </a:lnTo>
                    <a:lnTo>
                      <a:pt x="21" y="24"/>
                    </a:lnTo>
                    <a:lnTo>
                      <a:pt x="21" y="27"/>
                    </a:lnTo>
                    <a:lnTo>
                      <a:pt x="22" y="29"/>
                    </a:lnTo>
                    <a:lnTo>
                      <a:pt x="21" y="34"/>
                    </a:lnTo>
                    <a:lnTo>
                      <a:pt x="19" y="37"/>
                    </a:lnTo>
                    <a:lnTo>
                      <a:pt x="15" y="39"/>
                    </a:lnTo>
                    <a:lnTo>
                      <a:pt x="12" y="41"/>
                    </a:lnTo>
                    <a:lnTo>
                      <a:pt x="9" y="41"/>
                    </a:lnTo>
                    <a:lnTo>
                      <a:pt x="5" y="41"/>
                    </a:lnTo>
                    <a:lnTo>
                      <a:pt x="5" y="34"/>
                    </a:lnTo>
                    <a:lnTo>
                      <a:pt x="5" y="27"/>
                    </a:lnTo>
                    <a:lnTo>
                      <a:pt x="5" y="21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378" name="Freeform 170"/>
              <p:cNvSpPr>
                <a:spLocks/>
              </p:cNvSpPr>
              <p:nvPr/>
            </p:nvSpPr>
            <p:spPr bwMode="auto">
              <a:xfrm>
                <a:off x="2761" y="1333"/>
                <a:ext cx="35" cy="44"/>
              </a:xfrm>
              <a:custGeom>
                <a:avLst/>
                <a:gdLst/>
                <a:ahLst/>
                <a:cxnLst>
                  <a:cxn ang="0">
                    <a:pos x="30" y="21"/>
                  </a:cxn>
                  <a:cxn ang="0">
                    <a:pos x="30" y="22"/>
                  </a:cxn>
                  <a:cxn ang="0">
                    <a:pos x="30" y="26"/>
                  </a:cxn>
                  <a:cxn ang="0">
                    <a:pos x="30" y="29"/>
                  </a:cxn>
                  <a:cxn ang="0">
                    <a:pos x="29" y="32"/>
                  </a:cxn>
                  <a:cxn ang="0">
                    <a:pos x="29" y="36"/>
                  </a:cxn>
                  <a:cxn ang="0">
                    <a:pos x="25" y="39"/>
                  </a:cxn>
                  <a:cxn ang="0">
                    <a:pos x="22" y="41"/>
                  </a:cxn>
                  <a:cxn ang="0">
                    <a:pos x="18" y="41"/>
                  </a:cxn>
                  <a:cxn ang="0">
                    <a:pos x="13" y="41"/>
                  </a:cxn>
                  <a:cxn ang="0">
                    <a:pos x="10" y="39"/>
                  </a:cxn>
                  <a:cxn ang="0">
                    <a:pos x="8" y="36"/>
                  </a:cxn>
                  <a:cxn ang="0">
                    <a:pos x="7" y="34"/>
                  </a:cxn>
                  <a:cxn ang="0">
                    <a:pos x="5" y="31"/>
                  </a:cxn>
                  <a:cxn ang="0">
                    <a:pos x="5" y="27"/>
                  </a:cxn>
                  <a:cxn ang="0">
                    <a:pos x="5" y="24"/>
                  </a:cxn>
                  <a:cxn ang="0">
                    <a:pos x="5" y="21"/>
                  </a:cxn>
                  <a:cxn ang="0">
                    <a:pos x="5" y="12"/>
                  </a:cxn>
                  <a:cxn ang="0">
                    <a:pos x="5" y="5"/>
                  </a:cxn>
                  <a:cxn ang="0">
                    <a:pos x="5" y="0"/>
                  </a:cxn>
                  <a:cxn ang="0">
                    <a:pos x="3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7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0" y="26"/>
                  </a:cxn>
                  <a:cxn ang="0">
                    <a:pos x="0" y="32"/>
                  </a:cxn>
                  <a:cxn ang="0">
                    <a:pos x="2" y="37"/>
                  </a:cxn>
                  <a:cxn ang="0">
                    <a:pos x="5" y="41"/>
                  </a:cxn>
                  <a:cxn ang="0">
                    <a:pos x="10" y="42"/>
                  </a:cxn>
                  <a:cxn ang="0">
                    <a:pos x="17" y="44"/>
                  </a:cxn>
                  <a:cxn ang="0">
                    <a:pos x="22" y="42"/>
                  </a:cxn>
                  <a:cxn ang="0">
                    <a:pos x="27" y="41"/>
                  </a:cxn>
                  <a:cxn ang="0">
                    <a:pos x="30" y="37"/>
                  </a:cxn>
                  <a:cxn ang="0">
                    <a:pos x="34" y="32"/>
                  </a:cxn>
                  <a:cxn ang="0">
                    <a:pos x="34" y="26"/>
                  </a:cxn>
                  <a:cxn ang="0">
                    <a:pos x="34" y="10"/>
                  </a:cxn>
                  <a:cxn ang="0">
                    <a:pos x="35" y="0"/>
                  </a:cxn>
                  <a:cxn ang="0">
                    <a:pos x="34" y="0"/>
                  </a:cxn>
                  <a:cxn ang="0">
                    <a:pos x="34" y="0"/>
                  </a:cxn>
                  <a:cxn ang="0">
                    <a:pos x="32" y="0"/>
                  </a:cxn>
                  <a:cxn ang="0">
                    <a:pos x="30" y="0"/>
                  </a:cxn>
                  <a:cxn ang="0">
                    <a:pos x="30" y="4"/>
                  </a:cxn>
                  <a:cxn ang="0">
                    <a:pos x="30" y="10"/>
                  </a:cxn>
                  <a:cxn ang="0">
                    <a:pos x="30" y="21"/>
                  </a:cxn>
                </a:cxnLst>
                <a:rect l="0" t="0" r="r" b="b"/>
                <a:pathLst>
                  <a:path w="35" h="44">
                    <a:moveTo>
                      <a:pt x="30" y="21"/>
                    </a:moveTo>
                    <a:lnTo>
                      <a:pt x="30" y="22"/>
                    </a:lnTo>
                    <a:lnTo>
                      <a:pt x="30" y="26"/>
                    </a:lnTo>
                    <a:lnTo>
                      <a:pt x="30" y="29"/>
                    </a:lnTo>
                    <a:lnTo>
                      <a:pt x="29" y="32"/>
                    </a:lnTo>
                    <a:lnTo>
                      <a:pt x="29" y="36"/>
                    </a:lnTo>
                    <a:lnTo>
                      <a:pt x="25" y="39"/>
                    </a:lnTo>
                    <a:lnTo>
                      <a:pt x="22" y="41"/>
                    </a:lnTo>
                    <a:lnTo>
                      <a:pt x="18" y="41"/>
                    </a:lnTo>
                    <a:lnTo>
                      <a:pt x="13" y="41"/>
                    </a:lnTo>
                    <a:lnTo>
                      <a:pt x="10" y="39"/>
                    </a:lnTo>
                    <a:lnTo>
                      <a:pt x="8" y="36"/>
                    </a:lnTo>
                    <a:lnTo>
                      <a:pt x="7" y="34"/>
                    </a:lnTo>
                    <a:lnTo>
                      <a:pt x="5" y="31"/>
                    </a:lnTo>
                    <a:lnTo>
                      <a:pt x="5" y="27"/>
                    </a:lnTo>
                    <a:lnTo>
                      <a:pt x="5" y="24"/>
                    </a:lnTo>
                    <a:lnTo>
                      <a:pt x="5" y="21"/>
                    </a:lnTo>
                    <a:lnTo>
                      <a:pt x="5" y="12"/>
                    </a:lnTo>
                    <a:lnTo>
                      <a:pt x="5" y="5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7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0" y="26"/>
                    </a:lnTo>
                    <a:lnTo>
                      <a:pt x="0" y="32"/>
                    </a:lnTo>
                    <a:lnTo>
                      <a:pt x="2" y="37"/>
                    </a:lnTo>
                    <a:lnTo>
                      <a:pt x="5" y="41"/>
                    </a:lnTo>
                    <a:lnTo>
                      <a:pt x="10" y="42"/>
                    </a:lnTo>
                    <a:lnTo>
                      <a:pt x="17" y="44"/>
                    </a:lnTo>
                    <a:lnTo>
                      <a:pt x="22" y="42"/>
                    </a:lnTo>
                    <a:lnTo>
                      <a:pt x="27" y="41"/>
                    </a:lnTo>
                    <a:lnTo>
                      <a:pt x="30" y="37"/>
                    </a:lnTo>
                    <a:lnTo>
                      <a:pt x="34" y="32"/>
                    </a:lnTo>
                    <a:lnTo>
                      <a:pt x="34" y="26"/>
                    </a:lnTo>
                    <a:lnTo>
                      <a:pt x="34" y="10"/>
                    </a:lnTo>
                    <a:lnTo>
                      <a:pt x="35" y="0"/>
                    </a:lnTo>
                    <a:lnTo>
                      <a:pt x="34" y="0"/>
                    </a:lnTo>
                    <a:lnTo>
                      <a:pt x="34" y="0"/>
                    </a:lnTo>
                    <a:lnTo>
                      <a:pt x="32" y="0"/>
                    </a:lnTo>
                    <a:lnTo>
                      <a:pt x="30" y="0"/>
                    </a:lnTo>
                    <a:lnTo>
                      <a:pt x="30" y="4"/>
                    </a:lnTo>
                    <a:lnTo>
                      <a:pt x="30" y="10"/>
                    </a:lnTo>
                    <a:lnTo>
                      <a:pt x="30" y="21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379" name="Freeform 171"/>
              <p:cNvSpPr>
                <a:spLocks/>
              </p:cNvSpPr>
              <p:nvPr/>
            </p:nvSpPr>
            <p:spPr bwMode="auto">
              <a:xfrm>
                <a:off x="1296" y="1594"/>
                <a:ext cx="31" cy="43"/>
              </a:xfrm>
              <a:custGeom>
                <a:avLst/>
                <a:gdLst/>
                <a:ahLst/>
                <a:cxnLst>
                  <a:cxn ang="0">
                    <a:pos x="0" y="43"/>
                  </a:cxn>
                  <a:cxn ang="0">
                    <a:pos x="1" y="42"/>
                  </a:cxn>
                  <a:cxn ang="0">
                    <a:pos x="3" y="42"/>
                  </a:cxn>
                  <a:cxn ang="0">
                    <a:pos x="5" y="42"/>
                  </a:cxn>
                  <a:cxn ang="0">
                    <a:pos x="6" y="43"/>
                  </a:cxn>
                  <a:cxn ang="0">
                    <a:pos x="6" y="35"/>
                  </a:cxn>
                  <a:cxn ang="0">
                    <a:pos x="5" y="26"/>
                  </a:cxn>
                  <a:cxn ang="0">
                    <a:pos x="5" y="21"/>
                  </a:cxn>
                  <a:cxn ang="0">
                    <a:pos x="5" y="21"/>
                  </a:cxn>
                  <a:cxn ang="0">
                    <a:pos x="6" y="21"/>
                  </a:cxn>
                  <a:cxn ang="0">
                    <a:pos x="6" y="21"/>
                  </a:cxn>
                  <a:cxn ang="0">
                    <a:pos x="6" y="21"/>
                  </a:cxn>
                  <a:cxn ang="0">
                    <a:pos x="11" y="26"/>
                  </a:cxn>
                  <a:cxn ang="0">
                    <a:pos x="16" y="33"/>
                  </a:cxn>
                  <a:cxn ang="0">
                    <a:pos x="23" y="43"/>
                  </a:cxn>
                  <a:cxn ang="0">
                    <a:pos x="25" y="42"/>
                  </a:cxn>
                  <a:cxn ang="0">
                    <a:pos x="26" y="42"/>
                  </a:cxn>
                  <a:cxn ang="0">
                    <a:pos x="30" y="42"/>
                  </a:cxn>
                  <a:cxn ang="0">
                    <a:pos x="31" y="43"/>
                  </a:cxn>
                  <a:cxn ang="0">
                    <a:pos x="21" y="31"/>
                  </a:cxn>
                  <a:cxn ang="0">
                    <a:pos x="11" y="20"/>
                  </a:cxn>
                  <a:cxn ang="0">
                    <a:pos x="20" y="10"/>
                  </a:cxn>
                  <a:cxn ang="0">
                    <a:pos x="30" y="0"/>
                  </a:cxn>
                  <a:cxn ang="0">
                    <a:pos x="28" y="0"/>
                  </a:cxn>
                  <a:cxn ang="0">
                    <a:pos x="26" y="0"/>
                  </a:cxn>
                  <a:cxn ang="0">
                    <a:pos x="26" y="0"/>
                  </a:cxn>
                  <a:cxn ang="0">
                    <a:pos x="25" y="0"/>
                  </a:cxn>
                  <a:cxn ang="0">
                    <a:pos x="16" y="10"/>
                  </a:cxn>
                  <a:cxn ang="0">
                    <a:pos x="6" y="20"/>
                  </a:cxn>
                  <a:cxn ang="0">
                    <a:pos x="6" y="20"/>
                  </a:cxn>
                  <a:cxn ang="0">
                    <a:pos x="6" y="20"/>
                  </a:cxn>
                  <a:cxn ang="0">
                    <a:pos x="6" y="20"/>
                  </a:cxn>
                  <a:cxn ang="0">
                    <a:pos x="5" y="20"/>
                  </a:cxn>
                  <a:cxn ang="0">
                    <a:pos x="5" y="16"/>
                  </a:cxn>
                  <a:cxn ang="0">
                    <a:pos x="6" y="8"/>
                  </a:cxn>
                  <a:cxn ang="0">
                    <a:pos x="6" y="0"/>
                  </a:cxn>
                  <a:cxn ang="0">
                    <a:pos x="5" y="0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8"/>
                  </a:cxn>
                  <a:cxn ang="0">
                    <a:pos x="0" y="16"/>
                  </a:cxn>
                  <a:cxn ang="0">
                    <a:pos x="0" y="26"/>
                  </a:cxn>
                  <a:cxn ang="0">
                    <a:pos x="0" y="35"/>
                  </a:cxn>
                  <a:cxn ang="0">
                    <a:pos x="0" y="43"/>
                  </a:cxn>
                </a:cxnLst>
                <a:rect l="0" t="0" r="r" b="b"/>
                <a:pathLst>
                  <a:path w="31" h="43">
                    <a:moveTo>
                      <a:pt x="0" y="43"/>
                    </a:moveTo>
                    <a:lnTo>
                      <a:pt x="1" y="42"/>
                    </a:lnTo>
                    <a:lnTo>
                      <a:pt x="3" y="42"/>
                    </a:lnTo>
                    <a:lnTo>
                      <a:pt x="5" y="42"/>
                    </a:lnTo>
                    <a:lnTo>
                      <a:pt x="6" y="43"/>
                    </a:lnTo>
                    <a:lnTo>
                      <a:pt x="6" y="35"/>
                    </a:lnTo>
                    <a:lnTo>
                      <a:pt x="5" y="26"/>
                    </a:lnTo>
                    <a:lnTo>
                      <a:pt x="5" y="21"/>
                    </a:lnTo>
                    <a:lnTo>
                      <a:pt x="5" y="21"/>
                    </a:lnTo>
                    <a:lnTo>
                      <a:pt x="6" y="21"/>
                    </a:lnTo>
                    <a:lnTo>
                      <a:pt x="6" y="21"/>
                    </a:lnTo>
                    <a:lnTo>
                      <a:pt x="6" y="21"/>
                    </a:lnTo>
                    <a:lnTo>
                      <a:pt x="11" y="26"/>
                    </a:lnTo>
                    <a:lnTo>
                      <a:pt x="16" y="33"/>
                    </a:lnTo>
                    <a:lnTo>
                      <a:pt x="23" y="43"/>
                    </a:lnTo>
                    <a:lnTo>
                      <a:pt x="25" y="42"/>
                    </a:lnTo>
                    <a:lnTo>
                      <a:pt x="26" y="42"/>
                    </a:lnTo>
                    <a:lnTo>
                      <a:pt x="30" y="42"/>
                    </a:lnTo>
                    <a:lnTo>
                      <a:pt x="31" y="43"/>
                    </a:lnTo>
                    <a:lnTo>
                      <a:pt x="21" y="31"/>
                    </a:lnTo>
                    <a:lnTo>
                      <a:pt x="11" y="20"/>
                    </a:lnTo>
                    <a:lnTo>
                      <a:pt x="20" y="10"/>
                    </a:lnTo>
                    <a:lnTo>
                      <a:pt x="30" y="0"/>
                    </a:lnTo>
                    <a:lnTo>
                      <a:pt x="28" y="0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25" y="0"/>
                    </a:lnTo>
                    <a:lnTo>
                      <a:pt x="16" y="10"/>
                    </a:lnTo>
                    <a:lnTo>
                      <a:pt x="6" y="20"/>
                    </a:lnTo>
                    <a:lnTo>
                      <a:pt x="6" y="20"/>
                    </a:lnTo>
                    <a:lnTo>
                      <a:pt x="6" y="20"/>
                    </a:lnTo>
                    <a:lnTo>
                      <a:pt x="6" y="20"/>
                    </a:lnTo>
                    <a:lnTo>
                      <a:pt x="5" y="20"/>
                    </a:lnTo>
                    <a:lnTo>
                      <a:pt x="5" y="16"/>
                    </a:lnTo>
                    <a:lnTo>
                      <a:pt x="6" y="8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8"/>
                    </a:lnTo>
                    <a:lnTo>
                      <a:pt x="0" y="16"/>
                    </a:lnTo>
                    <a:lnTo>
                      <a:pt x="0" y="26"/>
                    </a:lnTo>
                    <a:lnTo>
                      <a:pt x="0" y="35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380" name="Freeform 172"/>
              <p:cNvSpPr>
                <a:spLocks/>
              </p:cNvSpPr>
              <p:nvPr/>
            </p:nvSpPr>
            <p:spPr bwMode="auto">
              <a:xfrm>
                <a:off x="1334" y="1594"/>
                <a:ext cx="5" cy="43"/>
              </a:xfrm>
              <a:custGeom>
                <a:avLst/>
                <a:gdLst/>
                <a:ahLst/>
                <a:cxnLst>
                  <a:cxn ang="0">
                    <a:pos x="0" y="26"/>
                  </a:cxn>
                  <a:cxn ang="0">
                    <a:pos x="0" y="35"/>
                  </a:cxn>
                  <a:cxn ang="0">
                    <a:pos x="0" y="43"/>
                  </a:cxn>
                  <a:cxn ang="0">
                    <a:pos x="2" y="42"/>
                  </a:cxn>
                  <a:cxn ang="0">
                    <a:pos x="2" y="42"/>
                  </a:cxn>
                  <a:cxn ang="0">
                    <a:pos x="3" y="42"/>
                  </a:cxn>
                  <a:cxn ang="0">
                    <a:pos x="5" y="43"/>
                  </a:cxn>
                  <a:cxn ang="0">
                    <a:pos x="5" y="35"/>
                  </a:cxn>
                  <a:cxn ang="0">
                    <a:pos x="5" y="26"/>
                  </a:cxn>
                  <a:cxn ang="0">
                    <a:pos x="5" y="16"/>
                  </a:cxn>
                  <a:cxn ang="0">
                    <a:pos x="5" y="8"/>
                  </a:cxn>
                  <a:cxn ang="0">
                    <a:pos x="5" y="0"/>
                  </a:cxn>
                  <a:cxn ang="0">
                    <a:pos x="3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8"/>
                  </a:cxn>
                  <a:cxn ang="0">
                    <a:pos x="0" y="16"/>
                  </a:cxn>
                  <a:cxn ang="0">
                    <a:pos x="0" y="26"/>
                  </a:cxn>
                </a:cxnLst>
                <a:rect l="0" t="0" r="r" b="b"/>
                <a:pathLst>
                  <a:path w="5" h="43">
                    <a:moveTo>
                      <a:pt x="0" y="26"/>
                    </a:moveTo>
                    <a:lnTo>
                      <a:pt x="0" y="35"/>
                    </a:lnTo>
                    <a:lnTo>
                      <a:pt x="0" y="43"/>
                    </a:lnTo>
                    <a:lnTo>
                      <a:pt x="2" y="42"/>
                    </a:lnTo>
                    <a:lnTo>
                      <a:pt x="2" y="42"/>
                    </a:lnTo>
                    <a:lnTo>
                      <a:pt x="3" y="42"/>
                    </a:lnTo>
                    <a:lnTo>
                      <a:pt x="5" y="43"/>
                    </a:lnTo>
                    <a:lnTo>
                      <a:pt x="5" y="35"/>
                    </a:lnTo>
                    <a:lnTo>
                      <a:pt x="5" y="26"/>
                    </a:lnTo>
                    <a:lnTo>
                      <a:pt x="5" y="16"/>
                    </a:lnTo>
                    <a:lnTo>
                      <a:pt x="5" y="8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8"/>
                    </a:lnTo>
                    <a:lnTo>
                      <a:pt x="0" y="16"/>
                    </a:lnTo>
                    <a:lnTo>
                      <a:pt x="0" y="26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381" name="Freeform 173"/>
              <p:cNvSpPr>
                <a:spLocks/>
              </p:cNvSpPr>
              <p:nvPr/>
            </p:nvSpPr>
            <p:spPr bwMode="auto">
              <a:xfrm>
                <a:off x="1346" y="1594"/>
                <a:ext cx="32" cy="43"/>
              </a:xfrm>
              <a:custGeom>
                <a:avLst/>
                <a:gdLst/>
                <a:ahLst/>
                <a:cxnLst>
                  <a:cxn ang="0">
                    <a:pos x="13" y="26"/>
                  </a:cxn>
                  <a:cxn ang="0">
                    <a:pos x="13" y="35"/>
                  </a:cxn>
                  <a:cxn ang="0">
                    <a:pos x="13" y="43"/>
                  </a:cxn>
                  <a:cxn ang="0">
                    <a:pos x="15" y="42"/>
                  </a:cxn>
                  <a:cxn ang="0">
                    <a:pos x="15" y="42"/>
                  </a:cxn>
                  <a:cxn ang="0">
                    <a:pos x="17" y="42"/>
                  </a:cxn>
                  <a:cxn ang="0">
                    <a:pos x="18" y="43"/>
                  </a:cxn>
                  <a:cxn ang="0">
                    <a:pos x="18" y="35"/>
                  </a:cxn>
                  <a:cxn ang="0">
                    <a:pos x="18" y="26"/>
                  </a:cxn>
                  <a:cxn ang="0">
                    <a:pos x="18" y="16"/>
                  </a:cxn>
                  <a:cxn ang="0">
                    <a:pos x="18" y="10"/>
                  </a:cxn>
                  <a:cxn ang="0">
                    <a:pos x="18" y="3"/>
                  </a:cxn>
                  <a:cxn ang="0">
                    <a:pos x="25" y="3"/>
                  </a:cxn>
                  <a:cxn ang="0">
                    <a:pos x="32" y="3"/>
                  </a:cxn>
                  <a:cxn ang="0">
                    <a:pos x="32" y="3"/>
                  </a:cxn>
                  <a:cxn ang="0">
                    <a:pos x="32" y="1"/>
                  </a:cxn>
                  <a:cxn ang="0">
                    <a:pos x="32" y="1"/>
                  </a:cxn>
                  <a:cxn ang="0">
                    <a:pos x="32" y="0"/>
                  </a:cxn>
                  <a:cxn ang="0">
                    <a:pos x="23" y="0"/>
                  </a:cxn>
                  <a:cxn ang="0">
                    <a:pos x="15" y="0"/>
                  </a:cxn>
                  <a:cxn ang="0">
                    <a:pos x="8" y="0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3"/>
                  </a:cxn>
                  <a:cxn ang="0">
                    <a:pos x="0" y="3"/>
                  </a:cxn>
                  <a:cxn ang="0">
                    <a:pos x="7" y="3"/>
                  </a:cxn>
                  <a:cxn ang="0">
                    <a:pos x="13" y="3"/>
                  </a:cxn>
                  <a:cxn ang="0">
                    <a:pos x="13" y="10"/>
                  </a:cxn>
                  <a:cxn ang="0">
                    <a:pos x="13" y="16"/>
                  </a:cxn>
                  <a:cxn ang="0">
                    <a:pos x="13" y="26"/>
                  </a:cxn>
                </a:cxnLst>
                <a:rect l="0" t="0" r="r" b="b"/>
                <a:pathLst>
                  <a:path w="32" h="43">
                    <a:moveTo>
                      <a:pt x="13" y="26"/>
                    </a:moveTo>
                    <a:lnTo>
                      <a:pt x="13" y="35"/>
                    </a:lnTo>
                    <a:lnTo>
                      <a:pt x="13" y="43"/>
                    </a:lnTo>
                    <a:lnTo>
                      <a:pt x="15" y="42"/>
                    </a:lnTo>
                    <a:lnTo>
                      <a:pt x="15" y="42"/>
                    </a:lnTo>
                    <a:lnTo>
                      <a:pt x="17" y="42"/>
                    </a:lnTo>
                    <a:lnTo>
                      <a:pt x="18" y="43"/>
                    </a:lnTo>
                    <a:lnTo>
                      <a:pt x="18" y="35"/>
                    </a:lnTo>
                    <a:lnTo>
                      <a:pt x="18" y="26"/>
                    </a:lnTo>
                    <a:lnTo>
                      <a:pt x="18" y="16"/>
                    </a:lnTo>
                    <a:lnTo>
                      <a:pt x="18" y="10"/>
                    </a:lnTo>
                    <a:lnTo>
                      <a:pt x="18" y="3"/>
                    </a:lnTo>
                    <a:lnTo>
                      <a:pt x="25" y="3"/>
                    </a:lnTo>
                    <a:lnTo>
                      <a:pt x="32" y="3"/>
                    </a:lnTo>
                    <a:lnTo>
                      <a:pt x="32" y="3"/>
                    </a:lnTo>
                    <a:lnTo>
                      <a:pt x="32" y="1"/>
                    </a:lnTo>
                    <a:lnTo>
                      <a:pt x="32" y="1"/>
                    </a:lnTo>
                    <a:lnTo>
                      <a:pt x="32" y="0"/>
                    </a:lnTo>
                    <a:lnTo>
                      <a:pt x="23" y="0"/>
                    </a:lnTo>
                    <a:lnTo>
                      <a:pt x="15" y="0"/>
                    </a:lnTo>
                    <a:lnTo>
                      <a:pt x="8" y="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7" y="3"/>
                    </a:lnTo>
                    <a:lnTo>
                      <a:pt x="13" y="3"/>
                    </a:lnTo>
                    <a:lnTo>
                      <a:pt x="13" y="10"/>
                    </a:lnTo>
                    <a:lnTo>
                      <a:pt x="13" y="16"/>
                    </a:lnTo>
                    <a:lnTo>
                      <a:pt x="13" y="26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382" name="Freeform 174"/>
              <p:cNvSpPr>
                <a:spLocks/>
              </p:cNvSpPr>
              <p:nvPr/>
            </p:nvSpPr>
            <p:spPr bwMode="auto">
              <a:xfrm>
                <a:off x="1384" y="1594"/>
                <a:ext cx="7" cy="43"/>
              </a:xfrm>
              <a:custGeom>
                <a:avLst/>
                <a:gdLst/>
                <a:ahLst/>
                <a:cxnLst>
                  <a:cxn ang="0">
                    <a:pos x="2" y="26"/>
                  </a:cxn>
                  <a:cxn ang="0">
                    <a:pos x="2" y="35"/>
                  </a:cxn>
                  <a:cxn ang="0">
                    <a:pos x="0" y="43"/>
                  </a:cxn>
                  <a:cxn ang="0">
                    <a:pos x="2" y="42"/>
                  </a:cxn>
                  <a:cxn ang="0">
                    <a:pos x="4" y="42"/>
                  </a:cxn>
                  <a:cxn ang="0">
                    <a:pos x="6" y="42"/>
                  </a:cxn>
                  <a:cxn ang="0">
                    <a:pos x="7" y="43"/>
                  </a:cxn>
                  <a:cxn ang="0">
                    <a:pos x="7" y="35"/>
                  </a:cxn>
                  <a:cxn ang="0">
                    <a:pos x="7" y="26"/>
                  </a:cxn>
                  <a:cxn ang="0">
                    <a:pos x="7" y="16"/>
                  </a:cxn>
                  <a:cxn ang="0">
                    <a:pos x="7" y="8"/>
                  </a:cxn>
                  <a:cxn ang="0">
                    <a:pos x="7" y="0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2" y="8"/>
                  </a:cxn>
                  <a:cxn ang="0">
                    <a:pos x="2" y="16"/>
                  </a:cxn>
                  <a:cxn ang="0">
                    <a:pos x="2" y="26"/>
                  </a:cxn>
                </a:cxnLst>
                <a:rect l="0" t="0" r="r" b="b"/>
                <a:pathLst>
                  <a:path w="7" h="43">
                    <a:moveTo>
                      <a:pt x="2" y="26"/>
                    </a:moveTo>
                    <a:lnTo>
                      <a:pt x="2" y="35"/>
                    </a:lnTo>
                    <a:lnTo>
                      <a:pt x="0" y="43"/>
                    </a:lnTo>
                    <a:lnTo>
                      <a:pt x="2" y="42"/>
                    </a:lnTo>
                    <a:lnTo>
                      <a:pt x="4" y="42"/>
                    </a:lnTo>
                    <a:lnTo>
                      <a:pt x="6" y="42"/>
                    </a:lnTo>
                    <a:lnTo>
                      <a:pt x="7" y="43"/>
                    </a:lnTo>
                    <a:lnTo>
                      <a:pt x="7" y="35"/>
                    </a:lnTo>
                    <a:lnTo>
                      <a:pt x="7" y="26"/>
                    </a:lnTo>
                    <a:lnTo>
                      <a:pt x="7" y="16"/>
                    </a:lnTo>
                    <a:lnTo>
                      <a:pt x="7" y="8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2" y="8"/>
                    </a:lnTo>
                    <a:lnTo>
                      <a:pt x="2" y="16"/>
                    </a:lnTo>
                    <a:lnTo>
                      <a:pt x="2" y="26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383" name="Freeform 175"/>
              <p:cNvSpPr>
                <a:spLocks/>
              </p:cNvSpPr>
              <p:nvPr/>
            </p:nvSpPr>
            <p:spPr bwMode="auto">
              <a:xfrm>
                <a:off x="1400" y="1594"/>
                <a:ext cx="25" cy="43"/>
              </a:xfrm>
              <a:custGeom>
                <a:avLst/>
                <a:gdLst/>
                <a:ahLst/>
                <a:cxnLst>
                  <a:cxn ang="0">
                    <a:pos x="0" y="36"/>
                  </a:cxn>
                  <a:cxn ang="0">
                    <a:pos x="1" y="42"/>
                  </a:cxn>
                  <a:cxn ang="0">
                    <a:pos x="6" y="43"/>
                  </a:cxn>
                  <a:cxn ang="0">
                    <a:pos x="13" y="43"/>
                  </a:cxn>
                  <a:cxn ang="0">
                    <a:pos x="20" y="40"/>
                  </a:cxn>
                  <a:cxn ang="0">
                    <a:pos x="25" y="30"/>
                  </a:cxn>
                  <a:cxn ang="0">
                    <a:pos x="23" y="25"/>
                  </a:cxn>
                  <a:cxn ang="0">
                    <a:pos x="21" y="21"/>
                  </a:cxn>
                  <a:cxn ang="0">
                    <a:pos x="15" y="18"/>
                  </a:cxn>
                  <a:cxn ang="0">
                    <a:pos x="11" y="16"/>
                  </a:cxn>
                  <a:cxn ang="0">
                    <a:pos x="8" y="15"/>
                  </a:cxn>
                  <a:cxn ang="0">
                    <a:pos x="6" y="13"/>
                  </a:cxn>
                  <a:cxn ang="0">
                    <a:pos x="5" y="10"/>
                  </a:cxn>
                  <a:cxn ang="0">
                    <a:pos x="8" y="3"/>
                  </a:cxn>
                  <a:cxn ang="0">
                    <a:pos x="13" y="1"/>
                  </a:cxn>
                  <a:cxn ang="0">
                    <a:pos x="16" y="1"/>
                  </a:cxn>
                  <a:cxn ang="0">
                    <a:pos x="18" y="3"/>
                  </a:cxn>
                  <a:cxn ang="0">
                    <a:pos x="20" y="5"/>
                  </a:cxn>
                  <a:cxn ang="0">
                    <a:pos x="20" y="6"/>
                  </a:cxn>
                  <a:cxn ang="0">
                    <a:pos x="21" y="5"/>
                  </a:cxn>
                  <a:cxn ang="0">
                    <a:pos x="18" y="0"/>
                  </a:cxn>
                  <a:cxn ang="0">
                    <a:pos x="8" y="0"/>
                  </a:cxn>
                  <a:cxn ang="0">
                    <a:pos x="1" y="6"/>
                  </a:cxn>
                  <a:cxn ang="0">
                    <a:pos x="1" y="15"/>
                  </a:cxn>
                  <a:cxn ang="0">
                    <a:pos x="5" y="20"/>
                  </a:cxn>
                  <a:cxn ang="0">
                    <a:pos x="8" y="21"/>
                  </a:cxn>
                  <a:cxn ang="0">
                    <a:pos x="11" y="23"/>
                  </a:cxn>
                  <a:cxn ang="0">
                    <a:pos x="15" y="25"/>
                  </a:cxn>
                  <a:cxn ang="0">
                    <a:pos x="18" y="26"/>
                  </a:cxn>
                  <a:cxn ang="0">
                    <a:pos x="20" y="30"/>
                  </a:cxn>
                  <a:cxn ang="0">
                    <a:pos x="20" y="35"/>
                  </a:cxn>
                  <a:cxn ang="0">
                    <a:pos x="15" y="40"/>
                  </a:cxn>
                  <a:cxn ang="0">
                    <a:pos x="8" y="40"/>
                  </a:cxn>
                  <a:cxn ang="0">
                    <a:pos x="3" y="36"/>
                  </a:cxn>
                  <a:cxn ang="0">
                    <a:pos x="1" y="35"/>
                  </a:cxn>
                </a:cxnLst>
                <a:rect l="0" t="0" r="r" b="b"/>
                <a:pathLst>
                  <a:path w="25" h="43">
                    <a:moveTo>
                      <a:pt x="1" y="35"/>
                    </a:moveTo>
                    <a:lnTo>
                      <a:pt x="0" y="36"/>
                    </a:lnTo>
                    <a:lnTo>
                      <a:pt x="0" y="40"/>
                    </a:lnTo>
                    <a:lnTo>
                      <a:pt x="1" y="42"/>
                    </a:lnTo>
                    <a:lnTo>
                      <a:pt x="3" y="42"/>
                    </a:lnTo>
                    <a:lnTo>
                      <a:pt x="6" y="43"/>
                    </a:lnTo>
                    <a:lnTo>
                      <a:pt x="10" y="43"/>
                    </a:lnTo>
                    <a:lnTo>
                      <a:pt x="13" y="43"/>
                    </a:lnTo>
                    <a:lnTo>
                      <a:pt x="18" y="42"/>
                    </a:lnTo>
                    <a:lnTo>
                      <a:pt x="20" y="40"/>
                    </a:lnTo>
                    <a:lnTo>
                      <a:pt x="23" y="35"/>
                    </a:lnTo>
                    <a:lnTo>
                      <a:pt x="25" y="30"/>
                    </a:lnTo>
                    <a:lnTo>
                      <a:pt x="23" y="26"/>
                    </a:lnTo>
                    <a:lnTo>
                      <a:pt x="23" y="25"/>
                    </a:lnTo>
                    <a:lnTo>
                      <a:pt x="23" y="23"/>
                    </a:lnTo>
                    <a:lnTo>
                      <a:pt x="21" y="21"/>
                    </a:lnTo>
                    <a:lnTo>
                      <a:pt x="18" y="20"/>
                    </a:lnTo>
                    <a:lnTo>
                      <a:pt x="15" y="18"/>
                    </a:lnTo>
                    <a:lnTo>
                      <a:pt x="13" y="18"/>
                    </a:lnTo>
                    <a:lnTo>
                      <a:pt x="11" y="16"/>
                    </a:lnTo>
                    <a:lnTo>
                      <a:pt x="10" y="16"/>
                    </a:lnTo>
                    <a:lnTo>
                      <a:pt x="8" y="15"/>
                    </a:lnTo>
                    <a:lnTo>
                      <a:pt x="6" y="15"/>
                    </a:lnTo>
                    <a:lnTo>
                      <a:pt x="6" y="13"/>
                    </a:lnTo>
                    <a:lnTo>
                      <a:pt x="5" y="11"/>
                    </a:lnTo>
                    <a:lnTo>
                      <a:pt x="5" y="10"/>
                    </a:lnTo>
                    <a:lnTo>
                      <a:pt x="6" y="6"/>
                    </a:lnTo>
                    <a:lnTo>
                      <a:pt x="8" y="3"/>
                    </a:lnTo>
                    <a:lnTo>
                      <a:pt x="10" y="1"/>
                    </a:lnTo>
                    <a:lnTo>
                      <a:pt x="13" y="1"/>
                    </a:lnTo>
                    <a:lnTo>
                      <a:pt x="15" y="1"/>
                    </a:lnTo>
                    <a:lnTo>
                      <a:pt x="16" y="1"/>
                    </a:lnTo>
                    <a:lnTo>
                      <a:pt x="16" y="3"/>
                    </a:lnTo>
                    <a:lnTo>
                      <a:pt x="18" y="3"/>
                    </a:lnTo>
                    <a:lnTo>
                      <a:pt x="18" y="5"/>
                    </a:lnTo>
                    <a:lnTo>
                      <a:pt x="20" y="5"/>
                    </a:lnTo>
                    <a:lnTo>
                      <a:pt x="20" y="6"/>
                    </a:lnTo>
                    <a:lnTo>
                      <a:pt x="20" y="6"/>
                    </a:lnTo>
                    <a:lnTo>
                      <a:pt x="21" y="6"/>
                    </a:lnTo>
                    <a:lnTo>
                      <a:pt x="21" y="5"/>
                    </a:lnTo>
                    <a:lnTo>
                      <a:pt x="23" y="1"/>
                    </a:lnTo>
                    <a:lnTo>
                      <a:pt x="18" y="0"/>
                    </a:lnTo>
                    <a:lnTo>
                      <a:pt x="13" y="0"/>
                    </a:lnTo>
                    <a:lnTo>
                      <a:pt x="8" y="0"/>
                    </a:lnTo>
                    <a:lnTo>
                      <a:pt x="5" y="1"/>
                    </a:lnTo>
                    <a:lnTo>
                      <a:pt x="1" y="6"/>
                    </a:lnTo>
                    <a:lnTo>
                      <a:pt x="1" y="11"/>
                    </a:lnTo>
                    <a:lnTo>
                      <a:pt x="1" y="15"/>
                    </a:lnTo>
                    <a:lnTo>
                      <a:pt x="3" y="18"/>
                    </a:lnTo>
                    <a:lnTo>
                      <a:pt x="5" y="20"/>
                    </a:lnTo>
                    <a:lnTo>
                      <a:pt x="6" y="21"/>
                    </a:lnTo>
                    <a:lnTo>
                      <a:pt x="8" y="21"/>
                    </a:lnTo>
                    <a:lnTo>
                      <a:pt x="10" y="23"/>
                    </a:lnTo>
                    <a:lnTo>
                      <a:pt x="11" y="23"/>
                    </a:lnTo>
                    <a:lnTo>
                      <a:pt x="13" y="23"/>
                    </a:lnTo>
                    <a:lnTo>
                      <a:pt x="15" y="25"/>
                    </a:lnTo>
                    <a:lnTo>
                      <a:pt x="16" y="26"/>
                    </a:lnTo>
                    <a:lnTo>
                      <a:pt x="18" y="26"/>
                    </a:lnTo>
                    <a:lnTo>
                      <a:pt x="18" y="28"/>
                    </a:lnTo>
                    <a:lnTo>
                      <a:pt x="20" y="30"/>
                    </a:lnTo>
                    <a:lnTo>
                      <a:pt x="20" y="31"/>
                    </a:lnTo>
                    <a:lnTo>
                      <a:pt x="20" y="35"/>
                    </a:lnTo>
                    <a:lnTo>
                      <a:pt x="18" y="38"/>
                    </a:lnTo>
                    <a:lnTo>
                      <a:pt x="15" y="40"/>
                    </a:lnTo>
                    <a:lnTo>
                      <a:pt x="11" y="42"/>
                    </a:lnTo>
                    <a:lnTo>
                      <a:pt x="8" y="40"/>
                    </a:lnTo>
                    <a:lnTo>
                      <a:pt x="5" y="38"/>
                    </a:lnTo>
                    <a:lnTo>
                      <a:pt x="3" y="36"/>
                    </a:lnTo>
                    <a:lnTo>
                      <a:pt x="1" y="35"/>
                    </a:lnTo>
                    <a:lnTo>
                      <a:pt x="1" y="3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384" name="Freeform 176"/>
              <p:cNvSpPr>
                <a:spLocks/>
              </p:cNvSpPr>
              <p:nvPr/>
            </p:nvSpPr>
            <p:spPr bwMode="auto">
              <a:xfrm>
                <a:off x="1433" y="1594"/>
                <a:ext cx="35" cy="43"/>
              </a:xfrm>
              <a:custGeom>
                <a:avLst/>
                <a:gdLst/>
                <a:ahLst/>
                <a:cxnLst>
                  <a:cxn ang="0">
                    <a:pos x="32" y="20"/>
                  </a:cxn>
                  <a:cxn ang="0">
                    <a:pos x="32" y="23"/>
                  </a:cxn>
                  <a:cxn ang="0">
                    <a:pos x="32" y="26"/>
                  </a:cxn>
                  <a:cxn ang="0">
                    <a:pos x="32" y="30"/>
                  </a:cxn>
                  <a:cxn ang="0">
                    <a:pos x="30" y="33"/>
                  </a:cxn>
                  <a:cxn ang="0">
                    <a:pos x="29" y="36"/>
                  </a:cxn>
                  <a:cxn ang="0">
                    <a:pos x="27" y="38"/>
                  </a:cxn>
                  <a:cxn ang="0">
                    <a:pos x="24" y="40"/>
                  </a:cxn>
                  <a:cxn ang="0">
                    <a:pos x="19" y="40"/>
                  </a:cxn>
                  <a:cxn ang="0">
                    <a:pos x="15" y="40"/>
                  </a:cxn>
                  <a:cxn ang="0">
                    <a:pos x="12" y="38"/>
                  </a:cxn>
                  <a:cxn ang="0">
                    <a:pos x="9" y="36"/>
                  </a:cxn>
                  <a:cxn ang="0">
                    <a:pos x="7" y="33"/>
                  </a:cxn>
                  <a:cxn ang="0">
                    <a:pos x="7" y="31"/>
                  </a:cxn>
                  <a:cxn ang="0">
                    <a:pos x="5" y="28"/>
                  </a:cxn>
                  <a:cxn ang="0">
                    <a:pos x="5" y="25"/>
                  </a:cxn>
                  <a:cxn ang="0">
                    <a:pos x="5" y="21"/>
                  </a:cxn>
                  <a:cxn ang="0">
                    <a:pos x="5" y="11"/>
                  </a:cxn>
                  <a:cxn ang="0">
                    <a:pos x="5" y="5"/>
                  </a:cxn>
                  <a:cxn ang="0">
                    <a:pos x="7" y="0"/>
                  </a:cxn>
                  <a:cxn ang="0">
                    <a:pos x="5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6"/>
                  </a:cxn>
                  <a:cxn ang="0">
                    <a:pos x="0" y="20"/>
                  </a:cxn>
                  <a:cxn ang="0">
                    <a:pos x="0" y="26"/>
                  </a:cxn>
                  <a:cxn ang="0">
                    <a:pos x="2" y="31"/>
                  </a:cxn>
                  <a:cxn ang="0">
                    <a:pos x="4" y="36"/>
                  </a:cxn>
                  <a:cxn ang="0">
                    <a:pos x="7" y="40"/>
                  </a:cxn>
                  <a:cxn ang="0">
                    <a:pos x="12" y="43"/>
                  </a:cxn>
                  <a:cxn ang="0">
                    <a:pos x="17" y="43"/>
                  </a:cxn>
                  <a:cxn ang="0">
                    <a:pos x="24" y="43"/>
                  </a:cxn>
                  <a:cxn ang="0">
                    <a:pos x="29" y="40"/>
                  </a:cxn>
                  <a:cxn ang="0">
                    <a:pos x="32" y="36"/>
                  </a:cxn>
                  <a:cxn ang="0">
                    <a:pos x="34" y="31"/>
                  </a:cxn>
                  <a:cxn ang="0">
                    <a:pos x="35" y="25"/>
                  </a:cxn>
                  <a:cxn ang="0">
                    <a:pos x="35" y="11"/>
                  </a:cxn>
                  <a:cxn ang="0">
                    <a:pos x="35" y="0"/>
                  </a:cxn>
                  <a:cxn ang="0">
                    <a:pos x="35" y="0"/>
                  </a:cxn>
                  <a:cxn ang="0">
                    <a:pos x="34" y="0"/>
                  </a:cxn>
                  <a:cxn ang="0">
                    <a:pos x="32" y="0"/>
                  </a:cxn>
                  <a:cxn ang="0">
                    <a:pos x="32" y="0"/>
                  </a:cxn>
                  <a:cxn ang="0">
                    <a:pos x="32" y="3"/>
                  </a:cxn>
                  <a:cxn ang="0">
                    <a:pos x="32" y="10"/>
                  </a:cxn>
                  <a:cxn ang="0">
                    <a:pos x="32" y="20"/>
                  </a:cxn>
                </a:cxnLst>
                <a:rect l="0" t="0" r="r" b="b"/>
                <a:pathLst>
                  <a:path w="35" h="43">
                    <a:moveTo>
                      <a:pt x="32" y="20"/>
                    </a:moveTo>
                    <a:lnTo>
                      <a:pt x="32" y="23"/>
                    </a:lnTo>
                    <a:lnTo>
                      <a:pt x="32" y="26"/>
                    </a:lnTo>
                    <a:lnTo>
                      <a:pt x="32" y="30"/>
                    </a:lnTo>
                    <a:lnTo>
                      <a:pt x="30" y="33"/>
                    </a:lnTo>
                    <a:lnTo>
                      <a:pt x="29" y="36"/>
                    </a:lnTo>
                    <a:lnTo>
                      <a:pt x="27" y="38"/>
                    </a:lnTo>
                    <a:lnTo>
                      <a:pt x="24" y="40"/>
                    </a:lnTo>
                    <a:lnTo>
                      <a:pt x="19" y="40"/>
                    </a:lnTo>
                    <a:lnTo>
                      <a:pt x="15" y="40"/>
                    </a:lnTo>
                    <a:lnTo>
                      <a:pt x="12" y="38"/>
                    </a:lnTo>
                    <a:lnTo>
                      <a:pt x="9" y="36"/>
                    </a:lnTo>
                    <a:lnTo>
                      <a:pt x="7" y="33"/>
                    </a:lnTo>
                    <a:lnTo>
                      <a:pt x="7" y="31"/>
                    </a:lnTo>
                    <a:lnTo>
                      <a:pt x="5" y="28"/>
                    </a:lnTo>
                    <a:lnTo>
                      <a:pt x="5" y="25"/>
                    </a:lnTo>
                    <a:lnTo>
                      <a:pt x="5" y="21"/>
                    </a:lnTo>
                    <a:lnTo>
                      <a:pt x="5" y="11"/>
                    </a:lnTo>
                    <a:lnTo>
                      <a:pt x="5" y="5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6"/>
                    </a:lnTo>
                    <a:lnTo>
                      <a:pt x="0" y="20"/>
                    </a:lnTo>
                    <a:lnTo>
                      <a:pt x="0" y="26"/>
                    </a:lnTo>
                    <a:lnTo>
                      <a:pt x="2" y="31"/>
                    </a:lnTo>
                    <a:lnTo>
                      <a:pt x="4" y="36"/>
                    </a:lnTo>
                    <a:lnTo>
                      <a:pt x="7" y="40"/>
                    </a:lnTo>
                    <a:lnTo>
                      <a:pt x="12" y="43"/>
                    </a:lnTo>
                    <a:lnTo>
                      <a:pt x="17" y="43"/>
                    </a:lnTo>
                    <a:lnTo>
                      <a:pt x="24" y="43"/>
                    </a:lnTo>
                    <a:lnTo>
                      <a:pt x="29" y="40"/>
                    </a:lnTo>
                    <a:lnTo>
                      <a:pt x="32" y="36"/>
                    </a:lnTo>
                    <a:lnTo>
                      <a:pt x="34" y="31"/>
                    </a:lnTo>
                    <a:lnTo>
                      <a:pt x="35" y="25"/>
                    </a:lnTo>
                    <a:lnTo>
                      <a:pt x="35" y="11"/>
                    </a:lnTo>
                    <a:lnTo>
                      <a:pt x="35" y="0"/>
                    </a:lnTo>
                    <a:lnTo>
                      <a:pt x="35" y="0"/>
                    </a:lnTo>
                    <a:lnTo>
                      <a:pt x="34" y="0"/>
                    </a:lnTo>
                    <a:lnTo>
                      <a:pt x="32" y="0"/>
                    </a:lnTo>
                    <a:lnTo>
                      <a:pt x="32" y="0"/>
                    </a:lnTo>
                    <a:lnTo>
                      <a:pt x="32" y="3"/>
                    </a:lnTo>
                    <a:lnTo>
                      <a:pt x="32" y="10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385" name="Freeform 177"/>
              <p:cNvSpPr>
                <a:spLocks noEditPoints="1"/>
              </p:cNvSpPr>
              <p:nvPr/>
            </p:nvSpPr>
            <p:spPr bwMode="auto">
              <a:xfrm>
                <a:off x="1482" y="1594"/>
                <a:ext cx="30" cy="43"/>
              </a:xfrm>
              <a:custGeom>
                <a:avLst/>
                <a:gdLst/>
                <a:ahLst/>
                <a:cxnLst>
                  <a:cxn ang="0">
                    <a:pos x="5" y="10"/>
                  </a:cxn>
                  <a:cxn ang="0">
                    <a:pos x="8" y="1"/>
                  </a:cxn>
                  <a:cxn ang="0">
                    <a:pos x="13" y="1"/>
                  </a:cxn>
                  <a:cxn ang="0">
                    <a:pos x="15" y="3"/>
                  </a:cxn>
                  <a:cxn ang="0">
                    <a:pos x="18" y="5"/>
                  </a:cxn>
                  <a:cxn ang="0">
                    <a:pos x="20" y="8"/>
                  </a:cxn>
                  <a:cxn ang="0">
                    <a:pos x="20" y="13"/>
                  </a:cxn>
                  <a:cxn ang="0">
                    <a:pos x="18" y="16"/>
                  </a:cxn>
                  <a:cxn ang="0">
                    <a:pos x="15" y="18"/>
                  </a:cxn>
                  <a:cxn ang="0">
                    <a:pos x="10" y="20"/>
                  </a:cxn>
                  <a:cxn ang="0">
                    <a:pos x="7" y="20"/>
                  </a:cxn>
                  <a:cxn ang="0">
                    <a:pos x="5" y="16"/>
                  </a:cxn>
                  <a:cxn ang="0">
                    <a:pos x="0" y="35"/>
                  </a:cxn>
                  <a:cxn ang="0">
                    <a:pos x="0" y="42"/>
                  </a:cxn>
                  <a:cxn ang="0">
                    <a:pos x="3" y="42"/>
                  </a:cxn>
                  <a:cxn ang="0">
                    <a:pos x="5" y="35"/>
                  </a:cxn>
                  <a:cxn ang="0">
                    <a:pos x="5" y="21"/>
                  </a:cxn>
                  <a:cxn ang="0">
                    <a:pos x="12" y="26"/>
                  </a:cxn>
                  <a:cxn ang="0">
                    <a:pos x="20" y="38"/>
                  </a:cxn>
                  <a:cxn ang="0">
                    <a:pos x="25" y="42"/>
                  </a:cxn>
                  <a:cxn ang="0">
                    <a:pos x="28" y="42"/>
                  </a:cxn>
                  <a:cxn ang="0">
                    <a:pos x="22" y="31"/>
                  </a:cxn>
                  <a:cxn ang="0">
                    <a:pos x="15" y="21"/>
                  </a:cxn>
                  <a:cxn ang="0">
                    <a:pos x="18" y="20"/>
                  </a:cxn>
                  <a:cxn ang="0">
                    <a:pos x="23" y="16"/>
                  </a:cxn>
                  <a:cxn ang="0">
                    <a:pos x="25" y="13"/>
                  </a:cxn>
                  <a:cxn ang="0">
                    <a:pos x="25" y="6"/>
                  </a:cxn>
                  <a:cxn ang="0">
                    <a:pos x="22" y="1"/>
                  </a:cxn>
                  <a:cxn ang="0">
                    <a:pos x="13" y="0"/>
                  </a:cxn>
                  <a:cxn ang="0">
                    <a:pos x="10" y="0"/>
                  </a:cxn>
                  <a:cxn ang="0">
                    <a:pos x="7" y="0"/>
                  </a:cxn>
                  <a:cxn ang="0">
                    <a:pos x="0" y="0"/>
                  </a:cxn>
                  <a:cxn ang="0">
                    <a:pos x="0" y="16"/>
                  </a:cxn>
                </a:cxnLst>
                <a:rect l="0" t="0" r="r" b="b"/>
                <a:pathLst>
                  <a:path w="30" h="43">
                    <a:moveTo>
                      <a:pt x="5" y="16"/>
                    </a:moveTo>
                    <a:lnTo>
                      <a:pt x="5" y="10"/>
                    </a:lnTo>
                    <a:lnTo>
                      <a:pt x="5" y="3"/>
                    </a:lnTo>
                    <a:lnTo>
                      <a:pt x="8" y="1"/>
                    </a:lnTo>
                    <a:lnTo>
                      <a:pt x="12" y="1"/>
                    </a:lnTo>
                    <a:lnTo>
                      <a:pt x="13" y="1"/>
                    </a:lnTo>
                    <a:lnTo>
                      <a:pt x="15" y="3"/>
                    </a:lnTo>
                    <a:lnTo>
                      <a:pt x="15" y="3"/>
                    </a:lnTo>
                    <a:lnTo>
                      <a:pt x="17" y="3"/>
                    </a:lnTo>
                    <a:lnTo>
                      <a:pt x="18" y="5"/>
                    </a:lnTo>
                    <a:lnTo>
                      <a:pt x="20" y="6"/>
                    </a:lnTo>
                    <a:lnTo>
                      <a:pt x="20" y="8"/>
                    </a:lnTo>
                    <a:lnTo>
                      <a:pt x="20" y="10"/>
                    </a:lnTo>
                    <a:lnTo>
                      <a:pt x="20" y="13"/>
                    </a:lnTo>
                    <a:lnTo>
                      <a:pt x="18" y="15"/>
                    </a:lnTo>
                    <a:lnTo>
                      <a:pt x="18" y="16"/>
                    </a:lnTo>
                    <a:lnTo>
                      <a:pt x="17" y="18"/>
                    </a:lnTo>
                    <a:lnTo>
                      <a:pt x="15" y="18"/>
                    </a:lnTo>
                    <a:lnTo>
                      <a:pt x="13" y="20"/>
                    </a:lnTo>
                    <a:lnTo>
                      <a:pt x="10" y="20"/>
                    </a:lnTo>
                    <a:lnTo>
                      <a:pt x="8" y="20"/>
                    </a:lnTo>
                    <a:lnTo>
                      <a:pt x="7" y="20"/>
                    </a:lnTo>
                    <a:lnTo>
                      <a:pt x="5" y="20"/>
                    </a:lnTo>
                    <a:lnTo>
                      <a:pt x="5" y="16"/>
                    </a:lnTo>
                    <a:close/>
                    <a:moveTo>
                      <a:pt x="0" y="26"/>
                    </a:moveTo>
                    <a:lnTo>
                      <a:pt x="0" y="35"/>
                    </a:lnTo>
                    <a:lnTo>
                      <a:pt x="0" y="43"/>
                    </a:lnTo>
                    <a:lnTo>
                      <a:pt x="0" y="42"/>
                    </a:lnTo>
                    <a:lnTo>
                      <a:pt x="2" y="42"/>
                    </a:lnTo>
                    <a:lnTo>
                      <a:pt x="3" y="42"/>
                    </a:lnTo>
                    <a:lnTo>
                      <a:pt x="5" y="43"/>
                    </a:lnTo>
                    <a:lnTo>
                      <a:pt x="5" y="35"/>
                    </a:lnTo>
                    <a:lnTo>
                      <a:pt x="5" y="26"/>
                    </a:lnTo>
                    <a:lnTo>
                      <a:pt x="5" y="21"/>
                    </a:lnTo>
                    <a:lnTo>
                      <a:pt x="7" y="21"/>
                    </a:lnTo>
                    <a:lnTo>
                      <a:pt x="12" y="26"/>
                    </a:lnTo>
                    <a:lnTo>
                      <a:pt x="15" y="33"/>
                    </a:lnTo>
                    <a:lnTo>
                      <a:pt x="20" y="38"/>
                    </a:lnTo>
                    <a:lnTo>
                      <a:pt x="22" y="43"/>
                    </a:lnTo>
                    <a:lnTo>
                      <a:pt x="25" y="42"/>
                    </a:lnTo>
                    <a:lnTo>
                      <a:pt x="27" y="42"/>
                    </a:lnTo>
                    <a:lnTo>
                      <a:pt x="28" y="42"/>
                    </a:lnTo>
                    <a:lnTo>
                      <a:pt x="30" y="43"/>
                    </a:lnTo>
                    <a:lnTo>
                      <a:pt x="22" y="31"/>
                    </a:lnTo>
                    <a:lnTo>
                      <a:pt x="13" y="21"/>
                    </a:lnTo>
                    <a:lnTo>
                      <a:pt x="15" y="21"/>
                    </a:lnTo>
                    <a:lnTo>
                      <a:pt x="17" y="20"/>
                    </a:lnTo>
                    <a:lnTo>
                      <a:pt x="18" y="20"/>
                    </a:lnTo>
                    <a:lnTo>
                      <a:pt x="22" y="18"/>
                    </a:lnTo>
                    <a:lnTo>
                      <a:pt x="23" y="16"/>
                    </a:lnTo>
                    <a:lnTo>
                      <a:pt x="23" y="15"/>
                    </a:lnTo>
                    <a:lnTo>
                      <a:pt x="25" y="13"/>
                    </a:lnTo>
                    <a:lnTo>
                      <a:pt x="25" y="10"/>
                    </a:lnTo>
                    <a:lnTo>
                      <a:pt x="25" y="6"/>
                    </a:lnTo>
                    <a:lnTo>
                      <a:pt x="23" y="3"/>
                    </a:lnTo>
                    <a:lnTo>
                      <a:pt x="22" y="1"/>
                    </a:lnTo>
                    <a:lnTo>
                      <a:pt x="18" y="0"/>
                    </a:lnTo>
                    <a:lnTo>
                      <a:pt x="13" y="0"/>
                    </a:lnTo>
                    <a:lnTo>
                      <a:pt x="12" y="0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0" y="8"/>
                    </a:lnTo>
                    <a:lnTo>
                      <a:pt x="0" y="16"/>
                    </a:lnTo>
                    <a:lnTo>
                      <a:pt x="0" y="26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386" name="Freeform 178"/>
              <p:cNvSpPr>
                <a:spLocks/>
              </p:cNvSpPr>
              <p:nvPr/>
            </p:nvSpPr>
            <p:spPr bwMode="auto">
              <a:xfrm>
                <a:off x="1519" y="1594"/>
                <a:ext cx="35" cy="43"/>
              </a:xfrm>
              <a:custGeom>
                <a:avLst/>
                <a:gdLst/>
                <a:ahLst/>
                <a:cxnLst>
                  <a:cxn ang="0">
                    <a:pos x="32" y="20"/>
                  </a:cxn>
                  <a:cxn ang="0">
                    <a:pos x="32" y="23"/>
                  </a:cxn>
                  <a:cxn ang="0">
                    <a:pos x="32" y="26"/>
                  </a:cxn>
                  <a:cxn ang="0">
                    <a:pos x="32" y="30"/>
                  </a:cxn>
                  <a:cxn ang="0">
                    <a:pos x="30" y="33"/>
                  </a:cxn>
                  <a:cxn ang="0">
                    <a:pos x="28" y="36"/>
                  </a:cxn>
                  <a:cxn ang="0">
                    <a:pos x="27" y="38"/>
                  </a:cxn>
                  <a:cxn ang="0">
                    <a:pos x="23" y="40"/>
                  </a:cxn>
                  <a:cxn ang="0">
                    <a:pos x="18" y="40"/>
                  </a:cxn>
                  <a:cxn ang="0">
                    <a:pos x="15" y="40"/>
                  </a:cxn>
                  <a:cxn ang="0">
                    <a:pos x="12" y="38"/>
                  </a:cxn>
                  <a:cxn ang="0">
                    <a:pos x="8" y="36"/>
                  </a:cxn>
                  <a:cxn ang="0">
                    <a:pos x="6" y="33"/>
                  </a:cxn>
                  <a:cxn ang="0">
                    <a:pos x="6" y="31"/>
                  </a:cxn>
                  <a:cxn ang="0">
                    <a:pos x="5" y="28"/>
                  </a:cxn>
                  <a:cxn ang="0">
                    <a:pos x="5" y="25"/>
                  </a:cxn>
                  <a:cxn ang="0">
                    <a:pos x="5" y="21"/>
                  </a:cxn>
                  <a:cxn ang="0">
                    <a:pos x="5" y="11"/>
                  </a:cxn>
                  <a:cxn ang="0">
                    <a:pos x="5" y="5"/>
                  </a:cxn>
                  <a:cxn ang="0">
                    <a:pos x="6" y="0"/>
                  </a:cxn>
                  <a:cxn ang="0">
                    <a:pos x="5" y="0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6"/>
                  </a:cxn>
                  <a:cxn ang="0">
                    <a:pos x="0" y="20"/>
                  </a:cxn>
                  <a:cxn ang="0">
                    <a:pos x="0" y="26"/>
                  </a:cxn>
                  <a:cxn ang="0">
                    <a:pos x="1" y="31"/>
                  </a:cxn>
                  <a:cxn ang="0">
                    <a:pos x="3" y="36"/>
                  </a:cxn>
                  <a:cxn ang="0">
                    <a:pos x="6" y="40"/>
                  </a:cxn>
                  <a:cxn ang="0">
                    <a:pos x="12" y="43"/>
                  </a:cxn>
                  <a:cxn ang="0">
                    <a:pos x="17" y="43"/>
                  </a:cxn>
                  <a:cxn ang="0">
                    <a:pos x="23" y="43"/>
                  </a:cxn>
                  <a:cxn ang="0">
                    <a:pos x="28" y="40"/>
                  </a:cxn>
                  <a:cxn ang="0">
                    <a:pos x="32" y="36"/>
                  </a:cxn>
                  <a:cxn ang="0">
                    <a:pos x="33" y="31"/>
                  </a:cxn>
                  <a:cxn ang="0">
                    <a:pos x="35" y="25"/>
                  </a:cxn>
                  <a:cxn ang="0">
                    <a:pos x="35" y="11"/>
                  </a:cxn>
                  <a:cxn ang="0">
                    <a:pos x="35" y="0"/>
                  </a:cxn>
                  <a:cxn ang="0">
                    <a:pos x="35" y="0"/>
                  </a:cxn>
                  <a:cxn ang="0">
                    <a:pos x="33" y="0"/>
                  </a:cxn>
                  <a:cxn ang="0">
                    <a:pos x="33" y="0"/>
                  </a:cxn>
                  <a:cxn ang="0">
                    <a:pos x="32" y="0"/>
                  </a:cxn>
                  <a:cxn ang="0">
                    <a:pos x="32" y="3"/>
                  </a:cxn>
                  <a:cxn ang="0">
                    <a:pos x="32" y="10"/>
                  </a:cxn>
                  <a:cxn ang="0">
                    <a:pos x="32" y="20"/>
                  </a:cxn>
                </a:cxnLst>
                <a:rect l="0" t="0" r="r" b="b"/>
                <a:pathLst>
                  <a:path w="35" h="43">
                    <a:moveTo>
                      <a:pt x="32" y="20"/>
                    </a:moveTo>
                    <a:lnTo>
                      <a:pt x="32" y="23"/>
                    </a:lnTo>
                    <a:lnTo>
                      <a:pt x="32" y="26"/>
                    </a:lnTo>
                    <a:lnTo>
                      <a:pt x="32" y="30"/>
                    </a:lnTo>
                    <a:lnTo>
                      <a:pt x="30" y="33"/>
                    </a:lnTo>
                    <a:lnTo>
                      <a:pt x="28" y="36"/>
                    </a:lnTo>
                    <a:lnTo>
                      <a:pt x="27" y="38"/>
                    </a:lnTo>
                    <a:lnTo>
                      <a:pt x="23" y="40"/>
                    </a:lnTo>
                    <a:lnTo>
                      <a:pt x="18" y="40"/>
                    </a:lnTo>
                    <a:lnTo>
                      <a:pt x="15" y="40"/>
                    </a:lnTo>
                    <a:lnTo>
                      <a:pt x="12" y="38"/>
                    </a:lnTo>
                    <a:lnTo>
                      <a:pt x="8" y="36"/>
                    </a:lnTo>
                    <a:lnTo>
                      <a:pt x="6" y="33"/>
                    </a:lnTo>
                    <a:lnTo>
                      <a:pt x="6" y="31"/>
                    </a:lnTo>
                    <a:lnTo>
                      <a:pt x="5" y="28"/>
                    </a:lnTo>
                    <a:lnTo>
                      <a:pt x="5" y="25"/>
                    </a:lnTo>
                    <a:lnTo>
                      <a:pt x="5" y="21"/>
                    </a:lnTo>
                    <a:lnTo>
                      <a:pt x="5" y="11"/>
                    </a:lnTo>
                    <a:lnTo>
                      <a:pt x="5" y="5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6"/>
                    </a:lnTo>
                    <a:lnTo>
                      <a:pt x="0" y="20"/>
                    </a:lnTo>
                    <a:lnTo>
                      <a:pt x="0" y="26"/>
                    </a:lnTo>
                    <a:lnTo>
                      <a:pt x="1" y="31"/>
                    </a:lnTo>
                    <a:lnTo>
                      <a:pt x="3" y="36"/>
                    </a:lnTo>
                    <a:lnTo>
                      <a:pt x="6" y="40"/>
                    </a:lnTo>
                    <a:lnTo>
                      <a:pt x="12" y="43"/>
                    </a:lnTo>
                    <a:lnTo>
                      <a:pt x="17" y="43"/>
                    </a:lnTo>
                    <a:lnTo>
                      <a:pt x="23" y="43"/>
                    </a:lnTo>
                    <a:lnTo>
                      <a:pt x="28" y="40"/>
                    </a:lnTo>
                    <a:lnTo>
                      <a:pt x="32" y="36"/>
                    </a:lnTo>
                    <a:lnTo>
                      <a:pt x="33" y="31"/>
                    </a:lnTo>
                    <a:lnTo>
                      <a:pt x="35" y="25"/>
                    </a:lnTo>
                    <a:lnTo>
                      <a:pt x="35" y="11"/>
                    </a:lnTo>
                    <a:lnTo>
                      <a:pt x="35" y="0"/>
                    </a:lnTo>
                    <a:lnTo>
                      <a:pt x="35" y="0"/>
                    </a:lnTo>
                    <a:lnTo>
                      <a:pt x="33" y="0"/>
                    </a:lnTo>
                    <a:lnTo>
                      <a:pt x="33" y="0"/>
                    </a:lnTo>
                    <a:lnTo>
                      <a:pt x="32" y="0"/>
                    </a:lnTo>
                    <a:lnTo>
                      <a:pt x="32" y="3"/>
                    </a:lnTo>
                    <a:lnTo>
                      <a:pt x="32" y="10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387" name="Freeform 179"/>
              <p:cNvSpPr>
                <a:spLocks/>
              </p:cNvSpPr>
              <p:nvPr/>
            </p:nvSpPr>
            <p:spPr bwMode="auto">
              <a:xfrm>
                <a:off x="3246" y="1699"/>
                <a:ext cx="35" cy="44"/>
              </a:xfrm>
              <a:custGeom>
                <a:avLst/>
                <a:gdLst/>
                <a:ahLst/>
                <a:cxnLst>
                  <a:cxn ang="0">
                    <a:pos x="35" y="44"/>
                  </a:cxn>
                  <a:cxn ang="0">
                    <a:pos x="35" y="34"/>
                  </a:cxn>
                  <a:cxn ang="0">
                    <a:pos x="35" y="22"/>
                  </a:cxn>
                  <a:cxn ang="0">
                    <a:pos x="35" y="10"/>
                  </a:cxn>
                  <a:cxn ang="0">
                    <a:pos x="35" y="0"/>
                  </a:cxn>
                  <a:cxn ang="0">
                    <a:pos x="35" y="2"/>
                  </a:cxn>
                  <a:cxn ang="0">
                    <a:pos x="34" y="2"/>
                  </a:cxn>
                  <a:cxn ang="0">
                    <a:pos x="34" y="2"/>
                  </a:cxn>
                  <a:cxn ang="0">
                    <a:pos x="32" y="0"/>
                  </a:cxn>
                  <a:cxn ang="0">
                    <a:pos x="32" y="17"/>
                  </a:cxn>
                  <a:cxn ang="0">
                    <a:pos x="32" y="34"/>
                  </a:cxn>
                  <a:cxn ang="0">
                    <a:pos x="19" y="19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2" y="4"/>
                  </a:cxn>
                  <a:cxn ang="0">
                    <a:pos x="2" y="10"/>
                  </a:cxn>
                  <a:cxn ang="0">
                    <a:pos x="2" y="17"/>
                  </a:cxn>
                  <a:cxn ang="0">
                    <a:pos x="2" y="24"/>
                  </a:cxn>
                  <a:cxn ang="0">
                    <a:pos x="0" y="32"/>
                  </a:cxn>
                  <a:cxn ang="0">
                    <a:pos x="0" y="39"/>
                  </a:cxn>
                  <a:cxn ang="0">
                    <a:pos x="0" y="44"/>
                  </a:cxn>
                  <a:cxn ang="0">
                    <a:pos x="2" y="44"/>
                  </a:cxn>
                  <a:cxn ang="0">
                    <a:pos x="2" y="44"/>
                  </a:cxn>
                  <a:cxn ang="0">
                    <a:pos x="3" y="44"/>
                  </a:cxn>
                  <a:cxn ang="0">
                    <a:pos x="3" y="44"/>
                  </a:cxn>
                  <a:cxn ang="0">
                    <a:pos x="3" y="41"/>
                  </a:cxn>
                  <a:cxn ang="0">
                    <a:pos x="3" y="34"/>
                  </a:cxn>
                  <a:cxn ang="0">
                    <a:pos x="3" y="29"/>
                  </a:cxn>
                  <a:cxn ang="0">
                    <a:pos x="3" y="22"/>
                  </a:cxn>
                  <a:cxn ang="0">
                    <a:pos x="3" y="15"/>
                  </a:cxn>
                  <a:cxn ang="0">
                    <a:pos x="3" y="10"/>
                  </a:cxn>
                  <a:cxn ang="0">
                    <a:pos x="19" y="27"/>
                  </a:cxn>
                  <a:cxn ang="0">
                    <a:pos x="34" y="44"/>
                  </a:cxn>
                  <a:cxn ang="0">
                    <a:pos x="35" y="44"/>
                  </a:cxn>
                </a:cxnLst>
                <a:rect l="0" t="0" r="r" b="b"/>
                <a:pathLst>
                  <a:path w="35" h="44">
                    <a:moveTo>
                      <a:pt x="35" y="44"/>
                    </a:moveTo>
                    <a:lnTo>
                      <a:pt x="35" y="34"/>
                    </a:lnTo>
                    <a:lnTo>
                      <a:pt x="35" y="22"/>
                    </a:lnTo>
                    <a:lnTo>
                      <a:pt x="35" y="10"/>
                    </a:lnTo>
                    <a:lnTo>
                      <a:pt x="35" y="0"/>
                    </a:lnTo>
                    <a:lnTo>
                      <a:pt x="35" y="2"/>
                    </a:lnTo>
                    <a:lnTo>
                      <a:pt x="34" y="2"/>
                    </a:lnTo>
                    <a:lnTo>
                      <a:pt x="34" y="2"/>
                    </a:lnTo>
                    <a:lnTo>
                      <a:pt x="32" y="0"/>
                    </a:lnTo>
                    <a:lnTo>
                      <a:pt x="32" y="17"/>
                    </a:lnTo>
                    <a:lnTo>
                      <a:pt x="32" y="34"/>
                    </a:lnTo>
                    <a:lnTo>
                      <a:pt x="19" y="19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2" y="4"/>
                    </a:lnTo>
                    <a:lnTo>
                      <a:pt x="2" y="10"/>
                    </a:lnTo>
                    <a:lnTo>
                      <a:pt x="2" y="17"/>
                    </a:lnTo>
                    <a:lnTo>
                      <a:pt x="2" y="24"/>
                    </a:lnTo>
                    <a:lnTo>
                      <a:pt x="0" y="32"/>
                    </a:lnTo>
                    <a:lnTo>
                      <a:pt x="0" y="39"/>
                    </a:lnTo>
                    <a:lnTo>
                      <a:pt x="0" y="44"/>
                    </a:lnTo>
                    <a:lnTo>
                      <a:pt x="2" y="44"/>
                    </a:lnTo>
                    <a:lnTo>
                      <a:pt x="2" y="44"/>
                    </a:lnTo>
                    <a:lnTo>
                      <a:pt x="3" y="44"/>
                    </a:lnTo>
                    <a:lnTo>
                      <a:pt x="3" y="44"/>
                    </a:lnTo>
                    <a:lnTo>
                      <a:pt x="3" y="41"/>
                    </a:lnTo>
                    <a:lnTo>
                      <a:pt x="3" y="34"/>
                    </a:lnTo>
                    <a:lnTo>
                      <a:pt x="3" y="29"/>
                    </a:lnTo>
                    <a:lnTo>
                      <a:pt x="3" y="22"/>
                    </a:lnTo>
                    <a:lnTo>
                      <a:pt x="3" y="15"/>
                    </a:lnTo>
                    <a:lnTo>
                      <a:pt x="3" y="10"/>
                    </a:lnTo>
                    <a:lnTo>
                      <a:pt x="19" y="27"/>
                    </a:lnTo>
                    <a:lnTo>
                      <a:pt x="34" y="44"/>
                    </a:lnTo>
                    <a:lnTo>
                      <a:pt x="35" y="4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388" name="Freeform 180"/>
              <p:cNvSpPr>
                <a:spLocks/>
              </p:cNvSpPr>
              <p:nvPr/>
            </p:nvSpPr>
            <p:spPr bwMode="auto">
              <a:xfrm>
                <a:off x="3286" y="1699"/>
                <a:ext cx="14" cy="52"/>
              </a:xfrm>
              <a:custGeom>
                <a:avLst/>
                <a:gdLst/>
                <a:ahLst/>
                <a:cxnLst>
                  <a:cxn ang="0">
                    <a:pos x="0" y="52"/>
                  </a:cxn>
                  <a:cxn ang="0">
                    <a:pos x="5" y="51"/>
                  </a:cxn>
                  <a:cxn ang="0">
                    <a:pos x="10" y="49"/>
                  </a:cxn>
                  <a:cxn ang="0">
                    <a:pos x="12" y="44"/>
                  </a:cxn>
                  <a:cxn ang="0">
                    <a:pos x="14" y="39"/>
                  </a:cxn>
                  <a:cxn ang="0">
                    <a:pos x="14" y="29"/>
                  </a:cxn>
                  <a:cxn ang="0">
                    <a:pos x="14" y="17"/>
                  </a:cxn>
                  <a:cxn ang="0">
                    <a:pos x="14" y="9"/>
                  </a:cxn>
                  <a:cxn ang="0">
                    <a:pos x="14" y="0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9" y="2"/>
                  </a:cxn>
                  <a:cxn ang="0">
                    <a:pos x="7" y="0"/>
                  </a:cxn>
                  <a:cxn ang="0">
                    <a:pos x="9" y="9"/>
                  </a:cxn>
                  <a:cxn ang="0">
                    <a:pos x="9" y="17"/>
                  </a:cxn>
                  <a:cxn ang="0">
                    <a:pos x="9" y="34"/>
                  </a:cxn>
                  <a:cxn ang="0">
                    <a:pos x="9" y="37"/>
                  </a:cxn>
                  <a:cxn ang="0">
                    <a:pos x="9" y="41"/>
                  </a:cxn>
                  <a:cxn ang="0">
                    <a:pos x="7" y="44"/>
                  </a:cxn>
                  <a:cxn ang="0">
                    <a:pos x="7" y="46"/>
                  </a:cxn>
                  <a:cxn ang="0">
                    <a:pos x="5" y="47"/>
                  </a:cxn>
                  <a:cxn ang="0">
                    <a:pos x="5" y="49"/>
                  </a:cxn>
                  <a:cxn ang="0">
                    <a:pos x="2" y="51"/>
                  </a:cxn>
                  <a:cxn ang="0">
                    <a:pos x="0" y="51"/>
                  </a:cxn>
                  <a:cxn ang="0">
                    <a:pos x="0" y="52"/>
                  </a:cxn>
                </a:cxnLst>
                <a:rect l="0" t="0" r="r" b="b"/>
                <a:pathLst>
                  <a:path w="14" h="52">
                    <a:moveTo>
                      <a:pt x="0" y="52"/>
                    </a:moveTo>
                    <a:lnTo>
                      <a:pt x="5" y="51"/>
                    </a:lnTo>
                    <a:lnTo>
                      <a:pt x="10" y="49"/>
                    </a:lnTo>
                    <a:lnTo>
                      <a:pt x="12" y="44"/>
                    </a:lnTo>
                    <a:lnTo>
                      <a:pt x="14" y="39"/>
                    </a:lnTo>
                    <a:lnTo>
                      <a:pt x="14" y="29"/>
                    </a:lnTo>
                    <a:lnTo>
                      <a:pt x="14" y="17"/>
                    </a:lnTo>
                    <a:lnTo>
                      <a:pt x="14" y="9"/>
                    </a:lnTo>
                    <a:lnTo>
                      <a:pt x="14" y="0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9" y="2"/>
                    </a:lnTo>
                    <a:lnTo>
                      <a:pt x="7" y="0"/>
                    </a:lnTo>
                    <a:lnTo>
                      <a:pt x="9" y="9"/>
                    </a:lnTo>
                    <a:lnTo>
                      <a:pt x="9" y="17"/>
                    </a:lnTo>
                    <a:lnTo>
                      <a:pt x="9" y="34"/>
                    </a:lnTo>
                    <a:lnTo>
                      <a:pt x="9" y="37"/>
                    </a:lnTo>
                    <a:lnTo>
                      <a:pt x="9" y="41"/>
                    </a:lnTo>
                    <a:lnTo>
                      <a:pt x="7" y="44"/>
                    </a:lnTo>
                    <a:lnTo>
                      <a:pt x="7" y="46"/>
                    </a:lnTo>
                    <a:lnTo>
                      <a:pt x="5" y="47"/>
                    </a:lnTo>
                    <a:lnTo>
                      <a:pt x="5" y="49"/>
                    </a:lnTo>
                    <a:lnTo>
                      <a:pt x="2" y="51"/>
                    </a:lnTo>
                    <a:lnTo>
                      <a:pt x="0" y="51"/>
                    </a:lnTo>
                    <a:lnTo>
                      <a:pt x="0" y="5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389" name="Freeform 181"/>
              <p:cNvSpPr>
                <a:spLocks/>
              </p:cNvSpPr>
              <p:nvPr/>
            </p:nvSpPr>
            <p:spPr bwMode="auto">
              <a:xfrm>
                <a:off x="3310" y="1699"/>
                <a:ext cx="7" cy="44"/>
              </a:xfrm>
              <a:custGeom>
                <a:avLst/>
                <a:gdLst/>
                <a:ahLst/>
                <a:cxnLst>
                  <a:cxn ang="0">
                    <a:pos x="2" y="27"/>
                  </a:cxn>
                  <a:cxn ang="0">
                    <a:pos x="2" y="36"/>
                  </a:cxn>
                  <a:cxn ang="0">
                    <a:pos x="0" y="44"/>
                  </a:cxn>
                  <a:cxn ang="0">
                    <a:pos x="2" y="44"/>
                  </a:cxn>
                  <a:cxn ang="0">
                    <a:pos x="3" y="44"/>
                  </a:cxn>
                  <a:cxn ang="0">
                    <a:pos x="5" y="44"/>
                  </a:cxn>
                  <a:cxn ang="0">
                    <a:pos x="7" y="44"/>
                  </a:cxn>
                  <a:cxn ang="0">
                    <a:pos x="7" y="36"/>
                  </a:cxn>
                  <a:cxn ang="0">
                    <a:pos x="7" y="27"/>
                  </a:cxn>
                  <a:cxn ang="0">
                    <a:pos x="7" y="17"/>
                  </a:cxn>
                  <a:cxn ang="0">
                    <a:pos x="7" y="9"/>
                  </a:cxn>
                  <a:cxn ang="0">
                    <a:pos x="7" y="0"/>
                  </a:cxn>
                  <a:cxn ang="0">
                    <a:pos x="5" y="2"/>
                  </a:cxn>
                  <a:cxn ang="0">
                    <a:pos x="3" y="2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" y="9"/>
                  </a:cxn>
                  <a:cxn ang="0">
                    <a:pos x="2" y="17"/>
                  </a:cxn>
                  <a:cxn ang="0">
                    <a:pos x="2" y="27"/>
                  </a:cxn>
                </a:cxnLst>
                <a:rect l="0" t="0" r="r" b="b"/>
                <a:pathLst>
                  <a:path w="7" h="44">
                    <a:moveTo>
                      <a:pt x="2" y="27"/>
                    </a:moveTo>
                    <a:lnTo>
                      <a:pt x="2" y="36"/>
                    </a:lnTo>
                    <a:lnTo>
                      <a:pt x="0" y="44"/>
                    </a:lnTo>
                    <a:lnTo>
                      <a:pt x="2" y="44"/>
                    </a:lnTo>
                    <a:lnTo>
                      <a:pt x="3" y="44"/>
                    </a:lnTo>
                    <a:lnTo>
                      <a:pt x="5" y="44"/>
                    </a:lnTo>
                    <a:lnTo>
                      <a:pt x="7" y="44"/>
                    </a:lnTo>
                    <a:lnTo>
                      <a:pt x="7" y="36"/>
                    </a:lnTo>
                    <a:lnTo>
                      <a:pt x="7" y="27"/>
                    </a:lnTo>
                    <a:lnTo>
                      <a:pt x="7" y="17"/>
                    </a:lnTo>
                    <a:lnTo>
                      <a:pt x="7" y="9"/>
                    </a:lnTo>
                    <a:lnTo>
                      <a:pt x="7" y="0"/>
                    </a:lnTo>
                    <a:lnTo>
                      <a:pt x="5" y="2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" y="9"/>
                    </a:lnTo>
                    <a:lnTo>
                      <a:pt x="2" y="17"/>
                    </a:lnTo>
                    <a:lnTo>
                      <a:pt x="2" y="2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390" name="Freeform 182"/>
              <p:cNvSpPr>
                <a:spLocks noEditPoints="1"/>
              </p:cNvSpPr>
              <p:nvPr/>
            </p:nvSpPr>
            <p:spPr bwMode="auto">
              <a:xfrm>
                <a:off x="3328" y="1699"/>
                <a:ext cx="31" cy="44"/>
              </a:xfrm>
              <a:custGeom>
                <a:avLst/>
                <a:gdLst/>
                <a:ahLst/>
                <a:cxnLst>
                  <a:cxn ang="0">
                    <a:pos x="5" y="10"/>
                  </a:cxn>
                  <a:cxn ang="0">
                    <a:pos x="7" y="4"/>
                  </a:cxn>
                  <a:cxn ang="0">
                    <a:pos x="14" y="4"/>
                  </a:cxn>
                  <a:cxn ang="0">
                    <a:pos x="15" y="4"/>
                  </a:cxn>
                  <a:cxn ang="0">
                    <a:pos x="19" y="5"/>
                  </a:cxn>
                  <a:cxn ang="0">
                    <a:pos x="21" y="9"/>
                  </a:cxn>
                  <a:cxn ang="0">
                    <a:pos x="21" y="14"/>
                  </a:cxn>
                  <a:cxn ang="0">
                    <a:pos x="19" y="17"/>
                  </a:cxn>
                  <a:cxn ang="0">
                    <a:pos x="15" y="20"/>
                  </a:cxn>
                  <a:cxn ang="0">
                    <a:pos x="10" y="20"/>
                  </a:cxn>
                  <a:cxn ang="0">
                    <a:pos x="7" y="20"/>
                  </a:cxn>
                  <a:cxn ang="0">
                    <a:pos x="5" y="17"/>
                  </a:cxn>
                  <a:cxn ang="0">
                    <a:pos x="0" y="36"/>
                  </a:cxn>
                  <a:cxn ang="0">
                    <a:pos x="0" y="44"/>
                  </a:cxn>
                  <a:cxn ang="0">
                    <a:pos x="4" y="44"/>
                  </a:cxn>
                  <a:cxn ang="0">
                    <a:pos x="5" y="36"/>
                  </a:cxn>
                  <a:cxn ang="0">
                    <a:pos x="5" y="24"/>
                  </a:cxn>
                  <a:cxn ang="0">
                    <a:pos x="12" y="29"/>
                  </a:cxn>
                  <a:cxn ang="0">
                    <a:pos x="21" y="41"/>
                  </a:cxn>
                  <a:cxn ang="0">
                    <a:pos x="26" y="44"/>
                  </a:cxn>
                  <a:cxn ang="0">
                    <a:pos x="29" y="44"/>
                  </a:cxn>
                  <a:cxn ang="0">
                    <a:pos x="22" y="34"/>
                  </a:cxn>
                  <a:cxn ang="0">
                    <a:pos x="15" y="22"/>
                  </a:cxn>
                  <a:cxn ang="0">
                    <a:pos x="19" y="20"/>
                  </a:cxn>
                  <a:cxn ang="0">
                    <a:pos x="24" y="17"/>
                  </a:cxn>
                  <a:cxn ang="0">
                    <a:pos x="26" y="14"/>
                  </a:cxn>
                  <a:cxn ang="0">
                    <a:pos x="26" y="7"/>
                  </a:cxn>
                  <a:cxn ang="0">
                    <a:pos x="22" y="4"/>
                  </a:cxn>
                  <a:cxn ang="0">
                    <a:pos x="14" y="0"/>
                  </a:cxn>
                  <a:cxn ang="0">
                    <a:pos x="10" y="0"/>
                  </a:cxn>
                  <a:cxn ang="0">
                    <a:pos x="7" y="2"/>
                  </a:cxn>
                  <a:cxn ang="0">
                    <a:pos x="0" y="0"/>
                  </a:cxn>
                  <a:cxn ang="0">
                    <a:pos x="0" y="17"/>
                  </a:cxn>
                </a:cxnLst>
                <a:rect l="0" t="0" r="r" b="b"/>
                <a:pathLst>
                  <a:path w="31" h="44">
                    <a:moveTo>
                      <a:pt x="5" y="17"/>
                    </a:moveTo>
                    <a:lnTo>
                      <a:pt x="5" y="10"/>
                    </a:lnTo>
                    <a:lnTo>
                      <a:pt x="5" y="4"/>
                    </a:lnTo>
                    <a:lnTo>
                      <a:pt x="7" y="4"/>
                    </a:lnTo>
                    <a:lnTo>
                      <a:pt x="12" y="4"/>
                    </a:lnTo>
                    <a:lnTo>
                      <a:pt x="14" y="4"/>
                    </a:lnTo>
                    <a:lnTo>
                      <a:pt x="14" y="4"/>
                    </a:lnTo>
                    <a:lnTo>
                      <a:pt x="15" y="4"/>
                    </a:lnTo>
                    <a:lnTo>
                      <a:pt x="17" y="5"/>
                    </a:lnTo>
                    <a:lnTo>
                      <a:pt x="19" y="5"/>
                    </a:lnTo>
                    <a:lnTo>
                      <a:pt x="21" y="7"/>
                    </a:lnTo>
                    <a:lnTo>
                      <a:pt x="21" y="9"/>
                    </a:lnTo>
                    <a:lnTo>
                      <a:pt x="21" y="12"/>
                    </a:lnTo>
                    <a:lnTo>
                      <a:pt x="21" y="14"/>
                    </a:lnTo>
                    <a:lnTo>
                      <a:pt x="19" y="15"/>
                    </a:lnTo>
                    <a:lnTo>
                      <a:pt x="19" y="17"/>
                    </a:lnTo>
                    <a:lnTo>
                      <a:pt x="17" y="19"/>
                    </a:lnTo>
                    <a:lnTo>
                      <a:pt x="15" y="20"/>
                    </a:lnTo>
                    <a:lnTo>
                      <a:pt x="14" y="20"/>
                    </a:lnTo>
                    <a:lnTo>
                      <a:pt x="10" y="20"/>
                    </a:lnTo>
                    <a:lnTo>
                      <a:pt x="9" y="20"/>
                    </a:lnTo>
                    <a:lnTo>
                      <a:pt x="7" y="20"/>
                    </a:lnTo>
                    <a:lnTo>
                      <a:pt x="5" y="20"/>
                    </a:lnTo>
                    <a:lnTo>
                      <a:pt x="5" y="17"/>
                    </a:lnTo>
                    <a:close/>
                    <a:moveTo>
                      <a:pt x="0" y="27"/>
                    </a:moveTo>
                    <a:lnTo>
                      <a:pt x="0" y="36"/>
                    </a:lnTo>
                    <a:lnTo>
                      <a:pt x="0" y="44"/>
                    </a:lnTo>
                    <a:lnTo>
                      <a:pt x="0" y="44"/>
                    </a:lnTo>
                    <a:lnTo>
                      <a:pt x="2" y="44"/>
                    </a:lnTo>
                    <a:lnTo>
                      <a:pt x="4" y="44"/>
                    </a:lnTo>
                    <a:lnTo>
                      <a:pt x="5" y="44"/>
                    </a:lnTo>
                    <a:lnTo>
                      <a:pt x="5" y="36"/>
                    </a:lnTo>
                    <a:lnTo>
                      <a:pt x="5" y="27"/>
                    </a:lnTo>
                    <a:lnTo>
                      <a:pt x="5" y="24"/>
                    </a:lnTo>
                    <a:lnTo>
                      <a:pt x="7" y="24"/>
                    </a:lnTo>
                    <a:lnTo>
                      <a:pt x="12" y="29"/>
                    </a:lnTo>
                    <a:lnTo>
                      <a:pt x="15" y="34"/>
                    </a:lnTo>
                    <a:lnTo>
                      <a:pt x="21" y="41"/>
                    </a:lnTo>
                    <a:lnTo>
                      <a:pt x="22" y="44"/>
                    </a:lnTo>
                    <a:lnTo>
                      <a:pt x="26" y="44"/>
                    </a:lnTo>
                    <a:lnTo>
                      <a:pt x="27" y="44"/>
                    </a:lnTo>
                    <a:lnTo>
                      <a:pt x="29" y="44"/>
                    </a:lnTo>
                    <a:lnTo>
                      <a:pt x="31" y="44"/>
                    </a:lnTo>
                    <a:lnTo>
                      <a:pt x="22" y="34"/>
                    </a:lnTo>
                    <a:lnTo>
                      <a:pt x="14" y="22"/>
                    </a:lnTo>
                    <a:lnTo>
                      <a:pt x="15" y="22"/>
                    </a:lnTo>
                    <a:lnTo>
                      <a:pt x="17" y="22"/>
                    </a:lnTo>
                    <a:lnTo>
                      <a:pt x="19" y="20"/>
                    </a:lnTo>
                    <a:lnTo>
                      <a:pt x="22" y="19"/>
                    </a:lnTo>
                    <a:lnTo>
                      <a:pt x="24" y="17"/>
                    </a:lnTo>
                    <a:lnTo>
                      <a:pt x="24" y="15"/>
                    </a:lnTo>
                    <a:lnTo>
                      <a:pt x="26" y="14"/>
                    </a:lnTo>
                    <a:lnTo>
                      <a:pt x="26" y="10"/>
                    </a:lnTo>
                    <a:lnTo>
                      <a:pt x="26" y="7"/>
                    </a:lnTo>
                    <a:lnTo>
                      <a:pt x="24" y="5"/>
                    </a:lnTo>
                    <a:lnTo>
                      <a:pt x="22" y="4"/>
                    </a:lnTo>
                    <a:lnTo>
                      <a:pt x="19" y="2"/>
                    </a:lnTo>
                    <a:lnTo>
                      <a:pt x="14" y="0"/>
                    </a:lnTo>
                    <a:lnTo>
                      <a:pt x="12" y="0"/>
                    </a:lnTo>
                    <a:lnTo>
                      <a:pt x="10" y="0"/>
                    </a:lnTo>
                    <a:lnTo>
                      <a:pt x="9" y="2"/>
                    </a:lnTo>
                    <a:lnTo>
                      <a:pt x="7" y="2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0" y="9"/>
                    </a:lnTo>
                    <a:lnTo>
                      <a:pt x="0" y="17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391" name="Freeform 183"/>
              <p:cNvSpPr>
                <a:spLocks/>
              </p:cNvSpPr>
              <p:nvPr/>
            </p:nvSpPr>
            <p:spPr bwMode="auto">
              <a:xfrm>
                <a:off x="3365" y="1699"/>
                <a:ext cx="36" cy="44"/>
              </a:xfrm>
              <a:custGeom>
                <a:avLst/>
                <a:gdLst/>
                <a:ahLst/>
                <a:cxnLst>
                  <a:cxn ang="0">
                    <a:pos x="32" y="20"/>
                  </a:cxn>
                  <a:cxn ang="0">
                    <a:pos x="32" y="24"/>
                  </a:cxn>
                  <a:cxn ang="0">
                    <a:pos x="32" y="27"/>
                  </a:cxn>
                  <a:cxn ang="0">
                    <a:pos x="32" y="31"/>
                  </a:cxn>
                  <a:cxn ang="0">
                    <a:pos x="31" y="34"/>
                  </a:cxn>
                  <a:cxn ang="0">
                    <a:pos x="29" y="37"/>
                  </a:cxn>
                  <a:cxn ang="0">
                    <a:pos x="27" y="39"/>
                  </a:cxn>
                  <a:cxn ang="0">
                    <a:pos x="24" y="41"/>
                  </a:cxn>
                  <a:cxn ang="0">
                    <a:pos x="19" y="42"/>
                  </a:cxn>
                  <a:cxn ang="0">
                    <a:pos x="15" y="41"/>
                  </a:cxn>
                  <a:cxn ang="0">
                    <a:pos x="12" y="41"/>
                  </a:cxn>
                  <a:cxn ang="0">
                    <a:pos x="9" y="37"/>
                  </a:cxn>
                  <a:cxn ang="0">
                    <a:pos x="7" y="36"/>
                  </a:cxn>
                  <a:cxn ang="0">
                    <a:pos x="7" y="32"/>
                  </a:cxn>
                  <a:cxn ang="0">
                    <a:pos x="5" y="29"/>
                  </a:cxn>
                  <a:cxn ang="0">
                    <a:pos x="5" y="25"/>
                  </a:cxn>
                  <a:cxn ang="0">
                    <a:pos x="5" y="22"/>
                  </a:cxn>
                  <a:cxn ang="0">
                    <a:pos x="5" y="14"/>
                  </a:cxn>
                  <a:cxn ang="0">
                    <a:pos x="5" y="7"/>
                  </a:cxn>
                  <a:cxn ang="0">
                    <a:pos x="7" y="0"/>
                  </a:cxn>
                  <a:cxn ang="0">
                    <a:pos x="5" y="2"/>
                  </a:cxn>
                  <a:cxn ang="0">
                    <a:pos x="4" y="2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7"/>
                  </a:cxn>
                  <a:cxn ang="0">
                    <a:pos x="0" y="17"/>
                  </a:cxn>
                  <a:cxn ang="0">
                    <a:pos x="0" y="22"/>
                  </a:cxn>
                  <a:cxn ang="0">
                    <a:pos x="0" y="27"/>
                  </a:cxn>
                  <a:cxn ang="0">
                    <a:pos x="2" y="34"/>
                  </a:cxn>
                  <a:cxn ang="0">
                    <a:pos x="4" y="39"/>
                  </a:cxn>
                  <a:cxn ang="0">
                    <a:pos x="7" y="42"/>
                  </a:cxn>
                  <a:cxn ang="0">
                    <a:pos x="12" y="44"/>
                  </a:cxn>
                  <a:cxn ang="0">
                    <a:pos x="17" y="44"/>
                  </a:cxn>
                  <a:cxn ang="0">
                    <a:pos x="24" y="44"/>
                  </a:cxn>
                  <a:cxn ang="0">
                    <a:pos x="29" y="42"/>
                  </a:cxn>
                  <a:cxn ang="0">
                    <a:pos x="32" y="37"/>
                  </a:cxn>
                  <a:cxn ang="0">
                    <a:pos x="34" y="34"/>
                  </a:cxn>
                  <a:cxn ang="0">
                    <a:pos x="36" y="27"/>
                  </a:cxn>
                  <a:cxn ang="0">
                    <a:pos x="36" y="12"/>
                  </a:cxn>
                  <a:cxn ang="0">
                    <a:pos x="36" y="0"/>
                  </a:cxn>
                  <a:cxn ang="0">
                    <a:pos x="36" y="2"/>
                  </a:cxn>
                  <a:cxn ang="0">
                    <a:pos x="34" y="2"/>
                  </a:cxn>
                  <a:cxn ang="0">
                    <a:pos x="34" y="2"/>
                  </a:cxn>
                  <a:cxn ang="0">
                    <a:pos x="32" y="0"/>
                  </a:cxn>
                  <a:cxn ang="0">
                    <a:pos x="32" y="5"/>
                  </a:cxn>
                  <a:cxn ang="0">
                    <a:pos x="32" y="12"/>
                  </a:cxn>
                  <a:cxn ang="0">
                    <a:pos x="32" y="20"/>
                  </a:cxn>
                </a:cxnLst>
                <a:rect l="0" t="0" r="r" b="b"/>
                <a:pathLst>
                  <a:path w="36" h="44">
                    <a:moveTo>
                      <a:pt x="32" y="20"/>
                    </a:moveTo>
                    <a:lnTo>
                      <a:pt x="32" y="24"/>
                    </a:lnTo>
                    <a:lnTo>
                      <a:pt x="32" y="27"/>
                    </a:lnTo>
                    <a:lnTo>
                      <a:pt x="32" y="31"/>
                    </a:lnTo>
                    <a:lnTo>
                      <a:pt x="31" y="34"/>
                    </a:lnTo>
                    <a:lnTo>
                      <a:pt x="29" y="37"/>
                    </a:lnTo>
                    <a:lnTo>
                      <a:pt x="27" y="39"/>
                    </a:lnTo>
                    <a:lnTo>
                      <a:pt x="24" y="41"/>
                    </a:lnTo>
                    <a:lnTo>
                      <a:pt x="19" y="42"/>
                    </a:lnTo>
                    <a:lnTo>
                      <a:pt x="15" y="41"/>
                    </a:lnTo>
                    <a:lnTo>
                      <a:pt x="12" y="41"/>
                    </a:lnTo>
                    <a:lnTo>
                      <a:pt x="9" y="37"/>
                    </a:lnTo>
                    <a:lnTo>
                      <a:pt x="7" y="36"/>
                    </a:lnTo>
                    <a:lnTo>
                      <a:pt x="7" y="32"/>
                    </a:lnTo>
                    <a:lnTo>
                      <a:pt x="5" y="29"/>
                    </a:lnTo>
                    <a:lnTo>
                      <a:pt x="5" y="25"/>
                    </a:lnTo>
                    <a:lnTo>
                      <a:pt x="5" y="22"/>
                    </a:lnTo>
                    <a:lnTo>
                      <a:pt x="5" y="14"/>
                    </a:lnTo>
                    <a:lnTo>
                      <a:pt x="5" y="7"/>
                    </a:lnTo>
                    <a:lnTo>
                      <a:pt x="7" y="0"/>
                    </a:lnTo>
                    <a:lnTo>
                      <a:pt x="5" y="2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7"/>
                    </a:lnTo>
                    <a:lnTo>
                      <a:pt x="0" y="17"/>
                    </a:lnTo>
                    <a:lnTo>
                      <a:pt x="0" y="22"/>
                    </a:lnTo>
                    <a:lnTo>
                      <a:pt x="0" y="27"/>
                    </a:lnTo>
                    <a:lnTo>
                      <a:pt x="2" y="34"/>
                    </a:lnTo>
                    <a:lnTo>
                      <a:pt x="4" y="39"/>
                    </a:lnTo>
                    <a:lnTo>
                      <a:pt x="7" y="42"/>
                    </a:lnTo>
                    <a:lnTo>
                      <a:pt x="12" y="44"/>
                    </a:lnTo>
                    <a:lnTo>
                      <a:pt x="17" y="44"/>
                    </a:lnTo>
                    <a:lnTo>
                      <a:pt x="24" y="44"/>
                    </a:lnTo>
                    <a:lnTo>
                      <a:pt x="29" y="42"/>
                    </a:lnTo>
                    <a:lnTo>
                      <a:pt x="32" y="37"/>
                    </a:lnTo>
                    <a:lnTo>
                      <a:pt x="34" y="34"/>
                    </a:lnTo>
                    <a:lnTo>
                      <a:pt x="36" y="27"/>
                    </a:lnTo>
                    <a:lnTo>
                      <a:pt x="36" y="12"/>
                    </a:lnTo>
                    <a:lnTo>
                      <a:pt x="36" y="0"/>
                    </a:lnTo>
                    <a:lnTo>
                      <a:pt x="36" y="2"/>
                    </a:lnTo>
                    <a:lnTo>
                      <a:pt x="34" y="2"/>
                    </a:lnTo>
                    <a:lnTo>
                      <a:pt x="34" y="2"/>
                    </a:lnTo>
                    <a:lnTo>
                      <a:pt x="32" y="0"/>
                    </a:lnTo>
                    <a:lnTo>
                      <a:pt x="32" y="5"/>
                    </a:lnTo>
                    <a:lnTo>
                      <a:pt x="32" y="12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392" name="Freeform 184"/>
              <p:cNvSpPr>
                <a:spLocks/>
              </p:cNvSpPr>
              <p:nvPr/>
            </p:nvSpPr>
            <p:spPr bwMode="auto">
              <a:xfrm>
                <a:off x="3092" y="882"/>
                <a:ext cx="30" cy="42"/>
              </a:xfrm>
              <a:custGeom>
                <a:avLst/>
                <a:gdLst/>
                <a:ahLst/>
                <a:cxnLst>
                  <a:cxn ang="0">
                    <a:pos x="0" y="42"/>
                  </a:cxn>
                  <a:cxn ang="0">
                    <a:pos x="1" y="42"/>
                  </a:cxn>
                  <a:cxn ang="0">
                    <a:pos x="1" y="42"/>
                  </a:cxn>
                  <a:cxn ang="0">
                    <a:pos x="3" y="42"/>
                  </a:cxn>
                  <a:cxn ang="0">
                    <a:pos x="5" y="42"/>
                  </a:cxn>
                  <a:cxn ang="0">
                    <a:pos x="5" y="33"/>
                  </a:cxn>
                  <a:cxn ang="0">
                    <a:pos x="5" y="27"/>
                  </a:cxn>
                  <a:cxn ang="0">
                    <a:pos x="5" y="20"/>
                  </a:cxn>
                  <a:cxn ang="0">
                    <a:pos x="5" y="20"/>
                  </a:cxn>
                  <a:cxn ang="0">
                    <a:pos x="5" y="20"/>
                  </a:cxn>
                  <a:cxn ang="0">
                    <a:pos x="5" y="20"/>
                  </a:cxn>
                  <a:cxn ang="0">
                    <a:pos x="5" y="22"/>
                  </a:cxn>
                  <a:cxn ang="0">
                    <a:pos x="10" y="27"/>
                  </a:cxn>
                  <a:cxn ang="0">
                    <a:pos x="16" y="33"/>
                  </a:cxn>
                  <a:cxn ang="0">
                    <a:pos x="23" y="42"/>
                  </a:cxn>
                  <a:cxn ang="0">
                    <a:pos x="25" y="42"/>
                  </a:cxn>
                  <a:cxn ang="0">
                    <a:pos x="27" y="42"/>
                  </a:cxn>
                  <a:cxn ang="0">
                    <a:pos x="28" y="42"/>
                  </a:cxn>
                  <a:cxn ang="0">
                    <a:pos x="30" y="42"/>
                  </a:cxn>
                  <a:cxn ang="0">
                    <a:pos x="20" y="30"/>
                  </a:cxn>
                  <a:cxn ang="0">
                    <a:pos x="10" y="18"/>
                  </a:cxn>
                  <a:cxn ang="0">
                    <a:pos x="20" y="8"/>
                  </a:cxn>
                  <a:cxn ang="0">
                    <a:pos x="30" y="0"/>
                  </a:cxn>
                  <a:cxn ang="0">
                    <a:pos x="28" y="0"/>
                  </a:cxn>
                  <a:cxn ang="0">
                    <a:pos x="27" y="0"/>
                  </a:cxn>
                  <a:cxn ang="0">
                    <a:pos x="25" y="0"/>
                  </a:cxn>
                  <a:cxn ang="0">
                    <a:pos x="23" y="0"/>
                  </a:cxn>
                  <a:cxn ang="0">
                    <a:pos x="15" y="10"/>
                  </a:cxn>
                  <a:cxn ang="0">
                    <a:pos x="6" y="18"/>
                  </a:cxn>
                  <a:cxn ang="0">
                    <a:pos x="5" y="20"/>
                  </a:cxn>
                  <a:cxn ang="0">
                    <a:pos x="5" y="20"/>
                  </a:cxn>
                  <a:cxn ang="0">
                    <a:pos x="5" y="20"/>
                  </a:cxn>
                  <a:cxn ang="0">
                    <a:pos x="5" y="18"/>
                  </a:cxn>
                  <a:cxn ang="0">
                    <a:pos x="5" y="15"/>
                  </a:cxn>
                  <a:cxn ang="0">
                    <a:pos x="5" y="8"/>
                  </a:cxn>
                  <a:cxn ang="0">
                    <a:pos x="5" y="0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8"/>
                  </a:cxn>
                  <a:cxn ang="0">
                    <a:pos x="0" y="15"/>
                  </a:cxn>
                  <a:cxn ang="0">
                    <a:pos x="0" y="27"/>
                  </a:cxn>
                  <a:cxn ang="0">
                    <a:pos x="0" y="33"/>
                  </a:cxn>
                  <a:cxn ang="0">
                    <a:pos x="0" y="42"/>
                  </a:cxn>
                </a:cxnLst>
                <a:rect l="0" t="0" r="r" b="b"/>
                <a:pathLst>
                  <a:path w="30" h="42">
                    <a:moveTo>
                      <a:pt x="0" y="42"/>
                    </a:moveTo>
                    <a:lnTo>
                      <a:pt x="1" y="42"/>
                    </a:lnTo>
                    <a:lnTo>
                      <a:pt x="1" y="42"/>
                    </a:lnTo>
                    <a:lnTo>
                      <a:pt x="3" y="42"/>
                    </a:lnTo>
                    <a:lnTo>
                      <a:pt x="5" y="42"/>
                    </a:lnTo>
                    <a:lnTo>
                      <a:pt x="5" y="33"/>
                    </a:lnTo>
                    <a:lnTo>
                      <a:pt x="5" y="27"/>
                    </a:lnTo>
                    <a:lnTo>
                      <a:pt x="5" y="20"/>
                    </a:lnTo>
                    <a:lnTo>
                      <a:pt x="5" y="20"/>
                    </a:lnTo>
                    <a:lnTo>
                      <a:pt x="5" y="20"/>
                    </a:lnTo>
                    <a:lnTo>
                      <a:pt x="5" y="20"/>
                    </a:lnTo>
                    <a:lnTo>
                      <a:pt x="5" y="22"/>
                    </a:lnTo>
                    <a:lnTo>
                      <a:pt x="10" y="27"/>
                    </a:lnTo>
                    <a:lnTo>
                      <a:pt x="16" y="33"/>
                    </a:lnTo>
                    <a:lnTo>
                      <a:pt x="23" y="42"/>
                    </a:lnTo>
                    <a:lnTo>
                      <a:pt x="25" y="42"/>
                    </a:lnTo>
                    <a:lnTo>
                      <a:pt x="27" y="42"/>
                    </a:lnTo>
                    <a:lnTo>
                      <a:pt x="28" y="42"/>
                    </a:lnTo>
                    <a:lnTo>
                      <a:pt x="30" y="42"/>
                    </a:lnTo>
                    <a:lnTo>
                      <a:pt x="20" y="30"/>
                    </a:lnTo>
                    <a:lnTo>
                      <a:pt x="10" y="18"/>
                    </a:lnTo>
                    <a:lnTo>
                      <a:pt x="20" y="8"/>
                    </a:lnTo>
                    <a:lnTo>
                      <a:pt x="30" y="0"/>
                    </a:lnTo>
                    <a:lnTo>
                      <a:pt x="28" y="0"/>
                    </a:lnTo>
                    <a:lnTo>
                      <a:pt x="27" y="0"/>
                    </a:lnTo>
                    <a:lnTo>
                      <a:pt x="25" y="0"/>
                    </a:lnTo>
                    <a:lnTo>
                      <a:pt x="23" y="0"/>
                    </a:lnTo>
                    <a:lnTo>
                      <a:pt x="15" y="10"/>
                    </a:lnTo>
                    <a:lnTo>
                      <a:pt x="6" y="18"/>
                    </a:lnTo>
                    <a:lnTo>
                      <a:pt x="5" y="20"/>
                    </a:lnTo>
                    <a:lnTo>
                      <a:pt x="5" y="20"/>
                    </a:lnTo>
                    <a:lnTo>
                      <a:pt x="5" y="20"/>
                    </a:lnTo>
                    <a:lnTo>
                      <a:pt x="5" y="18"/>
                    </a:lnTo>
                    <a:lnTo>
                      <a:pt x="5" y="15"/>
                    </a:lnTo>
                    <a:lnTo>
                      <a:pt x="5" y="8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8"/>
                    </a:lnTo>
                    <a:lnTo>
                      <a:pt x="0" y="15"/>
                    </a:lnTo>
                    <a:lnTo>
                      <a:pt x="0" y="27"/>
                    </a:lnTo>
                    <a:lnTo>
                      <a:pt x="0" y="33"/>
                    </a:lnTo>
                    <a:lnTo>
                      <a:pt x="0" y="4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393" name="Freeform 185"/>
              <p:cNvSpPr>
                <a:spLocks noEditPoints="1"/>
              </p:cNvSpPr>
              <p:nvPr/>
            </p:nvSpPr>
            <p:spPr bwMode="auto">
              <a:xfrm>
                <a:off x="3124" y="880"/>
                <a:ext cx="38" cy="44"/>
              </a:xfrm>
              <a:custGeom>
                <a:avLst/>
                <a:gdLst/>
                <a:ahLst/>
                <a:cxnLst>
                  <a:cxn ang="0">
                    <a:pos x="20" y="0"/>
                  </a:cxn>
                  <a:cxn ang="0">
                    <a:pos x="10" y="22"/>
                  </a:cxn>
                  <a:cxn ang="0">
                    <a:pos x="0" y="44"/>
                  </a:cxn>
                  <a:cxn ang="0">
                    <a:pos x="1" y="44"/>
                  </a:cxn>
                  <a:cxn ang="0">
                    <a:pos x="3" y="44"/>
                  </a:cxn>
                  <a:cxn ang="0">
                    <a:pos x="3" y="44"/>
                  </a:cxn>
                  <a:cxn ang="0">
                    <a:pos x="5" y="44"/>
                  </a:cxn>
                  <a:cxn ang="0">
                    <a:pos x="8" y="37"/>
                  </a:cxn>
                  <a:cxn ang="0">
                    <a:pos x="11" y="27"/>
                  </a:cxn>
                  <a:cxn ang="0">
                    <a:pos x="15" y="27"/>
                  </a:cxn>
                  <a:cxn ang="0">
                    <a:pos x="18" y="27"/>
                  </a:cxn>
                  <a:cxn ang="0">
                    <a:pos x="21" y="27"/>
                  </a:cxn>
                  <a:cxn ang="0">
                    <a:pos x="26" y="27"/>
                  </a:cxn>
                  <a:cxn ang="0">
                    <a:pos x="28" y="32"/>
                  </a:cxn>
                  <a:cxn ang="0">
                    <a:pos x="30" y="37"/>
                  </a:cxn>
                  <a:cxn ang="0">
                    <a:pos x="31" y="40"/>
                  </a:cxn>
                  <a:cxn ang="0">
                    <a:pos x="31" y="44"/>
                  </a:cxn>
                  <a:cxn ang="0">
                    <a:pos x="33" y="44"/>
                  </a:cxn>
                  <a:cxn ang="0">
                    <a:pos x="35" y="44"/>
                  </a:cxn>
                  <a:cxn ang="0">
                    <a:pos x="37" y="44"/>
                  </a:cxn>
                  <a:cxn ang="0">
                    <a:pos x="38" y="44"/>
                  </a:cxn>
                  <a:cxn ang="0">
                    <a:pos x="30" y="25"/>
                  </a:cxn>
                  <a:cxn ang="0">
                    <a:pos x="20" y="0"/>
                  </a:cxn>
                  <a:cxn ang="0">
                    <a:pos x="20" y="0"/>
                  </a:cxn>
                  <a:cxn ang="0">
                    <a:pos x="18" y="9"/>
                  </a:cxn>
                  <a:cxn ang="0">
                    <a:pos x="25" y="25"/>
                  </a:cxn>
                  <a:cxn ang="0">
                    <a:pos x="21" y="25"/>
                  </a:cxn>
                  <a:cxn ang="0">
                    <a:pos x="18" y="25"/>
                  </a:cxn>
                  <a:cxn ang="0">
                    <a:pos x="15" y="25"/>
                  </a:cxn>
                  <a:cxn ang="0">
                    <a:pos x="11" y="25"/>
                  </a:cxn>
                  <a:cxn ang="0">
                    <a:pos x="18" y="9"/>
                  </a:cxn>
                </a:cxnLst>
                <a:rect l="0" t="0" r="r" b="b"/>
                <a:pathLst>
                  <a:path w="38" h="44">
                    <a:moveTo>
                      <a:pt x="20" y="0"/>
                    </a:moveTo>
                    <a:lnTo>
                      <a:pt x="10" y="22"/>
                    </a:lnTo>
                    <a:lnTo>
                      <a:pt x="0" y="44"/>
                    </a:lnTo>
                    <a:lnTo>
                      <a:pt x="1" y="44"/>
                    </a:lnTo>
                    <a:lnTo>
                      <a:pt x="3" y="44"/>
                    </a:lnTo>
                    <a:lnTo>
                      <a:pt x="3" y="44"/>
                    </a:lnTo>
                    <a:lnTo>
                      <a:pt x="5" y="44"/>
                    </a:lnTo>
                    <a:lnTo>
                      <a:pt x="8" y="37"/>
                    </a:lnTo>
                    <a:lnTo>
                      <a:pt x="11" y="27"/>
                    </a:lnTo>
                    <a:lnTo>
                      <a:pt x="15" y="27"/>
                    </a:lnTo>
                    <a:lnTo>
                      <a:pt x="18" y="27"/>
                    </a:lnTo>
                    <a:lnTo>
                      <a:pt x="21" y="27"/>
                    </a:lnTo>
                    <a:lnTo>
                      <a:pt x="26" y="27"/>
                    </a:lnTo>
                    <a:lnTo>
                      <a:pt x="28" y="32"/>
                    </a:lnTo>
                    <a:lnTo>
                      <a:pt x="30" y="37"/>
                    </a:lnTo>
                    <a:lnTo>
                      <a:pt x="31" y="40"/>
                    </a:lnTo>
                    <a:lnTo>
                      <a:pt x="31" y="44"/>
                    </a:lnTo>
                    <a:lnTo>
                      <a:pt x="33" y="44"/>
                    </a:lnTo>
                    <a:lnTo>
                      <a:pt x="35" y="44"/>
                    </a:lnTo>
                    <a:lnTo>
                      <a:pt x="37" y="44"/>
                    </a:lnTo>
                    <a:lnTo>
                      <a:pt x="38" y="44"/>
                    </a:lnTo>
                    <a:lnTo>
                      <a:pt x="30" y="25"/>
                    </a:lnTo>
                    <a:lnTo>
                      <a:pt x="20" y="0"/>
                    </a:lnTo>
                    <a:lnTo>
                      <a:pt x="20" y="0"/>
                    </a:lnTo>
                    <a:close/>
                    <a:moveTo>
                      <a:pt x="18" y="9"/>
                    </a:moveTo>
                    <a:lnTo>
                      <a:pt x="25" y="25"/>
                    </a:lnTo>
                    <a:lnTo>
                      <a:pt x="21" y="25"/>
                    </a:lnTo>
                    <a:lnTo>
                      <a:pt x="18" y="25"/>
                    </a:lnTo>
                    <a:lnTo>
                      <a:pt x="15" y="25"/>
                    </a:lnTo>
                    <a:lnTo>
                      <a:pt x="11" y="25"/>
                    </a:lnTo>
                    <a:lnTo>
                      <a:pt x="18" y="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394" name="Freeform 186"/>
              <p:cNvSpPr>
                <a:spLocks/>
              </p:cNvSpPr>
              <p:nvPr/>
            </p:nvSpPr>
            <p:spPr bwMode="auto">
              <a:xfrm>
                <a:off x="3171" y="882"/>
                <a:ext cx="35" cy="42"/>
              </a:xfrm>
              <a:custGeom>
                <a:avLst/>
                <a:gdLst/>
                <a:ahLst/>
                <a:cxnLst>
                  <a:cxn ang="0">
                    <a:pos x="30" y="18"/>
                  </a:cxn>
                  <a:cxn ang="0">
                    <a:pos x="23" y="18"/>
                  </a:cxn>
                  <a:cxn ang="0">
                    <a:pos x="16" y="18"/>
                  </a:cxn>
                  <a:cxn ang="0">
                    <a:pos x="11" y="18"/>
                  </a:cxn>
                  <a:cxn ang="0">
                    <a:pos x="5" y="18"/>
                  </a:cxn>
                  <a:cxn ang="0">
                    <a:pos x="5" y="15"/>
                  </a:cxn>
                  <a:cxn ang="0">
                    <a:pos x="5" y="8"/>
                  </a:cxn>
                  <a:cxn ang="0">
                    <a:pos x="5" y="0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8"/>
                  </a:cxn>
                  <a:cxn ang="0">
                    <a:pos x="0" y="15"/>
                  </a:cxn>
                  <a:cxn ang="0">
                    <a:pos x="0" y="27"/>
                  </a:cxn>
                  <a:cxn ang="0">
                    <a:pos x="0" y="33"/>
                  </a:cxn>
                  <a:cxn ang="0">
                    <a:pos x="0" y="42"/>
                  </a:cxn>
                  <a:cxn ang="0">
                    <a:pos x="1" y="42"/>
                  </a:cxn>
                  <a:cxn ang="0">
                    <a:pos x="1" y="42"/>
                  </a:cxn>
                  <a:cxn ang="0">
                    <a:pos x="3" y="42"/>
                  </a:cxn>
                  <a:cxn ang="0">
                    <a:pos x="5" y="42"/>
                  </a:cxn>
                  <a:cxn ang="0">
                    <a:pos x="5" y="33"/>
                  </a:cxn>
                  <a:cxn ang="0">
                    <a:pos x="5" y="27"/>
                  </a:cxn>
                  <a:cxn ang="0">
                    <a:pos x="5" y="20"/>
                  </a:cxn>
                  <a:cxn ang="0">
                    <a:pos x="11" y="20"/>
                  </a:cxn>
                  <a:cxn ang="0">
                    <a:pos x="16" y="20"/>
                  </a:cxn>
                  <a:cxn ang="0">
                    <a:pos x="23" y="20"/>
                  </a:cxn>
                  <a:cxn ang="0">
                    <a:pos x="30" y="20"/>
                  </a:cxn>
                  <a:cxn ang="0">
                    <a:pos x="30" y="27"/>
                  </a:cxn>
                  <a:cxn ang="0">
                    <a:pos x="30" y="33"/>
                  </a:cxn>
                  <a:cxn ang="0">
                    <a:pos x="30" y="42"/>
                  </a:cxn>
                  <a:cxn ang="0">
                    <a:pos x="31" y="42"/>
                  </a:cxn>
                  <a:cxn ang="0">
                    <a:pos x="31" y="42"/>
                  </a:cxn>
                  <a:cxn ang="0">
                    <a:pos x="33" y="42"/>
                  </a:cxn>
                  <a:cxn ang="0">
                    <a:pos x="35" y="42"/>
                  </a:cxn>
                  <a:cxn ang="0">
                    <a:pos x="35" y="33"/>
                  </a:cxn>
                  <a:cxn ang="0">
                    <a:pos x="35" y="27"/>
                  </a:cxn>
                  <a:cxn ang="0">
                    <a:pos x="35" y="15"/>
                  </a:cxn>
                  <a:cxn ang="0">
                    <a:pos x="35" y="8"/>
                  </a:cxn>
                  <a:cxn ang="0">
                    <a:pos x="35" y="0"/>
                  </a:cxn>
                  <a:cxn ang="0">
                    <a:pos x="33" y="0"/>
                  </a:cxn>
                  <a:cxn ang="0">
                    <a:pos x="31" y="0"/>
                  </a:cxn>
                  <a:cxn ang="0">
                    <a:pos x="31" y="0"/>
                  </a:cxn>
                  <a:cxn ang="0">
                    <a:pos x="30" y="0"/>
                  </a:cxn>
                  <a:cxn ang="0">
                    <a:pos x="30" y="8"/>
                  </a:cxn>
                  <a:cxn ang="0">
                    <a:pos x="30" y="15"/>
                  </a:cxn>
                  <a:cxn ang="0">
                    <a:pos x="30" y="18"/>
                  </a:cxn>
                </a:cxnLst>
                <a:rect l="0" t="0" r="r" b="b"/>
                <a:pathLst>
                  <a:path w="35" h="42">
                    <a:moveTo>
                      <a:pt x="30" y="18"/>
                    </a:moveTo>
                    <a:lnTo>
                      <a:pt x="23" y="18"/>
                    </a:lnTo>
                    <a:lnTo>
                      <a:pt x="16" y="18"/>
                    </a:lnTo>
                    <a:lnTo>
                      <a:pt x="11" y="18"/>
                    </a:lnTo>
                    <a:lnTo>
                      <a:pt x="5" y="18"/>
                    </a:lnTo>
                    <a:lnTo>
                      <a:pt x="5" y="15"/>
                    </a:lnTo>
                    <a:lnTo>
                      <a:pt x="5" y="8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8"/>
                    </a:lnTo>
                    <a:lnTo>
                      <a:pt x="0" y="15"/>
                    </a:lnTo>
                    <a:lnTo>
                      <a:pt x="0" y="27"/>
                    </a:lnTo>
                    <a:lnTo>
                      <a:pt x="0" y="33"/>
                    </a:lnTo>
                    <a:lnTo>
                      <a:pt x="0" y="42"/>
                    </a:lnTo>
                    <a:lnTo>
                      <a:pt x="1" y="42"/>
                    </a:lnTo>
                    <a:lnTo>
                      <a:pt x="1" y="42"/>
                    </a:lnTo>
                    <a:lnTo>
                      <a:pt x="3" y="42"/>
                    </a:lnTo>
                    <a:lnTo>
                      <a:pt x="5" y="42"/>
                    </a:lnTo>
                    <a:lnTo>
                      <a:pt x="5" y="33"/>
                    </a:lnTo>
                    <a:lnTo>
                      <a:pt x="5" y="27"/>
                    </a:lnTo>
                    <a:lnTo>
                      <a:pt x="5" y="20"/>
                    </a:lnTo>
                    <a:lnTo>
                      <a:pt x="11" y="20"/>
                    </a:lnTo>
                    <a:lnTo>
                      <a:pt x="16" y="20"/>
                    </a:lnTo>
                    <a:lnTo>
                      <a:pt x="23" y="20"/>
                    </a:lnTo>
                    <a:lnTo>
                      <a:pt x="30" y="20"/>
                    </a:lnTo>
                    <a:lnTo>
                      <a:pt x="30" y="27"/>
                    </a:lnTo>
                    <a:lnTo>
                      <a:pt x="30" y="33"/>
                    </a:lnTo>
                    <a:lnTo>
                      <a:pt x="30" y="42"/>
                    </a:lnTo>
                    <a:lnTo>
                      <a:pt x="31" y="42"/>
                    </a:lnTo>
                    <a:lnTo>
                      <a:pt x="31" y="42"/>
                    </a:lnTo>
                    <a:lnTo>
                      <a:pt x="33" y="42"/>
                    </a:lnTo>
                    <a:lnTo>
                      <a:pt x="35" y="42"/>
                    </a:lnTo>
                    <a:lnTo>
                      <a:pt x="35" y="33"/>
                    </a:lnTo>
                    <a:lnTo>
                      <a:pt x="35" y="27"/>
                    </a:lnTo>
                    <a:lnTo>
                      <a:pt x="35" y="15"/>
                    </a:lnTo>
                    <a:lnTo>
                      <a:pt x="35" y="8"/>
                    </a:lnTo>
                    <a:lnTo>
                      <a:pt x="35" y="0"/>
                    </a:lnTo>
                    <a:lnTo>
                      <a:pt x="33" y="0"/>
                    </a:lnTo>
                    <a:lnTo>
                      <a:pt x="31" y="0"/>
                    </a:lnTo>
                    <a:lnTo>
                      <a:pt x="31" y="0"/>
                    </a:lnTo>
                    <a:lnTo>
                      <a:pt x="30" y="0"/>
                    </a:lnTo>
                    <a:lnTo>
                      <a:pt x="30" y="8"/>
                    </a:lnTo>
                    <a:lnTo>
                      <a:pt x="30" y="15"/>
                    </a:lnTo>
                    <a:lnTo>
                      <a:pt x="30" y="1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395" name="Freeform 187"/>
              <p:cNvSpPr>
                <a:spLocks noEditPoints="1"/>
              </p:cNvSpPr>
              <p:nvPr/>
            </p:nvSpPr>
            <p:spPr bwMode="auto">
              <a:xfrm>
                <a:off x="3214" y="880"/>
                <a:ext cx="37" cy="44"/>
              </a:xfrm>
              <a:custGeom>
                <a:avLst/>
                <a:gdLst/>
                <a:ahLst/>
                <a:cxnLst>
                  <a:cxn ang="0">
                    <a:pos x="19" y="0"/>
                  </a:cxn>
                  <a:cxn ang="0">
                    <a:pos x="9" y="22"/>
                  </a:cxn>
                  <a:cxn ang="0">
                    <a:pos x="0" y="44"/>
                  </a:cxn>
                  <a:cxn ang="0">
                    <a:pos x="0" y="44"/>
                  </a:cxn>
                  <a:cxn ang="0">
                    <a:pos x="2" y="44"/>
                  </a:cxn>
                  <a:cxn ang="0">
                    <a:pos x="4" y="44"/>
                  </a:cxn>
                  <a:cxn ang="0">
                    <a:pos x="4" y="44"/>
                  </a:cxn>
                  <a:cxn ang="0">
                    <a:pos x="7" y="37"/>
                  </a:cxn>
                  <a:cxn ang="0">
                    <a:pos x="10" y="27"/>
                  </a:cxn>
                  <a:cxn ang="0">
                    <a:pos x="14" y="27"/>
                  </a:cxn>
                  <a:cxn ang="0">
                    <a:pos x="17" y="27"/>
                  </a:cxn>
                  <a:cxn ang="0">
                    <a:pos x="22" y="27"/>
                  </a:cxn>
                  <a:cxn ang="0">
                    <a:pos x="25" y="27"/>
                  </a:cxn>
                  <a:cxn ang="0">
                    <a:pos x="27" y="32"/>
                  </a:cxn>
                  <a:cxn ang="0">
                    <a:pos x="29" y="37"/>
                  </a:cxn>
                  <a:cxn ang="0">
                    <a:pos x="30" y="40"/>
                  </a:cxn>
                  <a:cxn ang="0">
                    <a:pos x="32" y="44"/>
                  </a:cxn>
                  <a:cxn ang="0">
                    <a:pos x="34" y="44"/>
                  </a:cxn>
                  <a:cxn ang="0">
                    <a:pos x="34" y="44"/>
                  </a:cxn>
                  <a:cxn ang="0">
                    <a:pos x="35" y="44"/>
                  </a:cxn>
                  <a:cxn ang="0">
                    <a:pos x="37" y="44"/>
                  </a:cxn>
                  <a:cxn ang="0">
                    <a:pos x="30" y="25"/>
                  </a:cxn>
                  <a:cxn ang="0">
                    <a:pos x="20" y="0"/>
                  </a:cxn>
                  <a:cxn ang="0">
                    <a:pos x="19" y="0"/>
                  </a:cxn>
                  <a:cxn ang="0">
                    <a:pos x="17" y="9"/>
                  </a:cxn>
                  <a:cxn ang="0">
                    <a:pos x="24" y="25"/>
                  </a:cxn>
                  <a:cxn ang="0">
                    <a:pos x="20" y="25"/>
                  </a:cxn>
                  <a:cxn ang="0">
                    <a:pos x="17" y="25"/>
                  </a:cxn>
                  <a:cxn ang="0">
                    <a:pos x="14" y="25"/>
                  </a:cxn>
                  <a:cxn ang="0">
                    <a:pos x="12" y="25"/>
                  </a:cxn>
                  <a:cxn ang="0">
                    <a:pos x="17" y="9"/>
                  </a:cxn>
                </a:cxnLst>
                <a:rect l="0" t="0" r="r" b="b"/>
                <a:pathLst>
                  <a:path w="37" h="44">
                    <a:moveTo>
                      <a:pt x="19" y="0"/>
                    </a:moveTo>
                    <a:lnTo>
                      <a:pt x="9" y="22"/>
                    </a:lnTo>
                    <a:lnTo>
                      <a:pt x="0" y="44"/>
                    </a:lnTo>
                    <a:lnTo>
                      <a:pt x="0" y="44"/>
                    </a:lnTo>
                    <a:lnTo>
                      <a:pt x="2" y="44"/>
                    </a:lnTo>
                    <a:lnTo>
                      <a:pt x="4" y="44"/>
                    </a:lnTo>
                    <a:lnTo>
                      <a:pt x="4" y="44"/>
                    </a:lnTo>
                    <a:lnTo>
                      <a:pt x="7" y="37"/>
                    </a:lnTo>
                    <a:lnTo>
                      <a:pt x="10" y="27"/>
                    </a:lnTo>
                    <a:lnTo>
                      <a:pt x="14" y="27"/>
                    </a:lnTo>
                    <a:lnTo>
                      <a:pt x="17" y="27"/>
                    </a:lnTo>
                    <a:lnTo>
                      <a:pt x="22" y="27"/>
                    </a:lnTo>
                    <a:lnTo>
                      <a:pt x="25" y="27"/>
                    </a:lnTo>
                    <a:lnTo>
                      <a:pt x="27" y="32"/>
                    </a:lnTo>
                    <a:lnTo>
                      <a:pt x="29" y="37"/>
                    </a:lnTo>
                    <a:lnTo>
                      <a:pt x="30" y="40"/>
                    </a:lnTo>
                    <a:lnTo>
                      <a:pt x="32" y="44"/>
                    </a:lnTo>
                    <a:lnTo>
                      <a:pt x="34" y="44"/>
                    </a:lnTo>
                    <a:lnTo>
                      <a:pt x="34" y="44"/>
                    </a:lnTo>
                    <a:lnTo>
                      <a:pt x="35" y="44"/>
                    </a:lnTo>
                    <a:lnTo>
                      <a:pt x="37" y="44"/>
                    </a:lnTo>
                    <a:lnTo>
                      <a:pt x="30" y="25"/>
                    </a:lnTo>
                    <a:lnTo>
                      <a:pt x="20" y="0"/>
                    </a:lnTo>
                    <a:lnTo>
                      <a:pt x="19" y="0"/>
                    </a:lnTo>
                    <a:close/>
                    <a:moveTo>
                      <a:pt x="17" y="9"/>
                    </a:moveTo>
                    <a:lnTo>
                      <a:pt x="24" y="25"/>
                    </a:lnTo>
                    <a:lnTo>
                      <a:pt x="20" y="25"/>
                    </a:lnTo>
                    <a:lnTo>
                      <a:pt x="17" y="25"/>
                    </a:lnTo>
                    <a:lnTo>
                      <a:pt x="14" y="25"/>
                    </a:lnTo>
                    <a:lnTo>
                      <a:pt x="12" y="25"/>
                    </a:lnTo>
                    <a:lnTo>
                      <a:pt x="17" y="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396" name="Freeform 188"/>
              <p:cNvSpPr>
                <a:spLocks/>
              </p:cNvSpPr>
              <p:nvPr/>
            </p:nvSpPr>
            <p:spPr bwMode="auto">
              <a:xfrm>
                <a:off x="3255" y="882"/>
                <a:ext cx="58" cy="42"/>
              </a:xfrm>
              <a:custGeom>
                <a:avLst/>
                <a:gdLst/>
                <a:ahLst/>
                <a:cxnLst>
                  <a:cxn ang="0">
                    <a:pos x="13" y="42"/>
                  </a:cxn>
                  <a:cxn ang="0">
                    <a:pos x="15" y="42"/>
                  </a:cxn>
                  <a:cxn ang="0">
                    <a:pos x="15" y="42"/>
                  </a:cxn>
                  <a:cxn ang="0">
                    <a:pos x="16" y="42"/>
                  </a:cxn>
                  <a:cxn ang="0">
                    <a:pos x="16" y="42"/>
                  </a:cxn>
                  <a:cxn ang="0">
                    <a:pos x="23" y="22"/>
                  </a:cxn>
                  <a:cxn ang="0">
                    <a:pos x="28" y="7"/>
                  </a:cxn>
                  <a:cxn ang="0">
                    <a:pos x="30" y="7"/>
                  </a:cxn>
                  <a:cxn ang="0">
                    <a:pos x="35" y="25"/>
                  </a:cxn>
                  <a:cxn ang="0">
                    <a:pos x="40" y="42"/>
                  </a:cxn>
                  <a:cxn ang="0">
                    <a:pos x="41" y="42"/>
                  </a:cxn>
                  <a:cxn ang="0">
                    <a:pos x="41" y="42"/>
                  </a:cxn>
                  <a:cxn ang="0">
                    <a:pos x="43" y="42"/>
                  </a:cxn>
                  <a:cxn ang="0">
                    <a:pos x="45" y="42"/>
                  </a:cxn>
                  <a:cxn ang="0">
                    <a:pos x="52" y="20"/>
                  </a:cxn>
                  <a:cxn ang="0">
                    <a:pos x="58" y="0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5" y="0"/>
                  </a:cxn>
                  <a:cxn ang="0">
                    <a:pos x="55" y="0"/>
                  </a:cxn>
                  <a:cxn ang="0">
                    <a:pos x="53" y="3"/>
                  </a:cxn>
                  <a:cxn ang="0">
                    <a:pos x="52" y="10"/>
                  </a:cxn>
                  <a:cxn ang="0">
                    <a:pos x="50" y="18"/>
                  </a:cxn>
                  <a:cxn ang="0">
                    <a:pos x="47" y="25"/>
                  </a:cxn>
                  <a:cxn ang="0">
                    <a:pos x="45" y="32"/>
                  </a:cxn>
                  <a:cxn ang="0">
                    <a:pos x="43" y="37"/>
                  </a:cxn>
                  <a:cxn ang="0">
                    <a:pos x="43" y="37"/>
                  </a:cxn>
                  <a:cxn ang="0">
                    <a:pos x="38" y="18"/>
                  </a:cxn>
                  <a:cxn ang="0">
                    <a:pos x="31" y="0"/>
                  </a:cxn>
                  <a:cxn ang="0">
                    <a:pos x="31" y="0"/>
                  </a:cxn>
                  <a:cxn ang="0">
                    <a:pos x="30" y="0"/>
                  </a:cxn>
                  <a:cxn ang="0">
                    <a:pos x="30" y="0"/>
                  </a:cxn>
                  <a:cxn ang="0">
                    <a:pos x="28" y="0"/>
                  </a:cxn>
                  <a:cxn ang="0">
                    <a:pos x="26" y="3"/>
                  </a:cxn>
                  <a:cxn ang="0">
                    <a:pos x="25" y="10"/>
                  </a:cxn>
                  <a:cxn ang="0">
                    <a:pos x="23" y="18"/>
                  </a:cxn>
                  <a:cxn ang="0">
                    <a:pos x="20" y="25"/>
                  </a:cxn>
                  <a:cxn ang="0">
                    <a:pos x="18" y="32"/>
                  </a:cxn>
                  <a:cxn ang="0">
                    <a:pos x="16" y="37"/>
                  </a:cxn>
                  <a:cxn ang="0">
                    <a:pos x="16" y="37"/>
                  </a:cxn>
                  <a:cxn ang="0">
                    <a:pos x="11" y="17"/>
                  </a:cxn>
                  <a:cxn ang="0">
                    <a:pos x="6" y="0"/>
                  </a:cxn>
                  <a:cxn ang="0">
                    <a:pos x="5" y="0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6" y="20"/>
                  </a:cxn>
                  <a:cxn ang="0">
                    <a:pos x="13" y="42"/>
                  </a:cxn>
                </a:cxnLst>
                <a:rect l="0" t="0" r="r" b="b"/>
                <a:pathLst>
                  <a:path w="58" h="42">
                    <a:moveTo>
                      <a:pt x="13" y="42"/>
                    </a:moveTo>
                    <a:lnTo>
                      <a:pt x="15" y="42"/>
                    </a:lnTo>
                    <a:lnTo>
                      <a:pt x="15" y="42"/>
                    </a:lnTo>
                    <a:lnTo>
                      <a:pt x="16" y="42"/>
                    </a:lnTo>
                    <a:lnTo>
                      <a:pt x="16" y="42"/>
                    </a:lnTo>
                    <a:lnTo>
                      <a:pt x="23" y="22"/>
                    </a:lnTo>
                    <a:lnTo>
                      <a:pt x="28" y="7"/>
                    </a:lnTo>
                    <a:lnTo>
                      <a:pt x="30" y="7"/>
                    </a:lnTo>
                    <a:lnTo>
                      <a:pt x="35" y="25"/>
                    </a:lnTo>
                    <a:lnTo>
                      <a:pt x="40" y="42"/>
                    </a:lnTo>
                    <a:lnTo>
                      <a:pt x="41" y="42"/>
                    </a:lnTo>
                    <a:lnTo>
                      <a:pt x="41" y="42"/>
                    </a:lnTo>
                    <a:lnTo>
                      <a:pt x="43" y="42"/>
                    </a:lnTo>
                    <a:lnTo>
                      <a:pt x="45" y="42"/>
                    </a:lnTo>
                    <a:lnTo>
                      <a:pt x="52" y="20"/>
                    </a:lnTo>
                    <a:lnTo>
                      <a:pt x="58" y="0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5" y="0"/>
                    </a:lnTo>
                    <a:lnTo>
                      <a:pt x="55" y="0"/>
                    </a:lnTo>
                    <a:lnTo>
                      <a:pt x="53" y="3"/>
                    </a:lnTo>
                    <a:lnTo>
                      <a:pt x="52" y="10"/>
                    </a:lnTo>
                    <a:lnTo>
                      <a:pt x="50" y="18"/>
                    </a:lnTo>
                    <a:lnTo>
                      <a:pt x="47" y="25"/>
                    </a:lnTo>
                    <a:lnTo>
                      <a:pt x="45" y="32"/>
                    </a:lnTo>
                    <a:lnTo>
                      <a:pt x="43" y="37"/>
                    </a:lnTo>
                    <a:lnTo>
                      <a:pt x="43" y="37"/>
                    </a:lnTo>
                    <a:lnTo>
                      <a:pt x="38" y="18"/>
                    </a:lnTo>
                    <a:lnTo>
                      <a:pt x="31" y="0"/>
                    </a:lnTo>
                    <a:lnTo>
                      <a:pt x="31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28" y="0"/>
                    </a:lnTo>
                    <a:lnTo>
                      <a:pt x="26" y="3"/>
                    </a:lnTo>
                    <a:lnTo>
                      <a:pt x="25" y="10"/>
                    </a:lnTo>
                    <a:lnTo>
                      <a:pt x="23" y="18"/>
                    </a:lnTo>
                    <a:lnTo>
                      <a:pt x="20" y="25"/>
                    </a:lnTo>
                    <a:lnTo>
                      <a:pt x="18" y="32"/>
                    </a:lnTo>
                    <a:lnTo>
                      <a:pt x="16" y="37"/>
                    </a:lnTo>
                    <a:lnTo>
                      <a:pt x="16" y="37"/>
                    </a:lnTo>
                    <a:lnTo>
                      <a:pt x="11" y="17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6" y="20"/>
                    </a:lnTo>
                    <a:lnTo>
                      <a:pt x="13" y="4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397" name="Freeform 189"/>
              <p:cNvSpPr>
                <a:spLocks noEditPoints="1"/>
              </p:cNvSpPr>
              <p:nvPr/>
            </p:nvSpPr>
            <p:spPr bwMode="auto">
              <a:xfrm>
                <a:off x="3317" y="880"/>
                <a:ext cx="38" cy="44"/>
              </a:xfrm>
              <a:custGeom>
                <a:avLst/>
                <a:gdLst/>
                <a:ahLst/>
                <a:cxnLst>
                  <a:cxn ang="0">
                    <a:pos x="20" y="0"/>
                  </a:cxn>
                  <a:cxn ang="0">
                    <a:pos x="10" y="22"/>
                  </a:cxn>
                  <a:cxn ang="0">
                    <a:pos x="0" y="44"/>
                  </a:cxn>
                  <a:cxn ang="0">
                    <a:pos x="1" y="44"/>
                  </a:cxn>
                  <a:cxn ang="0">
                    <a:pos x="3" y="44"/>
                  </a:cxn>
                  <a:cxn ang="0">
                    <a:pos x="3" y="44"/>
                  </a:cxn>
                  <a:cxn ang="0">
                    <a:pos x="5" y="44"/>
                  </a:cxn>
                  <a:cxn ang="0">
                    <a:pos x="6" y="37"/>
                  </a:cxn>
                  <a:cxn ang="0">
                    <a:pos x="10" y="27"/>
                  </a:cxn>
                  <a:cxn ang="0">
                    <a:pos x="15" y="27"/>
                  </a:cxn>
                  <a:cxn ang="0">
                    <a:pos x="18" y="27"/>
                  </a:cxn>
                  <a:cxn ang="0">
                    <a:pos x="21" y="27"/>
                  </a:cxn>
                  <a:cxn ang="0">
                    <a:pos x="26" y="27"/>
                  </a:cxn>
                  <a:cxn ang="0">
                    <a:pos x="28" y="32"/>
                  </a:cxn>
                  <a:cxn ang="0">
                    <a:pos x="30" y="37"/>
                  </a:cxn>
                  <a:cxn ang="0">
                    <a:pos x="32" y="40"/>
                  </a:cxn>
                  <a:cxn ang="0">
                    <a:pos x="32" y="44"/>
                  </a:cxn>
                  <a:cxn ang="0">
                    <a:pos x="33" y="44"/>
                  </a:cxn>
                  <a:cxn ang="0">
                    <a:pos x="35" y="44"/>
                  </a:cxn>
                  <a:cxn ang="0">
                    <a:pos x="37" y="44"/>
                  </a:cxn>
                  <a:cxn ang="0">
                    <a:pos x="38" y="44"/>
                  </a:cxn>
                  <a:cxn ang="0">
                    <a:pos x="30" y="25"/>
                  </a:cxn>
                  <a:cxn ang="0">
                    <a:pos x="20" y="0"/>
                  </a:cxn>
                  <a:cxn ang="0">
                    <a:pos x="20" y="0"/>
                  </a:cxn>
                  <a:cxn ang="0">
                    <a:pos x="18" y="9"/>
                  </a:cxn>
                  <a:cxn ang="0">
                    <a:pos x="25" y="25"/>
                  </a:cxn>
                  <a:cxn ang="0">
                    <a:pos x="21" y="25"/>
                  </a:cxn>
                  <a:cxn ang="0">
                    <a:pos x="18" y="25"/>
                  </a:cxn>
                  <a:cxn ang="0">
                    <a:pos x="15" y="25"/>
                  </a:cxn>
                  <a:cxn ang="0">
                    <a:pos x="11" y="25"/>
                  </a:cxn>
                  <a:cxn ang="0">
                    <a:pos x="18" y="9"/>
                  </a:cxn>
                </a:cxnLst>
                <a:rect l="0" t="0" r="r" b="b"/>
                <a:pathLst>
                  <a:path w="38" h="44">
                    <a:moveTo>
                      <a:pt x="20" y="0"/>
                    </a:moveTo>
                    <a:lnTo>
                      <a:pt x="10" y="22"/>
                    </a:lnTo>
                    <a:lnTo>
                      <a:pt x="0" y="44"/>
                    </a:lnTo>
                    <a:lnTo>
                      <a:pt x="1" y="44"/>
                    </a:lnTo>
                    <a:lnTo>
                      <a:pt x="3" y="44"/>
                    </a:lnTo>
                    <a:lnTo>
                      <a:pt x="3" y="44"/>
                    </a:lnTo>
                    <a:lnTo>
                      <a:pt x="5" y="44"/>
                    </a:lnTo>
                    <a:lnTo>
                      <a:pt x="6" y="37"/>
                    </a:lnTo>
                    <a:lnTo>
                      <a:pt x="10" y="27"/>
                    </a:lnTo>
                    <a:lnTo>
                      <a:pt x="15" y="27"/>
                    </a:lnTo>
                    <a:lnTo>
                      <a:pt x="18" y="27"/>
                    </a:lnTo>
                    <a:lnTo>
                      <a:pt x="21" y="27"/>
                    </a:lnTo>
                    <a:lnTo>
                      <a:pt x="26" y="27"/>
                    </a:lnTo>
                    <a:lnTo>
                      <a:pt x="28" y="32"/>
                    </a:lnTo>
                    <a:lnTo>
                      <a:pt x="30" y="37"/>
                    </a:lnTo>
                    <a:lnTo>
                      <a:pt x="32" y="40"/>
                    </a:lnTo>
                    <a:lnTo>
                      <a:pt x="32" y="44"/>
                    </a:lnTo>
                    <a:lnTo>
                      <a:pt x="33" y="44"/>
                    </a:lnTo>
                    <a:lnTo>
                      <a:pt x="35" y="44"/>
                    </a:lnTo>
                    <a:lnTo>
                      <a:pt x="37" y="44"/>
                    </a:lnTo>
                    <a:lnTo>
                      <a:pt x="38" y="44"/>
                    </a:lnTo>
                    <a:lnTo>
                      <a:pt x="30" y="25"/>
                    </a:lnTo>
                    <a:lnTo>
                      <a:pt x="20" y="0"/>
                    </a:lnTo>
                    <a:lnTo>
                      <a:pt x="20" y="0"/>
                    </a:lnTo>
                    <a:close/>
                    <a:moveTo>
                      <a:pt x="18" y="9"/>
                    </a:moveTo>
                    <a:lnTo>
                      <a:pt x="25" y="25"/>
                    </a:lnTo>
                    <a:lnTo>
                      <a:pt x="21" y="25"/>
                    </a:lnTo>
                    <a:lnTo>
                      <a:pt x="18" y="25"/>
                    </a:lnTo>
                    <a:lnTo>
                      <a:pt x="15" y="25"/>
                    </a:lnTo>
                    <a:lnTo>
                      <a:pt x="11" y="25"/>
                    </a:lnTo>
                    <a:lnTo>
                      <a:pt x="18" y="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398" name="Freeform 190"/>
              <p:cNvSpPr>
                <a:spLocks/>
              </p:cNvSpPr>
              <p:nvPr/>
            </p:nvSpPr>
            <p:spPr bwMode="auto">
              <a:xfrm>
                <a:off x="1755" y="2018"/>
                <a:ext cx="31" cy="44"/>
              </a:xfrm>
              <a:custGeom>
                <a:avLst/>
                <a:gdLst/>
                <a:ahLst/>
                <a:cxnLst>
                  <a:cxn ang="0">
                    <a:pos x="0" y="44"/>
                  </a:cxn>
                  <a:cxn ang="0">
                    <a:pos x="2" y="44"/>
                  </a:cxn>
                  <a:cxn ang="0">
                    <a:pos x="4" y="44"/>
                  </a:cxn>
                  <a:cxn ang="0">
                    <a:pos x="4" y="44"/>
                  </a:cxn>
                  <a:cxn ang="0">
                    <a:pos x="6" y="44"/>
                  </a:cxn>
                  <a:cxn ang="0">
                    <a:pos x="6" y="35"/>
                  </a:cxn>
                  <a:cxn ang="0">
                    <a:pos x="6" y="27"/>
                  </a:cxn>
                  <a:cxn ang="0">
                    <a:pos x="6" y="22"/>
                  </a:cxn>
                  <a:cxn ang="0">
                    <a:pos x="6" y="22"/>
                  </a:cxn>
                  <a:cxn ang="0">
                    <a:pos x="6" y="22"/>
                  </a:cxn>
                  <a:cxn ang="0">
                    <a:pos x="6" y="22"/>
                  </a:cxn>
                  <a:cxn ang="0">
                    <a:pos x="7" y="22"/>
                  </a:cxn>
                  <a:cxn ang="0">
                    <a:pos x="12" y="29"/>
                  </a:cxn>
                  <a:cxn ang="0">
                    <a:pos x="17" y="35"/>
                  </a:cxn>
                  <a:cxn ang="0">
                    <a:pos x="24" y="44"/>
                  </a:cxn>
                  <a:cxn ang="0">
                    <a:pos x="26" y="44"/>
                  </a:cxn>
                  <a:cxn ang="0">
                    <a:pos x="27" y="44"/>
                  </a:cxn>
                  <a:cxn ang="0">
                    <a:pos x="29" y="44"/>
                  </a:cxn>
                  <a:cxn ang="0">
                    <a:pos x="31" y="44"/>
                  </a:cxn>
                  <a:cxn ang="0">
                    <a:pos x="21" y="32"/>
                  </a:cxn>
                  <a:cxn ang="0">
                    <a:pos x="11" y="20"/>
                  </a:cxn>
                  <a:cxn ang="0">
                    <a:pos x="21" y="10"/>
                  </a:cxn>
                  <a:cxn ang="0">
                    <a:pos x="31" y="0"/>
                  </a:cxn>
                  <a:cxn ang="0">
                    <a:pos x="29" y="2"/>
                  </a:cxn>
                  <a:cxn ang="0">
                    <a:pos x="27" y="2"/>
                  </a:cxn>
                  <a:cxn ang="0">
                    <a:pos x="26" y="2"/>
                  </a:cxn>
                  <a:cxn ang="0">
                    <a:pos x="26" y="0"/>
                  </a:cxn>
                  <a:cxn ang="0">
                    <a:pos x="16" y="12"/>
                  </a:cxn>
                  <a:cxn ang="0">
                    <a:pos x="7" y="20"/>
                  </a:cxn>
                  <a:cxn ang="0">
                    <a:pos x="6" y="20"/>
                  </a:cxn>
                  <a:cxn ang="0">
                    <a:pos x="6" y="20"/>
                  </a:cxn>
                  <a:cxn ang="0">
                    <a:pos x="6" y="20"/>
                  </a:cxn>
                  <a:cxn ang="0">
                    <a:pos x="6" y="20"/>
                  </a:cxn>
                  <a:cxn ang="0">
                    <a:pos x="6" y="17"/>
                  </a:cxn>
                  <a:cxn ang="0">
                    <a:pos x="6" y="9"/>
                  </a:cxn>
                  <a:cxn ang="0">
                    <a:pos x="6" y="0"/>
                  </a:cxn>
                  <a:cxn ang="0">
                    <a:pos x="4" y="2"/>
                  </a:cxn>
                  <a:cxn ang="0">
                    <a:pos x="4" y="2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9"/>
                  </a:cxn>
                  <a:cxn ang="0">
                    <a:pos x="0" y="17"/>
                  </a:cxn>
                  <a:cxn ang="0">
                    <a:pos x="0" y="27"/>
                  </a:cxn>
                  <a:cxn ang="0">
                    <a:pos x="0" y="35"/>
                  </a:cxn>
                  <a:cxn ang="0">
                    <a:pos x="0" y="44"/>
                  </a:cxn>
                </a:cxnLst>
                <a:rect l="0" t="0" r="r" b="b"/>
                <a:pathLst>
                  <a:path w="31" h="44">
                    <a:moveTo>
                      <a:pt x="0" y="44"/>
                    </a:moveTo>
                    <a:lnTo>
                      <a:pt x="2" y="44"/>
                    </a:lnTo>
                    <a:lnTo>
                      <a:pt x="4" y="44"/>
                    </a:lnTo>
                    <a:lnTo>
                      <a:pt x="4" y="44"/>
                    </a:lnTo>
                    <a:lnTo>
                      <a:pt x="6" y="44"/>
                    </a:lnTo>
                    <a:lnTo>
                      <a:pt x="6" y="35"/>
                    </a:lnTo>
                    <a:lnTo>
                      <a:pt x="6" y="27"/>
                    </a:lnTo>
                    <a:lnTo>
                      <a:pt x="6" y="22"/>
                    </a:lnTo>
                    <a:lnTo>
                      <a:pt x="6" y="22"/>
                    </a:lnTo>
                    <a:lnTo>
                      <a:pt x="6" y="22"/>
                    </a:lnTo>
                    <a:lnTo>
                      <a:pt x="6" y="22"/>
                    </a:lnTo>
                    <a:lnTo>
                      <a:pt x="7" y="22"/>
                    </a:lnTo>
                    <a:lnTo>
                      <a:pt x="12" y="29"/>
                    </a:lnTo>
                    <a:lnTo>
                      <a:pt x="17" y="35"/>
                    </a:lnTo>
                    <a:lnTo>
                      <a:pt x="24" y="44"/>
                    </a:lnTo>
                    <a:lnTo>
                      <a:pt x="26" y="44"/>
                    </a:lnTo>
                    <a:lnTo>
                      <a:pt x="27" y="44"/>
                    </a:lnTo>
                    <a:lnTo>
                      <a:pt x="29" y="44"/>
                    </a:lnTo>
                    <a:lnTo>
                      <a:pt x="31" y="44"/>
                    </a:lnTo>
                    <a:lnTo>
                      <a:pt x="21" y="32"/>
                    </a:lnTo>
                    <a:lnTo>
                      <a:pt x="11" y="20"/>
                    </a:lnTo>
                    <a:lnTo>
                      <a:pt x="21" y="10"/>
                    </a:lnTo>
                    <a:lnTo>
                      <a:pt x="31" y="0"/>
                    </a:lnTo>
                    <a:lnTo>
                      <a:pt x="29" y="2"/>
                    </a:lnTo>
                    <a:lnTo>
                      <a:pt x="27" y="2"/>
                    </a:lnTo>
                    <a:lnTo>
                      <a:pt x="26" y="2"/>
                    </a:lnTo>
                    <a:lnTo>
                      <a:pt x="26" y="0"/>
                    </a:lnTo>
                    <a:lnTo>
                      <a:pt x="16" y="12"/>
                    </a:lnTo>
                    <a:lnTo>
                      <a:pt x="7" y="20"/>
                    </a:lnTo>
                    <a:lnTo>
                      <a:pt x="6" y="20"/>
                    </a:lnTo>
                    <a:lnTo>
                      <a:pt x="6" y="20"/>
                    </a:lnTo>
                    <a:lnTo>
                      <a:pt x="6" y="20"/>
                    </a:lnTo>
                    <a:lnTo>
                      <a:pt x="6" y="20"/>
                    </a:lnTo>
                    <a:lnTo>
                      <a:pt x="6" y="17"/>
                    </a:lnTo>
                    <a:lnTo>
                      <a:pt x="6" y="9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9"/>
                    </a:lnTo>
                    <a:lnTo>
                      <a:pt x="0" y="17"/>
                    </a:lnTo>
                    <a:lnTo>
                      <a:pt x="0" y="27"/>
                    </a:lnTo>
                    <a:lnTo>
                      <a:pt x="0" y="35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399" name="Freeform 191"/>
              <p:cNvSpPr>
                <a:spLocks/>
              </p:cNvSpPr>
              <p:nvPr/>
            </p:nvSpPr>
            <p:spPr bwMode="auto">
              <a:xfrm>
                <a:off x="1792" y="2018"/>
                <a:ext cx="7" cy="44"/>
              </a:xfrm>
              <a:custGeom>
                <a:avLst/>
                <a:gdLst/>
                <a:ahLst/>
                <a:cxnLst>
                  <a:cxn ang="0">
                    <a:pos x="0" y="27"/>
                  </a:cxn>
                  <a:cxn ang="0">
                    <a:pos x="0" y="35"/>
                  </a:cxn>
                  <a:cxn ang="0">
                    <a:pos x="0" y="44"/>
                  </a:cxn>
                  <a:cxn ang="0">
                    <a:pos x="2" y="44"/>
                  </a:cxn>
                  <a:cxn ang="0">
                    <a:pos x="4" y="44"/>
                  </a:cxn>
                  <a:cxn ang="0">
                    <a:pos x="5" y="44"/>
                  </a:cxn>
                  <a:cxn ang="0">
                    <a:pos x="7" y="44"/>
                  </a:cxn>
                  <a:cxn ang="0">
                    <a:pos x="7" y="35"/>
                  </a:cxn>
                  <a:cxn ang="0">
                    <a:pos x="5" y="27"/>
                  </a:cxn>
                  <a:cxn ang="0">
                    <a:pos x="5" y="17"/>
                  </a:cxn>
                  <a:cxn ang="0">
                    <a:pos x="7" y="9"/>
                  </a:cxn>
                  <a:cxn ang="0">
                    <a:pos x="7" y="0"/>
                  </a:cxn>
                  <a:cxn ang="0">
                    <a:pos x="5" y="2"/>
                  </a:cxn>
                  <a:cxn ang="0">
                    <a:pos x="4" y="2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9"/>
                  </a:cxn>
                  <a:cxn ang="0">
                    <a:pos x="0" y="17"/>
                  </a:cxn>
                  <a:cxn ang="0">
                    <a:pos x="0" y="27"/>
                  </a:cxn>
                </a:cxnLst>
                <a:rect l="0" t="0" r="r" b="b"/>
                <a:pathLst>
                  <a:path w="7" h="44">
                    <a:moveTo>
                      <a:pt x="0" y="27"/>
                    </a:moveTo>
                    <a:lnTo>
                      <a:pt x="0" y="35"/>
                    </a:lnTo>
                    <a:lnTo>
                      <a:pt x="0" y="44"/>
                    </a:lnTo>
                    <a:lnTo>
                      <a:pt x="2" y="44"/>
                    </a:lnTo>
                    <a:lnTo>
                      <a:pt x="4" y="44"/>
                    </a:lnTo>
                    <a:lnTo>
                      <a:pt x="5" y="44"/>
                    </a:lnTo>
                    <a:lnTo>
                      <a:pt x="7" y="44"/>
                    </a:lnTo>
                    <a:lnTo>
                      <a:pt x="7" y="35"/>
                    </a:lnTo>
                    <a:lnTo>
                      <a:pt x="5" y="27"/>
                    </a:lnTo>
                    <a:lnTo>
                      <a:pt x="5" y="17"/>
                    </a:lnTo>
                    <a:lnTo>
                      <a:pt x="7" y="9"/>
                    </a:lnTo>
                    <a:lnTo>
                      <a:pt x="7" y="0"/>
                    </a:lnTo>
                    <a:lnTo>
                      <a:pt x="5" y="2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9"/>
                    </a:lnTo>
                    <a:lnTo>
                      <a:pt x="0" y="17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400" name="Freeform 192"/>
              <p:cNvSpPr>
                <a:spLocks/>
              </p:cNvSpPr>
              <p:nvPr/>
            </p:nvSpPr>
            <p:spPr bwMode="auto">
              <a:xfrm>
                <a:off x="1809" y="2018"/>
                <a:ext cx="24" cy="44"/>
              </a:xfrm>
              <a:custGeom>
                <a:avLst/>
                <a:gdLst/>
                <a:ahLst/>
                <a:cxnLst>
                  <a:cxn ang="0">
                    <a:pos x="2" y="27"/>
                  </a:cxn>
                  <a:cxn ang="0">
                    <a:pos x="0" y="35"/>
                  </a:cxn>
                  <a:cxn ang="0">
                    <a:pos x="0" y="44"/>
                  </a:cxn>
                  <a:cxn ang="0">
                    <a:pos x="7" y="44"/>
                  </a:cxn>
                  <a:cxn ang="0">
                    <a:pos x="12" y="44"/>
                  </a:cxn>
                  <a:cxn ang="0">
                    <a:pos x="17" y="44"/>
                  </a:cxn>
                  <a:cxn ang="0">
                    <a:pos x="24" y="44"/>
                  </a:cxn>
                  <a:cxn ang="0">
                    <a:pos x="22" y="42"/>
                  </a:cxn>
                  <a:cxn ang="0">
                    <a:pos x="22" y="42"/>
                  </a:cxn>
                  <a:cxn ang="0">
                    <a:pos x="22" y="41"/>
                  </a:cxn>
                  <a:cxn ang="0">
                    <a:pos x="24" y="41"/>
                  </a:cxn>
                  <a:cxn ang="0">
                    <a:pos x="15" y="41"/>
                  </a:cxn>
                  <a:cxn ang="0">
                    <a:pos x="7" y="41"/>
                  </a:cxn>
                  <a:cxn ang="0">
                    <a:pos x="7" y="30"/>
                  </a:cxn>
                  <a:cxn ang="0">
                    <a:pos x="7" y="17"/>
                  </a:cxn>
                  <a:cxn ang="0">
                    <a:pos x="7" y="9"/>
                  </a:cxn>
                  <a:cxn ang="0">
                    <a:pos x="7" y="0"/>
                  </a:cxn>
                  <a:cxn ang="0">
                    <a:pos x="5" y="2"/>
                  </a:cxn>
                  <a:cxn ang="0">
                    <a:pos x="4" y="2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9"/>
                  </a:cxn>
                  <a:cxn ang="0">
                    <a:pos x="2" y="17"/>
                  </a:cxn>
                  <a:cxn ang="0">
                    <a:pos x="2" y="27"/>
                  </a:cxn>
                </a:cxnLst>
                <a:rect l="0" t="0" r="r" b="b"/>
                <a:pathLst>
                  <a:path w="24" h="44">
                    <a:moveTo>
                      <a:pt x="2" y="27"/>
                    </a:moveTo>
                    <a:lnTo>
                      <a:pt x="0" y="35"/>
                    </a:lnTo>
                    <a:lnTo>
                      <a:pt x="0" y="44"/>
                    </a:lnTo>
                    <a:lnTo>
                      <a:pt x="7" y="44"/>
                    </a:lnTo>
                    <a:lnTo>
                      <a:pt x="12" y="44"/>
                    </a:lnTo>
                    <a:lnTo>
                      <a:pt x="17" y="44"/>
                    </a:lnTo>
                    <a:lnTo>
                      <a:pt x="24" y="44"/>
                    </a:lnTo>
                    <a:lnTo>
                      <a:pt x="22" y="42"/>
                    </a:lnTo>
                    <a:lnTo>
                      <a:pt x="22" y="42"/>
                    </a:lnTo>
                    <a:lnTo>
                      <a:pt x="22" y="41"/>
                    </a:lnTo>
                    <a:lnTo>
                      <a:pt x="24" y="41"/>
                    </a:lnTo>
                    <a:lnTo>
                      <a:pt x="15" y="41"/>
                    </a:lnTo>
                    <a:lnTo>
                      <a:pt x="7" y="41"/>
                    </a:lnTo>
                    <a:lnTo>
                      <a:pt x="7" y="30"/>
                    </a:lnTo>
                    <a:lnTo>
                      <a:pt x="7" y="17"/>
                    </a:lnTo>
                    <a:lnTo>
                      <a:pt x="7" y="9"/>
                    </a:lnTo>
                    <a:lnTo>
                      <a:pt x="7" y="0"/>
                    </a:lnTo>
                    <a:lnTo>
                      <a:pt x="5" y="2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9"/>
                    </a:lnTo>
                    <a:lnTo>
                      <a:pt x="2" y="17"/>
                    </a:lnTo>
                    <a:lnTo>
                      <a:pt x="2" y="2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401" name="Freeform 193"/>
              <p:cNvSpPr>
                <a:spLocks/>
              </p:cNvSpPr>
              <p:nvPr/>
            </p:nvSpPr>
            <p:spPr bwMode="auto">
              <a:xfrm>
                <a:off x="1841" y="2018"/>
                <a:ext cx="5" cy="44"/>
              </a:xfrm>
              <a:custGeom>
                <a:avLst/>
                <a:gdLst/>
                <a:ahLst/>
                <a:cxnLst>
                  <a:cxn ang="0">
                    <a:pos x="0" y="27"/>
                  </a:cxn>
                  <a:cxn ang="0">
                    <a:pos x="0" y="35"/>
                  </a:cxn>
                  <a:cxn ang="0">
                    <a:pos x="0" y="44"/>
                  </a:cxn>
                  <a:cxn ang="0">
                    <a:pos x="2" y="44"/>
                  </a:cxn>
                  <a:cxn ang="0">
                    <a:pos x="3" y="44"/>
                  </a:cxn>
                  <a:cxn ang="0">
                    <a:pos x="3" y="44"/>
                  </a:cxn>
                  <a:cxn ang="0">
                    <a:pos x="5" y="44"/>
                  </a:cxn>
                  <a:cxn ang="0">
                    <a:pos x="5" y="35"/>
                  </a:cxn>
                  <a:cxn ang="0">
                    <a:pos x="5" y="27"/>
                  </a:cxn>
                  <a:cxn ang="0">
                    <a:pos x="5" y="17"/>
                  </a:cxn>
                  <a:cxn ang="0">
                    <a:pos x="5" y="9"/>
                  </a:cxn>
                  <a:cxn ang="0">
                    <a:pos x="5" y="0"/>
                  </a:cxn>
                  <a:cxn ang="0">
                    <a:pos x="3" y="2"/>
                  </a:cxn>
                  <a:cxn ang="0">
                    <a:pos x="3" y="2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9"/>
                  </a:cxn>
                  <a:cxn ang="0">
                    <a:pos x="0" y="17"/>
                  </a:cxn>
                  <a:cxn ang="0">
                    <a:pos x="0" y="27"/>
                  </a:cxn>
                </a:cxnLst>
                <a:rect l="0" t="0" r="r" b="b"/>
                <a:pathLst>
                  <a:path w="5" h="44">
                    <a:moveTo>
                      <a:pt x="0" y="27"/>
                    </a:moveTo>
                    <a:lnTo>
                      <a:pt x="0" y="35"/>
                    </a:lnTo>
                    <a:lnTo>
                      <a:pt x="0" y="44"/>
                    </a:lnTo>
                    <a:lnTo>
                      <a:pt x="2" y="44"/>
                    </a:lnTo>
                    <a:lnTo>
                      <a:pt x="3" y="44"/>
                    </a:lnTo>
                    <a:lnTo>
                      <a:pt x="3" y="44"/>
                    </a:lnTo>
                    <a:lnTo>
                      <a:pt x="5" y="44"/>
                    </a:lnTo>
                    <a:lnTo>
                      <a:pt x="5" y="35"/>
                    </a:lnTo>
                    <a:lnTo>
                      <a:pt x="5" y="27"/>
                    </a:lnTo>
                    <a:lnTo>
                      <a:pt x="5" y="17"/>
                    </a:lnTo>
                    <a:lnTo>
                      <a:pt x="5" y="9"/>
                    </a:lnTo>
                    <a:lnTo>
                      <a:pt x="5" y="0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9"/>
                    </a:lnTo>
                    <a:lnTo>
                      <a:pt x="0" y="17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402" name="Freeform 194"/>
              <p:cNvSpPr>
                <a:spLocks/>
              </p:cNvSpPr>
              <p:nvPr/>
            </p:nvSpPr>
            <p:spPr bwMode="auto">
              <a:xfrm>
                <a:off x="1855" y="2018"/>
                <a:ext cx="48" cy="44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3" y="22"/>
                  </a:cxn>
                  <a:cxn ang="0">
                    <a:pos x="0" y="44"/>
                  </a:cxn>
                  <a:cxn ang="0">
                    <a:pos x="1" y="44"/>
                  </a:cxn>
                  <a:cxn ang="0">
                    <a:pos x="3" y="44"/>
                  </a:cxn>
                  <a:cxn ang="0">
                    <a:pos x="3" y="44"/>
                  </a:cxn>
                  <a:cxn ang="0">
                    <a:pos x="5" y="44"/>
                  </a:cxn>
                  <a:cxn ang="0">
                    <a:pos x="6" y="29"/>
                  </a:cxn>
                  <a:cxn ang="0">
                    <a:pos x="8" y="12"/>
                  </a:cxn>
                  <a:cxn ang="0">
                    <a:pos x="8" y="12"/>
                  </a:cxn>
                  <a:cxn ang="0">
                    <a:pos x="15" y="27"/>
                  </a:cxn>
                  <a:cxn ang="0">
                    <a:pos x="23" y="44"/>
                  </a:cxn>
                  <a:cxn ang="0">
                    <a:pos x="23" y="44"/>
                  </a:cxn>
                  <a:cxn ang="0">
                    <a:pos x="31" y="27"/>
                  </a:cxn>
                  <a:cxn ang="0">
                    <a:pos x="40" y="12"/>
                  </a:cxn>
                  <a:cxn ang="0">
                    <a:pos x="40" y="12"/>
                  </a:cxn>
                  <a:cxn ang="0">
                    <a:pos x="41" y="27"/>
                  </a:cxn>
                  <a:cxn ang="0">
                    <a:pos x="41" y="44"/>
                  </a:cxn>
                  <a:cxn ang="0">
                    <a:pos x="43" y="44"/>
                  </a:cxn>
                  <a:cxn ang="0">
                    <a:pos x="45" y="44"/>
                  </a:cxn>
                  <a:cxn ang="0">
                    <a:pos x="47" y="44"/>
                  </a:cxn>
                  <a:cxn ang="0">
                    <a:pos x="48" y="44"/>
                  </a:cxn>
                  <a:cxn ang="0">
                    <a:pos x="45" y="22"/>
                  </a:cxn>
                  <a:cxn ang="0">
                    <a:pos x="43" y="0"/>
                  </a:cxn>
                  <a:cxn ang="0">
                    <a:pos x="41" y="0"/>
                  </a:cxn>
                  <a:cxn ang="0">
                    <a:pos x="31" y="20"/>
                  </a:cxn>
                  <a:cxn ang="0">
                    <a:pos x="25" y="34"/>
                  </a:cxn>
                  <a:cxn ang="0">
                    <a:pos x="16" y="17"/>
                  </a:cxn>
                  <a:cxn ang="0">
                    <a:pos x="8" y="0"/>
                  </a:cxn>
                  <a:cxn ang="0">
                    <a:pos x="6" y="0"/>
                  </a:cxn>
                </a:cxnLst>
                <a:rect l="0" t="0" r="r" b="b"/>
                <a:pathLst>
                  <a:path w="48" h="44">
                    <a:moveTo>
                      <a:pt x="6" y="0"/>
                    </a:moveTo>
                    <a:lnTo>
                      <a:pt x="3" y="22"/>
                    </a:lnTo>
                    <a:lnTo>
                      <a:pt x="0" y="44"/>
                    </a:lnTo>
                    <a:lnTo>
                      <a:pt x="1" y="44"/>
                    </a:lnTo>
                    <a:lnTo>
                      <a:pt x="3" y="44"/>
                    </a:lnTo>
                    <a:lnTo>
                      <a:pt x="3" y="44"/>
                    </a:lnTo>
                    <a:lnTo>
                      <a:pt x="5" y="44"/>
                    </a:lnTo>
                    <a:lnTo>
                      <a:pt x="6" y="29"/>
                    </a:lnTo>
                    <a:lnTo>
                      <a:pt x="8" y="12"/>
                    </a:lnTo>
                    <a:lnTo>
                      <a:pt x="8" y="12"/>
                    </a:lnTo>
                    <a:lnTo>
                      <a:pt x="15" y="27"/>
                    </a:lnTo>
                    <a:lnTo>
                      <a:pt x="23" y="44"/>
                    </a:lnTo>
                    <a:lnTo>
                      <a:pt x="23" y="44"/>
                    </a:lnTo>
                    <a:lnTo>
                      <a:pt x="31" y="27"/>
                    </a:lnTo>
                    <a:lnTo>
                      <a:pt x="40" y="12"/>
                    </a:lnTo>
                    <a:lnTo>
                      <a:pt x="40" y="12"/>
                    </a:lnTo>
                    <a:lnTo>
                      <a:pt x="41" y="27"/>
                    </a:lnTo>
                    <a:lnTo>
                      <a:pt x="41" y="44"/>
                    </a:lnTo>
                    <a:lnTo>
                      <a:pt x="43" y="44"/>
                    </a:lnTo>
                    <a:lnTo>
                      <a:pt x="45" y="44"/>
                    </a:lnTo>
                    <a:lnTo>
                      <a:pt x="47" y="44"/>
                    </a:lnTo>
                    <a:lnTo>
                      <a:pt x="48" y="44"/>
                    </a:lnTo>
                    <a:lnTo>
                      <a:pt x="45" y="22"/>
                    </a:lnTo>
                    <a:lnTo>
                      <a:pt x="43" y="0"/>
                    </a:lnTo>
                    <a:lnTo>
                      <a:pt x="41" y="0"/>
                    </a:lnTo>
                    <a:lnTo>
                      <a:pt x="31" y="20"/>
                    </a:lnTo>
                    <a:lnTo>
                      <a:pt x="25" y="34"/>
                    </a:lnTo>
                    <a:lnTo>
                      <a:pt x="16" y="17"/>
                    </a:lnTo>
                    <a:lnTo>
                      <a:pt x="8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403" name="Freeform 195"/>
              <p:cNvSpPr>
                <a:spLocks noEditPoints="1"/>
              </p:cNvSpPr>
              <p:nvPr/>
            </p:nvSpPr>
            <p:spPr bwMode="auto">
              <a:xfrm>
                <a:off x="1908" y="2018"/>
                <a:ext cx="39" cy="44"/>
              </a:xfrm>
              <a:custGeom>
                <a:avLst/>
                <a:gdLst/>
                <a:ahLst/>
                <a:cxnLst>
                  <a:cxn ang="0">
                    <a:pos x="20" y="0"/>
                  </a:cxn>
                  <a:cxn ang="0">
                    <a:pos x="10" y="22"/>
                  </a:cxn>
                  <a:cxn ang="0">
                    <a:pos x="0" y="44"/>
                  </a:cxn>
                  <a:cxn ang="0">
                    <a:pos x="2" y="44"/>
                  </a:cxn>
                  <a:cxn ang="0">
                    <a:pos x="4" y="44"/>
                  </a:cxn>
                  <a:cxn ang="0">
                    <a:pos x="4" y="44"/>
                  </a:cxn>
                  <a:cxn ang="0">
                    <a:pos x="5" y="44"/>
                  </a:cxn>
                  <a:cxn ang="0">
                    <a:pos x="7" y="37"/>
                  </a:cxn>
                  <a:cxn ang="0">
                    <a:pos x="10" y="27"/>
                  </a:cxn>
                  <a:cxn ang="0">
                    <a:pos x="15" y="27"/>
                  </a:cxn>
                  <a:cxn ang="0">
                    <a:pos x="19" y="27"/>
                  </a:cxn>
                  <a:cxn ang="0">
                    <a:pos x="22" y="27"/>
                  </a:cxn>
                  <a:cxn ang="0">
                    <a:pos x="27" y="27"/>
                  </a:cxn>
                  <a:cxn ang="0">
                    <a:pos x="29" y="32"/>
                  </a:cxn>
                  <a:cxn ang="0">
                    <a:pos x="30" y="35"/>
                  </a:cxn>
                  <a:cxn ang="0">
                    <a:pos x="32" y="41"/>
                  </a:cxn>
                  <a:cxn ang="0">
                    <a:pos x="32" y="44"/>
                  </a:cxn>
                  <a:cxn ang="0">
                    <a:pos x="34" y="44"/>
                  </a:cxn>
                  <a:cxn ang="0">
                    <a:pos x="35" y="44"/>
                  </a:cxn>
                  <a:cxn ang="0">
                    <a:pos x="37" y="44"/>
                  </a:cxn>
                  <a:cxn ang="0">
                    <a:pos x="39" y="44"/>
                  </a:cxn>
                  <a:cxn ang="0">
                    <a:pos x="30" y="25"/>
                  </a:cxn>
                  <a:cxn ang="0">
                    <a:pos x="20" y="0"/>
                  </a:cxn>
                  <a:cxn ang="0">
                    <a:pos x="20" y="0"/>
                  </a:cxn>
                  <a:cxn ang="0">
                    <a:pos x="19" y="9"/>
                  </a:cxn>
                  <a:cxn ang="0">
                    <a:pos x="25" y="24"/>
                  </a:cxn>
                  <a:cxn ang="0">
                    <a:pos x="22" y="25"/>
                  </a:cxn>
                  <a:cxn ang="0">
                    <a:pos x="19" y="25"/>
                  </a:cxn>
                  <a:cxn ang="0">
                    <a:pos x="15" y="24"/>
                  </a:cxn>
                  <a:cxn ang="0">
                    <a:pos x="12" y="24"/>
                  </a:cxn>
                  <a:cxn ang="0">
                    <a:pos x="19" y="9"/>
                  </a:cxn>
                </a:cxnLst>
                <a:rect l="0" t="0" r="r" b="b"/>
                <a:pathLst>
                  <a:path w="39" h="44">
                    <a:moveTo>
                      <a:pt x="20" y="0"/>
                    </a:moveTo>
                    <a:lnTo>
                      <a:pt x="10" y="22"/>
                    </a:lnTo>
                    <a:lnTo>
                      <a:pt x="0" y="44"/>
                    </a:lnTo>
                    <a:lnTo>
                      <a:pt x="2" y="44"/>
                    </a:lnTo>
                    <a:lnTo>
                      <a:pt x="4" y="44"/>
                    </a:lnTo>
                    <a:lnTo>
                      <a:pt x="4" y="44"/>
                    </a:lnTo>
                    <a:lnTo>
                      <a:pt x="5" y="44"/>
                    </a:lnTo>
                    <a:lnTo>
                      <a:pt x="7" y="37"/>
                    </a:lnTo>
                    <a:lnTo>
                      <a:pt x="10" y="27"/>
                    </a:lnTo>
                    <a:lnTo>
                      <a:pt x="15" y="27"/>
                    </a:lnTo>
                    <a:lnTo>
                      <a:pt x="19" y="27"/>
                    </a:lnTo>
                    <a:lnTo>
                      <a:pt x="22" y="27"/>
                    </a:lnTo>
                    <a:lnTo>
                      <a:pt x="27" y="27"/>
                    </a:lnTo>
                    <a:lnTo>
                      <a:pt x="29" y="32"/>
                    </a:lnTo>
                    <a:lnTo>
                      <a:pt x="30" y="35"/>
                    </a:lnTo>
                    <a:lnTo>
                      <a:pt x="32" y="41"/>
                    </a:lnTo>
                    <a:lnTo>
                      <a:pt x="32" y="44"/>
                    </a:lnTo>
                    <a:lnTo>
                      <a:pt x="34" y="44"/>
                    </a:lnTo>
                    <a:lnTo>
                      <a:pt x="35" y="44"/>
                    </a:lnTo>
                    <a:lnTo>
                      <a:pt x="37" y="44"/>
                    </a:lnTo>
                    <a:lnTo>
                      <a:pt x="39" y="44"/>
                    </a:lnTo>
                    <a:lnTo>
                      <a:pt x="30" y="25"/>
                    </a:lnTo>
                    <a:lnTo>
                      <a:pt x="20" y="0"/>
                    </a:lnTo>
                    <a:lnTo>
                      <a:pt x="20" y="0"/>
                    </a:lnTo>
                    <a:close/>
                    <a:moveTo>
                      <a:pt x="19" y="9"/>
                    </a:moveTo>
                    <a:lnTo>
                      <a:pt x="25" y="24"/>
                    </a:lnTo>
                    <a:lnTo>
                      <a:pt x="22" y="25"/>
                    </a:lnTo>
                    <a:lnTo>
                      <a:pt x="19" y="25"/>
                    </a:lnTo>
                    <a:lnTo>
                      <a:pt x="15" y="24"/>
                    </a:lnTo>
                    <a:lnTo>
                      <a:pt x="12" y="24"/>
                    </a:lnTo>
                    <a:lnTo>
                      <a:pt x="19" y="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404" name="Freeform 196"/>
              <p:cNvSpPr>
                <a:spLocks/>
              </p:cNvSpPr>
              <p:nvPr/>
            </p:nvSpPr>
            <p:spPr bwMode="auto">
              <a:xfrm>
                <a:off x="1955" y="2018"/>
                <a:ext cx="35" cy="46"/>
              </a:xfrm>
              <a:custGeom>
                <a:avLst/>
                <a:gdLst/>
                <a:ahLst/>
                <a:cxnLst>
                  <a:cxn ang="0">
                    <a:pos x="35" y="46"/>
                  </a:cxn>
                  <a:cxn ang="0">
                    <a:pos x="34" y="35"/>
                  </a:cxn>
                  <a:cxn ang="0">
                    <a:pos x="34" y="22"/>
                  </a:cxn>
                  <a:cxn ang="0">
                    <a:pos x="35" y="10"/>
                  </a:cxn>
                  <a:cxn ang="0">
                    <a:pos x="35" y="0"/>
                  </a:cxn>
                  <a:cxn ang="0">
                    <a:pos x="34" y="2"/>
                  </a:cxn>
                  <a:cxn ang="0">
                    <a:pos x="34" y="2"/>
                  </a:cxn>
                  <a:cxn ang="0">
                    <a:pos x="32" y="2"/>
                  </a:cxn>
                  <a:cxn ang="0">
                    <a:pos x="32" y="0"/>
                  </a:cxn>
                  <a:cxn ang="0">
                    <a:pos x="32" y="17"/>
                  </a:cxn>
                  <a:cxn ang="0">
                    <a:pos x="32" y="34"/>
                  </a:cxn>
                  <a:cxn ang="0">
                    <a:pos x="19" y="19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10"/>
                  </a:cxn>
                  <a:cxn ang="0">
                    <a:pos x="0" y="17"/>
                  </a:cxn>
                  <a:cxn ang="0">
                    <a:pos x="0" y="24"/>
                  </a:cxn>
                  <a:cxn ang="0">
                    <a:pos x="0" y="32"/>
                  </a:cxn>
                  <a:cxn ang="0">
                    <a:pos x="0" y="39"/>
                  </a:cxn>
                  <a:cxn ang="0">
                    <a:pos x="0" y="44"/>
                  </a:cxn>
                  <a:cxn ang="0">
                    <a:pos x="0" y="44"/>
                  </a:cxn>
                  <a:cxn ang="0">
                    <a:pos x="2" y="44"/>
                  </a:cxn>
                  <a:cxn ang="0">
                    <a:pos x="4" y="44"/>
                  </a:cxn>
                  <a:cxn ang="0">
                    <a:pos x="4" y="44"/>
                  </a:cxn>
                  <a:cxn ang="0">
                    <a:pos x="4" y="41"/>
                  </a:cxn>
                  <a:cxn ang="0">
                    <a:pos x="4" y="34"/>
                  </a:cxn>
                  <a:cxn ang="0">
                    <a:pos x="4" y="29"/>
                  </a:cxn>
                  <a:cxn ang="0">
                    <a:pos x="4" y="24"/>
                  </a:cxn>
                  <a:cxn ang="0">
                    <a:pos x="4" y="15"/>
                  </a:cxn>
                  <a:cxn ang="0">
                    <a:pos x="4" y="10"/>
                  </a:cxn>
                  <a:cxn ang="0">
                    <a:pos x="19" y="27"/>
                  </a:cxn>
                  <a:cxn ang="0">
                    <a:pos x="34" y="46"/>
                  </a:cxn>
                  <a:cxn ang="0">
                    <a:pos x="35" y="46"/>
                  </a:cxn>
                </a:cxnLst>
                <a:rect l="0" t="0" r="r" b="b"/>
                <a:pathLst>
                  <a:path w="35" h="46">
                    <a:moveTo>
                      <a:pt x="35" y="46"/>
                    </a:moveTo>
                    <a:lnTo>
                      <a:pt x="34" y="35"/>
                    </a:lnTo>
                    <a:lnTo>
                      <a:pt x="34" y="22"/>
                    </a:lnTo>
                    <a:lnTo>
                      <a:pt x="35" y="10"/>
                    </a:lnTo>
                    <a:lnTo>
                      <a:pt x="35" y="0"/>
                    </a:lnTo>
                    <a:lnTo>
                      <a:pt x="34" y="2"/>
                    </a:lnTo>
                    <a:lnTo>
                      <a:pt x="34" y="2"/>
                    </a:lnTo>
                    <a:lnTo>
                      <a:pt x="32" y="2"/>
                    </a:lnTo>
                    <a:lnTo>
                      <a:pt x="32" y="0"/>
                    </a:lnTo>
                    <a:lnTo>
                      <a:pt x="32" y="17"/>
                    </a:lnTo>
                    <a:lnTo>
                      <a:pt x="32" y="34"/>
                    </a:lnTo>
                    <a:lnTo>
                      <a:pt x="19" y="19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10"/>
                    </a:lnTo>
                    <a:lnTo>
                      <a:pt x="0" y="17"/>
                    </a:lnTo>
                    <a:lnTo>
                      <a:pt x="0" y="24"/>
                    </a:lnTo>
                    <a:lnTo>
                      <a:pt x="0" y="32"/>
                    </a:lnTo>
                    <a:lnTo>
                      <a:pt x="0" y="39"/>
                    </a:lnTo>
                    <a:lnTo>
                      <a:pt x="0" y="44"/>
                    </a:lnTo>
                    <a:lnTo>
                      <a:pt x="0" y="44"/>
                    </a:lnTo>
                    <a:lnTo>
                      <a:pt x="2" y="44"/>
                    </a:lnTo>
                    <a:lnTo>
                      <a:pt x="4" y="44"/>
                    </a:lnTo>
                    <a:lnTo>
                      <a:pt x="4" y="44"/>
                    </a:lnTo>
                    <a:lnTo>
                      <a:pt x="4" y="41"/>
                    </a:lnTo>
                    <a:lnTo>
                      <a:pt x="4" y="34"/>
                    </a:lnTo>
                    <a:lnTo>
                      <a:pt x="4" y="29"/>
                    </a:lnTo>
                    <a:lnTo>
                      <a:pt x="4" y="24"/>
                    </a:lnTo>
                    <a:lnTo>
                      <a:pt x="4" y="15"/>
                    </a:lnTo>
                    <a:lnTo>
                      <a:pt x="4" y="10"/>
                    </a:lnTo>
                    <a:lnTo>
                      <a:pt x="19" y="27"/>
                    </a:lnTo>
                    <a:lnTo>
                      <a:pt x="34" y="46"/>
                    </a:lnTo>
                    <a:lnTo>
                      <a:pt x="35" y="46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405" name="Freeform 197"/>
              <p:cNvSpPr>
                <a:spLocks/>
              </p:cNvSpPr>
              <p:nvPr/>
            </p:nvSpPr>
            <p:spPr bwMode="auto">
              <a:xfrm>
                <a:off x="2002" y="2018"/>
                <a:ext cx="7" cy="44"/>
              </a:xfrm>
              <a:custGeom>
                <a:avLst/>
                <a:gdLst/>
                <a:ahLst/>
                <a:cxnLst>
                  <a:cxn ang="0">
                    <a:pos x="0" y="27"/>
                  </a:cxn>
                  <a:cxn ang="0">
                    <a:pos x="0" y="35"/>
                  </a:cxn>
                  <a:cxn ang="0">
                    <a:pos x="0" y="44"/>
                  </a:cxn>
                  <a:cxn ang="0">
                    <a:pos x="2" y="44"/>
                  </a:cxn>
                  <a:cxn ang="0">
                    <a:pos x="4" y="44"/>
                  </a:cxn>
                  <a:cxn ang="0">
                    <a:pos x="5" y="44"/>
                  </a:cxn>
                  <a:cxn ang="0">
                    <a:pos x="7" y="44"/>
                  </a:cxn>
                  <a:cxn ang="0">
                    <a:pos x="7" y="35"/>
                  </a:cxn>
                  <a:cxn ang="0">
                    <a:pos x="5" y="27"/>
                  </a:cxn>
                  <a:cxn ang="0">
                    <a:pos x="5" y="17"/>
                  </a:cxn>
                  <a:cxn ang="0">
                    <a:pos x="7" y="9"/>
                  </a:cxn>
                  <a:cxn ang="0">
                    <a:pos x="7" y="0"/>
                  </a:cxn>
                  <a:cxn ang="0">
                    <a:pos x="5" y="2"/>
                  </a:cxn>
                  <a:cxn ang="0">
                    <a:pos x="4" y="2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9"/>
                  </a:cxn>
                  <a:cxn ang="0">
                    <a:pos x="0" y="17"/>
                  </a:cxn>
                  <a:cxn ang="0">
                    <a:pos x="0" y="27"/>
                  </a:cxn>
                </a:cxnLst>
                <a:rect l="0" t="0" r="r" b="b"/>
                <a:pathLst>
                  <a:path w="7" h="44">
                    <a:moveTo>
                      <a:pt x="0" y="27"/>
                    </a:moveTo>
                    <a:lnTo>
                      <a:pt x="0" y="35"/>
                    </a:lnTo>
                    <a:lnTo>
                      <a:pt x="0" y="44"/>
                    </a:lnTo>
                    <a:lnTo>
                      <a:pt x="2" y="44"/>
                    </a:lnTo>
                    <a:lnTo>
                      <a:pt x="4" y="44"/>
                    </a:lnTo>
                    <a:lnTo>
                      <a:pt x="5" y="44"/>
                    </a:lnTo>
                    <a:lnTo>
                      <a:pt x="7" y="44"/>
                    </a:lnTo>
                    <a:lnTo>
                      <a:pt x="7" y="35"/>
                    </a:lnTo>
                    <a:lnTo>
                      <a:pt x="5" y="27"/>
                    </a:lnTo>
                    <a:lnTo>
                      <a:pt x="5" y="17"/>
                    </a:lnTo>
                    <a:lnTo>
                      <a:pt x="7" y="9"/>
                    </a:lnTo>
                    <a:lnTo>
                      <a:pt x="7" y="0"/>
                    </a:lnTo>
                    <a:lnTo>
                      <a:pt x="5" y="2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9"/>
                    </a:lnTo>
                    <a:lnTo>
                      <a:pt x="0" y="17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406" name="Freeform 198"/>
              <p:cNvSpPr>
                <a:spLocks/>
              </p:cNvSpPr>
              <p:nvPr/>
            </p:nvSpPr>
            <p:spPr bwMode="auto">
              <a:xfrm>
                <a:off x="2560" y="2597"/>
                <a:ext cx="35" cy="44"/>
              </a:xfrm>
              <a:custGeom>
                <a:avLst/>
                <a:gdLst/>
                <a:ahLst/>
                <a:cxnLst>
                  <a:cxn ang="0">
                    <a:pos x="35" y="44"/>
                  </a:cxn>
                  <a:cxn ang="0">
                    <a:pos x="35" y="34"/>
                  </a:cxn>
                  <a:cxn ang="0">
                    <a:pos x="35" y="22"/>
                  </a:cxn>
                  <a:cxn ang="0">
                    <a:pos x="35" y="10"/>
                  </a:cxn>
                  <a:cxn ang="0">
                    <a:pos x="35" y="0"/>
                  </a:cxn>
                  <a:cxn ang="0">
                    <a:pos x="35" y="0"/>
                  </a:cxn>
                  <a:cxn ang="0">
                    <a:pos x="33" y="0"/>
                  </a:cxn>
                  <a:cxn ang="0">
                    <a:pos x="33" y="0"/>
                  </a:cxn>
                  <a:cxn ang="0">
                    <a:pos x="31" y="0"/>
                  </a:cxn>
                  <a:cxn ang="0">
                    <a:pos x="31" y="17"/>
                  </a:cxn>
                  <a:cxn ang="0">
                    <a:pos x="31" y="34"/>
                  </a:cxn>
                  <a:cxn ang="0">
                    <a:pos x="18" y="17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4"/>
                  </a:cxn>
                  <a:cxn ang="0">
                    <a:pos x="1" y="9"/>
                  </a:cxn>
                  <a:cxn ang="0">
                    <a:pos x="1" y="17"/>
                  </a:cxn>
                  <a:cxn ang="0">
                    <a:pos x="1" y="24"/>
                  </a:cxn>
                  <a:cxn ang="0">
                    <a:pos x="0" y="32"/>
                  </a:cxn>
                  <a:cxn ang="0">
                    <a:pos x="0" y="39"/>
                  </a:cxn>
                  <a:cxn ang="0">
                    <a:pos x="0" y="44"/>
                  </a:cxn>
                  <a:cxn ang="0">
                    <a:pos x="1" y="44"/>
                  </a:cxn>
                  <a:cxn ang="0">
                    <a:pos x="1" y="42"/>
                  </a:cxn>
                  <a:cxn ang="0">
                    <a:pos x="3" y="44"/>
                  </a:cxn>
                  <a:cxn ang="0">
                    <a:pos x="3" y="44"/>
                  </a:cxn>
                  <a:cxn ang="0">
                    <a:pos x="3" y="41"/>
                  </a:cxn>
                  <a:cxn ang="0">
                    <a:pos x="3" y="34"/>
                  </a:cxn>
                  <a:cxn ang="0">
                    <a:pos x="3" y="27"/>
                  </a:cxn>
                  <a:cxn ang="0">
                    <a:pos x="3" y="22"/>
                  </a:cxn>
                  <a:cxn ang="0">
                    <a:pos x="3" y="14"/>
                  </a:cxn>
                  <a:cxn ang="0">
                    <a:pos x="3" y="10"/>
                  </a:cxn>
                  <a:cxn ang="0">
                    <a:pos x="20" y="27"/>
                  </a:cxn>
                  <a:cxn ang="0">
                    <a:pos x="33" y="44"/>
                  </a:cxn>
                  <a:cxn ang="0">
                    <a:pos x="35" y="44"/>
                  </a:cxn>
                </a:cxnLst>
                <a:rect l="0" t="0" r="r" b="b"/>
                <a:pathLst>
                  <a:path w="35" h="44">
                    <a:moveTo>
                      <a:pt x="35" y="44"/>
                    </a:moveTo>
                    <a:lnTo>
                      <a:pt x="35" y="34"/>
                    </a:lnTo>
                    <a:lnTo>
                      <a:pt x="35" y="22"/>
                    </a:lnTo>
                    <a:lnTo>
                      <a:pt x="35" y="10"/>
                    </a:lnTo>
                    <a:lnTo>
                      <a:pt x="35" y="0"/>
                    </a:lnTo>
                    <a:lnTo>
                      <a:pt x="35" y="0"/>
                    </a:lnTo>
                    <a:lnTo>
                      <a:pt x="33" y="0"/>
                    </a:lnTo>
                    <a:lnTo>
                      <a:pt x="33" y="0"/>
                    </a:lnTo>
                    <a:lnTo>
                      <a:pt x="31" y="0"/>
                    </a:lnTo>
                    <a:lnTo>
                      <a:pt x="31" y="17"/>
                    </a:lnTo>
                    <a:lnTo>
                      <a:pt x="31" y="34"/>
                    </a:lnTo>
                    <a:lnTo>
                      <a:pt x="18" y="17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4"/>
                    </a:lnTo>
                    <a:lnTo>
                      <a:pt x="1" y="9"/>
                    </a:lnTo>
                    <a:lnTo>
                      <a:pt x="1" y="17"/>
                    </a:lnTo>
                    <a:lnTo>
                      <a:pt x="1" y="24"/>
                    </a:lnTo>
                    <a:lnTo>
                      <a:pt x="0" y="32"/>
                    </a:lnTo>
                    <a:lnTo>
                      <a:pt x="0" y="39"/>
                    </a:lnTo>
                    <a:lnTo>
                      <a:pt x="0" y="44"/>
                    </a:lnTo>
                    <a:lnTo>
                      <a:pt x="1" y="44"/>
                    </a:lnTo>
                    <a:lnTo>
                      <a:pt x="1" y="42"/>
                    </a:lnTo>
                    <a:lnTo>
                      <a:pt x="3" y="44"/>
                    </a:lnTo>
                    <a:lnTo>
                      <a:pt x="3" y="44"/>
                    </a:lnTo>
                    <a:lnTo>
                      <a:pt x="3" y="41"/>
                    </a:lnTo>
                    <a:lnTo>
                      <a:pt x="3" y="34"/>
                    </a:lnTo>
                    <a:lnTo>
                      <a:pt x="3" y="27"/>
                    </a:lnTo>
                    <a:lnTo>
                      <a:pt x="3" y="22"/>
                    </a:lnTo>
                    <a:lnTo>
                      <a:pt x="3" y="14"/>
                    </a:lnTo>
                    <a:lnTo>
                      <a:pt x="3" y="10"/>
                    </a:lnTo>
                    <a:lnTo>
                      <a:pt x="20" y="27"/>
                    </a:lnTo>
                    <a:lnTo>
                      <a:pt x="33" y="44"/>
                    </a:lnTo>
                    <a:lnTo>
                      <a:pt x="35" y="4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407" name="Freeform 199"/>
              <p:cNvSpPr>
                <a:spLocks noEditPoints="1"/>
              </p:cNvSpPr>
              <p:nvPr/>
            </p:nvSpPr>
            <p:spPr bwMode="auto">
              <a:xfrm>
                <a:off x="2603" y="2597"/>
                <a:ext cx="37" cy="44"/>
              </a:xfrm>
              <a:custGeom>
                <a:avLst/>
                <a:gdLst/>
                <a:ahLst/>
                <a:cxnLst>
                  <a:cxn ang="0">
                    <a:pos x="19" y="0"/>
                  </a:cxn>
                  <a:cxn ang="0">
                    <a:pos x="10" y="22"/>
                  </a:cxn>
                  <a:cxn ang="0">
                    <a:pos x="0" y="44"/>
                  </a:cxn>
                  <a:cxn ang="0">
                    <a:pos x="0" y="44"/>
                  </a:cxn>
                  <a:cxn ang="0">
                    <a:pos x="2" y="42"/>
                  </a:cxn>
                  <a:cxn ang="0">
                    <a:pos x="4" y="44"/>
                  </a:cxn>
                  <a:cxn ang="0">
                    <a:pos x="4" y="44"/>
                  </a:cxn>
                  <a:cxn ang="0">
                    <a:pos x="7" y="36"/>
                  </a:cxn>
                  <a:cxn ang="0">
                    <a:pos x="10" y="27"/>
                  </a:cxn>
                  <a:cxn ang="0">
                    <a:pos x="14" y="27"/>
                  </a:cxn>
                  <a:cxn ang="0">
                    <a:pos x="17" y="27"/>
                  </a:cxn>
                  <a:cxn ang="0">
                    <a:pos x="22" y="27"/>
                  </a:cxn>
                  <a:cxn ang="0">
                    <a:pos x="25" y="27"/>
                  </a:cxn>
                  <a:cxn ang="0">
                    <a:pos x="27" y="31"/>
                  </a:cxn>
                  <a:cxn ang="0">
                    <a:pos x="29" y="36"/>
                  </a:cxn>
                  <a:cxn ang="0">
                    <a:pos x="30" y="39"/>
                  </a:cxn>
                  <a:cxn ang="0">
                    <a:pos x="32" y="44"/>
                  </a:cxn>
                  <a:cxn ang="0">
                    <a:pos x="34" y="44"/>
                  </a:cxn>
                  <a:cxn ang="0">
                    <a:pos x="35" y="42"/>
                  </a:cxn>
                  <a:cxn ang="0">
                    <a:pos x="37" y="44"/>
                  </a:cxn>
                  <a:cxn ang="0">
                    <a:pos x="37" y="44"/>
                  </a:cxn>
                  <a:cxn ang="0">
                    <a:pos x="30" y="24"/>
                  </a:cxn>
                  <a:cxn ang="0">
                    <a:pos x="20" y="0"/>
                  </a:cxn>
                  <a:cxn ang="0">
                    <a:pos x="19" y="0"/>
                  </a:cxn>
                  <a:cxn ang="0">
                    <a:pos x="19" y="9"/>
                  </a:cxn>
                  <a:cxn ang="0">
                    <a:pos x="25" y="24"/>
                  </a:cxn>
                  <a:cxn ang="0">
                    <a:pos x="22" y="24"/>
                  </a:cxn>
                  <a:cxn ang="0">
                    <a:pos x="19" y="24"/>
                  </a:cxn>
                  <a:cxn ang="0">
                    <a:pos x="15" y="24"/>
                  </a:cxn>
                  <a:cxn ang="0">
                    <a:pos x="12" y="24"/>
                  </a:cxn>
                  <a:cxn ang="0">
                    <a:pos x="19" y="9"/>
                  </a:cxn>
                </a:cxnLst>
                <a:rect l="0" t="0" r="r" b="b"/>
                <a:pathLst>
                  <a:path w="37" h="44">
                    <a:moveTo>
                      <a:pt x="19" y="0"/>
                    </a:moveTo>
                    <a:lnTo>
                      <a:pt x="10" y="22"/>
                    </a:lnTo>
                    <a:lnTo>
                      <a:pt x="0" y="44"/>
                    </a:lnTo>
                    <a:lnTo>
                      <a:pt x="0" y="44"/>
                    </a:lnTo>
                    <a:lnTo>
                      <a:pt x="2" y="42"/>
                    </a:lnTo>
                    <a:lnTo>
                      <a:pt x="4" y="44"/>
                    </a:lnTo>
                    <a:lnTo>
                      <a:pt x="4" y="44"/>
                    </a:lnTo>
                    <a:lnTo>
                      <a:pt x="7" y="36"/>
                    </a:lnTo>
                    <a:lnTo>
                      <a:pt x="10" y="27"/>
                    </a:lnTo>
                    <a:lnTo>
                      <a:pt x="14" y="27"/>
                    </a:lnTo>
                    <a:lnTo>
                      <a:pt x="17" y="27"/>
                    </a:lnTo>
                    <a:lnTo>
                      <a:pt x="22" y="27"/>
                    </a:lnTo>
                    <a:lnTo>
                      <a:pt x="25" y="27"/>
                    </a:lnTo>
                    <a:lnTo>
                      <a:pt x="27" y="31"/>
                    </a:lnTo>
                    <a:lnTo>
                      <a:pt x="29" y="36"/>
                    </a:lnTo>
                    <a:lnTo>
                      <a:pt x="30" y="39"/>
                    </a:lnTo>
                    <a:lnTo>
                      <a:pt x="32" y="44"/>
                    </a:lnTo>
                    <a:lnTo>
                      <a:pt x="34" y="44"/>
                    </a:lnTo>
                    <a:lnTo>
                      <a:pt x="35" y="42"/>
                    </a:lnTo>
                    <a:lnTo>
                      <a:pt x="37" y="44"/>
                    </a:lnTo>
                    <a:lnTo>
                      <a:pt x="37" y="44"/>
                    </a:lnTo>
                    <a:lnTo>
                      <a:pt x="30" y="24"/>
                    </a:lnTo>
                    <a:lnTo>
                      <a:pt x="20" y="0"/>
                    </a:lnTo>
                    <a:lnTo>
                      <a:pt x="19" y="0"/>
                    </a:lnTo>
                    <a:close/>
                    <a:moveTo>
                      <a:pt x="19" y="9"/>
                    </a:moveTo>
                    <a:lnTo>
                      <a:pt x="25" y="24"/>
                    </a:lnTo>
                    <a:lnTo>
                      <a:pt x="22" y="24"/>
                    </a:lnTo>
                    <a:lnTo>
                      <a:pt x="19" y="24"/>
                    </a:lnTo>
                    <a:lnTo>
                      <a:pt x="15" y="24"/>
                    </a:lnTo>
                    <a:lnTo>
                      <a:pt x="12" y="24"/>
                    </a:lnTo>
                    <a:lnTo>
                      <a:pt x="19" y="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408" name="Freeform 200"/>
              <p:cNvSpPr>
                <a:spLocks/>
              </p:cNvSpPr>
              <p:nvPr/>
            </p:nvSpPr>
            <p:spPr bwMode="auto">
              <a:xfrm>
                <a:off x="2649" y="2597"/>
                <a:ext cx="6" cy="44"/>
              </a:xfrm>
              <a:custGeom>
                <a:avLst/>
                <a:gdLst/>
                <a:ahLst/>
                <a:cxnLst>
                  <a:cxn ang="0">
                    <a:pos x="0" y="27"/>
                  </a:cxn>
                  <a:cxn ang="0">
                    <a:pos x="0" y="36"/>
                  </a:cxn>
                  <a:cxn ang="0">
                    <a:pos x="0" y="44"/>
                  </a:cxn>
                  <a:cxn ang="0">
                    <a:pos x="1" y="44"/>
                  </a:cxn>
                  <a:cxn ang="0">
                    <a:pos x="3" y="42"/>
                  </a:cxn>
                  <a:cxn ang="0">
                    <a:pos x="5" y="44"/>
                  </a:cxn>
                  <a:cxn ang="0">
                    <a:pos x="6" y="44"/>
                  </a:cxn>
                  <a:cxn ang="0">
                    <a:pos x="5" y="36"/>
                  </a:cxn>
                  <a:cxn ang="0">
                    <a:pos x="5" y="27"/>
                  </a:cxn>
                  <a:cxn ang="0">
                    <a:pos x="5" y="17"/>
                  </a:cxn>
                  <a:cxn ang="0">
                    <a:pos x="5" y="9"/>
                  </a:cxn>
                  <a:cxn ang="0">
                    <a:pos x="6" y="0"/>
                  </a:cxn>
                  <a:cxn ang="0">
                    <a:pos x="5" y="0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9"/>
                  </a:cxn>
                  <a:cxn ang="0">
                    <a:pos x="0" y="17"/>
                  </a:cxn>
                  <a:cxn ang="0">
                    <a:pos x="0" y="27"/>
                  </a:cxn>
                </a:cxnLst>
                <a:rect l="0" t="0" r="r" b="b"/>
                <a:pathLst>
                  <a:path w="6" h="44">
                    <a:moveTo>
                      <a:pt x="0" y="27"/>
                    </a:moveTo>
                    <a:lnTo>
                      <a:pt x="0" y="36"/>
                    </a:lnTo>
                    <a:lnTo>
                      <a:pt x="0" y="44"/>
                    </a:lnTo>
                    <a:lnTo>
                      <a:pt x="1" y="44"/>
                    </a:lnTo>
                    <a:lnTo>
                      <a:pt x="3" y="42"/>
                    </a:lnTo>
                    <a:lnTo>
                      <a:pt x="5" y="44"/>
                    </a:lnTo>
                    <a:lnTo>
                      <a:pt x="6" y="44"/>
                    </a:lnTo>
                    <a:lnTo>
                      <a:pt x="5" y="36"/>
                    </a:lnTo>
                    <a:lnTo>
                      <a:pt x="5" y="27"/>
                    </a:lnTo>
                    <a:lnTo>
                      <a:pt x="5" y="17"/>
                    </a:lnTo>
                    <a:lnTo>
                      <a:pt x="5" y="9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9"/>
                    </a:lnTo>
                    <a:lnTo>
                      <a:pt x="0" y="17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409" name="Freeform 201"/>
              <p:cNvSpPr>
                <a:spLocks noEditPoints="1"/>
              </p:cNvSpPr>
              <p:nvPr/>
            </p:nvSpPr>
            <p:spPr bwMode="auto">
              <a:xfrm>
                <a:off x="2665" y="2597"/>
                <a:ext cx="31" cy="44"/>
              </a:xfrm>
              <a:custGeom>
                <a:avLst/>
                <a:gdLst/>
                <a:ahLst/>
                <a:cxnLst>
                  <a:cxn ang="0">
                    <a:pos x="5" y="10"/>
                  </a:cxn>
                  <a:cxn ang="0">
                    <a:pos x="9" y="4"/>
                  </a:cxn>
                  <a:cxn ang="0">
                    <a:pos x="14" y="4"/>
                  </a:cxn>
                  <a:cxn ang="0">
                    <a:pos x="17" y="4"/>
                  </a:cxn>
                  <a:cxn ang="0">
                    <a:pos x="20" y="5"/>
                  </a:cxn>
                  <a:cxn ang="0">
                    <a:pos x="22" y="9"/>
                  </a:cxn>
                  <a:cxn ang="0">
                    <a:pos x="22" y="14"/>
                  </a:cxn>
                  <a:cxn ang="0">
                    <a:pos x="19" y="17"/>
                  </a:cxn>
                  <a:cxn ang="0">
                    <a:pos x="15" y="19"/>
                  </a:cxn>
                  <a:cxn ang="0">
                    <a:pos x="12" y="20"/>
                  </a:cxn>
                  <a:cxn ang="0">
                    <a:pos x="9" y="20"/>
                  </a:cxn>
                  <a:cxn ang="0">
                    <a:pos x="5" y="17"/>
                  </a:cxn>
                  <a:cxn ang="0">
                    <a:pos x="0" y="36"/>
                  </a:cxn>
                  <a:cxn ang="0">
                    <a:pos x="2" y="44"/>
                  </a:cxn>
                  <a:cxn ang="0">
                    <a:pos x="5" y="44"/>
                  </a:cxn>
                  <a:cxn ang="0">
                    <a:pos x="5" y="36"/>
                  </a:cxn>
                  <a:cxn ang="0">
                    <a:pos x="5" y="22"/>
                  </a:cxn>
                  <a:cxn ang="0">
                    <a:pos x="12" y="27"/>
                  </a:cxn>
                  <a:cxn ang="0">
                    <a:pos x="20" y="39"/>
                  </a:cxn>
                  <a:cxn ang="0">
                    <a:pos x="25" y="44"/>
                  </a:cxn>
                  <a:cxn ang="0">
                    <a:pos x="29" y="44"/>
                  </a:cxn>
                  <a:cxn ang="0">
                    <a:pos x="22" y="32"/>
                  </a:cxn>
                  <a:cxn ang="0">
                    <a:pos x="17" y="22"/>
                  </a:cxn>
                  <a:cxn ang="0">
                    <a:pos x="20" y="20"/>
                  </a:cxn>
                  <a:cxn ang="0">
                    <a:pos x="24" y="17"/>
                  </a:cxn>
                  <a:cxn ang="0">
                    <a:pos x="27" y="14"/>
                  </a:cxn>
                  <a:cxn ang="0">
                    <a:pos x="27" y="7"/>
                  </a:cxn>
                  <a:cxn ang="0">
                    <a:pos x="24" y="2"/>
                  </a:cxn>
                  <a:cxn ang="0">
                    <a:pos x="14" y="0"/>
                  </a:cxn>
                  <a:cxn ang="0">
                    <a:pos x="10" y="0"/>
                  </a:cxn>
                  <a:cxn ang="0">
                    <a:pos x="7" y="0"/>
                  </a:cxn>
                  <a:cxn ang="0">
                    <a:pos x="0" y="0"/>
                  </a:cxn>
                  <a:cxn ang="0">
                    <a:pos x="0" y="17"/>
                  </a:cxn>
                </a:cxnLst>
                <a:rect l="0" t="0" r="r" b="b"/>
                <a:pathLst>
                  <a:path w="31" h="44">
                    <a:moveTo>
                      <a:pt x="5" y="17"/>
                    </a:moveTo>
                    <a:lnTo>
                      <a:pt x="5" y="10"/>
                    </a:lnTo>
                    <a:lnTo>
                      <a:pt x="7" y="4"/>
                    </a:lnTo>
                    <a:lnTo>
                      <a:pt x="9" y="4"/>
                    </a:lnTo>
                    <a:lnTo>
                      <a:pt x="12" y="2"/>
                    </a:lnTo>
                    <a:lnTo>
                      <a:pt x="14" y="4"/>
                    </a:lnTo>
                    <a:lnTo>
                      <a:pt x="15" y="4"/>
                    </a:lnTo>
                    <a:lnTo>
                      <a:pt x="17" y="4"/>
                    </a:lnTo>
                    <a:lnTo>
                      <a:pt x="19" y="4"/>
                    </a:lnTo>
                    <a:lnTo>
                      <a:pt x="20" y="5"/>
                    </a:lnTo>
                    <a:lnTo>
                      <a:pt x="20" y="7"/>
                    </a:lnTo>
                    <a:lnTo>
                      <a:pt x="22" y="9"/>
                    </a:lnTo>
                    <a:lnTo>
                      <a:pt x="22" y="10"/>
                    </a:lnTo>
                    <a:lnTo>
                      <a:pt x="22" y="14"/>
                    </a:lnTo>
                    <a:lnTo>
                      <a:pt x="20" y="15"/>
                    </a:lnTo>
                    <a:lnTo>
                      <a:pt x="19" y="17"/>
                    </a:lnTo>
                    <a:lnTo>
                      <a:pt x="17" y="19"/>
                    </a:lnTo>
                    <a:lnTo>
                      <a:pt x="15" y="19"/>
                    </a:lnTo>
                    <a:lnTo>
                      <a:pt x="14" y="20"/>
                    </a:lnTo>
                    <a:lnTo>
                      <a:pt x="12" y="20"/>
                    </a:lnTo>
                    <a:lnTo>
                      <a:pt x="10" y="20"/>
                    </a:lnTo>
                    <a:lnTo>
                      <a:pt x="9" y="20"/>
                    </a:lnTo>
                    <a:lnTo>
                      <a:pt x="5" y="20"/>
                    </a:lnTo>
                    <a:lnTo>
                      <a:pt x="5" y="17"/>
                    </a:lnTo>
                    <a:close/>
                    <a:moveTo>
                      <a:pt x="0" y="27"/>
                    </a:moveTo>
                    <a:lnTo>
                      <a:pt x="0" y="36"/>
                    </a:lnTo>
                    <a:lnTo>
                      <a:pt x="0" y="44"/>
                    </a:lnTo>
                    <a:lnTo>
                      <a:pt x="2" y="44"/>
                    </a:lnTo>
                    <a:lnTo>
                      <a:pt x="4" y="42"/>
                    </a:lnTo>
                    <a:lnTo>
                      <a:pt x="5" y="44"/>
                    </a:lnTo>
                    <a:lnTo>
                      <a:pt x="7" y="44"/>
                    </a:lnTo>
                    <a:lnTo>
                      <a:pt x="5" y="36"/>
                    </a:lnTo>
                    <a:lnTo>
                      <a:pt x="5" y="27"/>
                    </a:lnTo>
                    <a:lnTo>
                      <a:pt x="5" y="22"/>
                    </a:lnTo>
                    <a:lnTo>
                      <a:pt x="9" y="22"/>
                    </a:lnTo>
                    <a:lnTo>
                      <a:pt x="12" y="27"/>
                    </a:lnTo>
                    <a:lnTo>
                      <a:pt x="17" y="34"/>
                    </a:lnTo>
                    <a:lnTo>
                      <a:pt x="20" y="39"/>
                    </a:lnTo>
                    <a:lnTo>
                      <a:pt x="24" y="44"/>
                    </a:lnTo>
                    <a:lnTo>
                      <a:pt x="25" y="44"/>
                    </a:lnTo>
                    <a:lnTo>
                      <a:pt x="27" y="42"/>
                    </a:lnTo>
                    <a:lnTo>
                      <a:pt x="29" y="44"/>
                    </a:lnTo>
                    <a:lnTo>
                      <a:pt x="31" y="44"/>
                    </a:lnTo>
                    <a:lnTo>
                      <a:pt x="22" y="32"/>
                    </a:lnTo>
                    <a:lnTo>
                      <a:pt x="14" y="22"/>
                    </a:lnTo>
                    <a:lnTo>
                      <a:pt x="17" y="22"/>
                    </a:lnTo>
                    <a:lnTo>
                      <a:pt x="19" y="20"/>
                    </a:lnTo>
                    <a:lnTo>
                      <a:pt x="20" y="20"/>
                    </a:lnTo>
                    <a:lnTo>
                      <a:pt x="22" y="19"/>
                    </a:lnTo>
                    <a:lnTo>
                      <a:pt x="24" y="17"/>
                    </a:lnTo>
                    <a:lnTo>
                      <a:pt x="25" y="15"/>
                    </a:lnTo>
                    <a:lnTo>
                      <a:pt x="27" y="14"/>
                    </a:lnTo>
                    <a:lnTo>
                      <a:pt x="27" y="10"/>
                    </a:lnTo>
                    <a:lnTo>
                      <a:pt x="27" y="7"/>
                    </a:lnTo>
                    <a:lnTo>
                      <a:pt x="25" y="4"/>
                    </a:lnTo>
                    <a:lnTo>
                      <a:pt x="24" y="2"/>
                    </a:lnTo>
                    <a:lnTo>
                      <a:pt x="19" y="0"/>
                    </a:lnTo>
                    <a:lnTo>
                      <a:pt x="14" y="0"/>
                    </a:lnTo>
                    <a:lnTo>
                      <a:pt x="12" y="0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9"/>
                    </a:lnTo>
                    <a:lnTo>
                      <a:pt x="0" y="17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410" name="Freeform 202"/>
              <p:cNvSpPr>
                <a:spLocks noEditPoints="1"/>
              </p:cNvSpPr>
              <p:nvPr/>
            </p:nvSpPr>
            <p:spPr bwMode="auto">
              <a:xfrm>
                <a:off x="2701" y="2597"/>
                <a:ext cx="45" cy="44"/>
              </a:xfrm>
              <a:custGeom>
                <a:avLst/>
                <a:gdLst/>
                <a:ahLst/>
                <a:cxnLst>
                  <a:cxn ang="0">
                    <a:pos x="38" y="22"/>
                  </a:cxn>
                  <a:cxn ang="0">
                    <a:pos x="38" y="29"/>
                  </a:cxn>
                  <a:cxn ang="0">
                    <a:pos x="36" y="34"/>
                  </a:cxn>
                  <a:cxn ang="0">
                    <a:pos x="33" y="37"/>
                  </a:cxn>
                  <a:cxn ang="0">
                    <a:pos x="30" y="41"/>
                  </a:cxn>
                  <a:cxn ang="0">
                    <a:pos x="26" y="42"/>
                  </a:cxn>
                  <a:cxn ang="0">
                    <a:pos x="21" y="42"/>
                  </a:cxn>
                  <a:cxn ang="0">
                    <a:pos x="18" y="42"/>
                  </a:cxn>
                  <a:cxn ang="0">
                    <a:pos x="13" y="41"/>
                  </a:cxn>
                  <a:cxn ang="0">
                    <a:pos x="10" y="37"/>
                  </a:cxn>
                  <a:cxn ang="0">
                    <a:pos x="8" y="34"/>
                  </a:cxn>
                  <a:cxn ang="0">
                    <a:pos x="6" y="29"/>
                  </a:cxn>
                  <a:cxn ang="0">
                    <a:pos x="5" y="22"/>
                  </a:cxn>
                  <a:cxn ang="0">
                    <a:pos x="6" y="15"/>
                  </a:cxn>
                  <a:cxn ang="0">
                    <a:pos x="8" y="10"/>
                  </a:cxn>
                  <a:cxn ang="0">
                    <a:pos x="10" y="7"/>
                  </a:cxn>
                  <a:cxn ang="0">
                    <a:pos x="13" y="4"/>
                  </a:cxn>
                  <a:cxn ang="0">
                    <a:pos x="18" y="2"/>
                  </a:cxn>
                  <a:cxn ang="0">
                    <a:pos x="21" y="2"/>
                  </a:cxn>
                  <a:cxn ang="0">
                    <a:pos x="26" y="2"/>
                  </a:cxn>
                  <a:cxn ang="0">
                    <a:pos x="30" y="4"/>
                  </a:cxn>
                  <a:cxn ang="0">
                    <a:pos x="33" y="7"/>
                  </a:cxn>
                  <a:cxn ang="0">
                    <a:pos x="36" y="10"/>
                  </a:cxn>
                  <a:cxn ang="0">
                    <a:pos x="38" y="15"/>
                  </a:cxn>
                  <a:cxn ang="0">
                    <a:pos x="38" y="22"/>
                  </a:cxn>
                  <a:cxn ang="0">
                    <a:pos x="0" y="22"/>
                  </a:cxn>
                  <a:cxn ang="0">
                    <a:pos x="0" y="29"/>
                  </a:cxn>
                  <a:cxn ang="0">
                    <a:pos x="3" y="34"/>
                  </a:cxn>
                  <a:cxn ang="0">
                    <a:pos x="6" y="39"/>
                  </a:cxn>
                  <a:cxn ang="0">
                    <a:pos x="10" y="42"/>
                  </a:cxn>
                  <a:cxn ang="0">
                    <a:pos x="16" y="44"/>
                  </a:cxn>
                  <a:cxn ang="0">
                    <a:pos x="21" y="44"/>
                  </a:cxn>
                  <a:cxn ang="0">
                    <a:pos x="28" y="44"/>
                  </a:cxn>
                  <a:cxn ang="0">
                    <a:pos x="33" y="42"/>
                  </a:cxn>
                  <a:cxn ang="0">
                    <a:pos x="38" y="39"/>
                  </a:cxn>
                  <a:cxn ang="0">
                    <a:pos x="42" y="34"/>
                  </a:cxn>
                  <a:cxn ang="0">
                    <a:pos x="43" y="29"/>
                  </a:cxn>
                  <a:cxn ang="0">
                    <a:pos x="45" y="22"/>
                  </a:cxn>
                  <a:cxn ang="0">
                    <a:pos x="43" y="15"/>
                  </a:cxn>
                  <a:cxn ang="0">
                    <a:pos x="42" y="10"/>
                  </a:cxn>
                  <a:cxn ang="0">
                    <a:pos x="38" y="5"/>
                  </a:cxn>
                  <a:cxn ang="0">
                    <a:pos x="33" y="2"/>
                  </a:cxn>
                  <a:cxn ang="0">
                    <a:pos x="28" y="0"/>
                  </a:cxn>
                  <a:cxn ang="0">
                    <a:pos x="21" y="0"/>
                  </a:cxn>
                  <a:cxn ang="0">
                    <a:pos x="16" y="0"/>
                  </a:cxn>
                  <a:cxn ang="0">
                    <a:pos x="10" y="2"/>
                  </a:cxn>
                  <a:cxn ang="0">
                    <a:pos x="6" y="5"/>
                  </a:cxn>
                  <a:cxn ang="0">
                    <a:pos x="3" y="10"/>
                  </a:cxn>
                  <a:cxn ang="0">
                    <a:pos x="0" y="15"/>
                  </a:cxn>
                  <a:cxn ang="0">
                    <a:pos x="0" y="22"/>
                  </a:cxn>
                </a:cxnLst>
                <a:rect l="0" t="0" r="r" b="b"/>
                <a:pathLst>
                  <a:path w="45" h="44">
                    <a:moveTo>
                      <a:pt x="38" y="22"/>
                    </a:moveTo>
                    <a:lnTo>
                      <a:pt x="38" y="29"/>
                    </a:lnTo>
                    <a:lnTo>
                      <a:pt x="36" y="34"/>
                    </a:lnTo>
                    <a:lnTo>
                      <a:pt x="33" y="37"/>
                    </a:lnTo>
                    <a:lnTo>
                      <a:pt x="30" y="41"/>
                    </a:lnTo>
                    <a:lnTo>
                      <a:pt x="26" y="42"/>
                    </a:lnTo>
                    <a:lnTo>
                      <a:pt x="21" y="42"/>
                    </a:lnTo>
                    <a:lnTo>
                      <a:pt x="18" y="42"/>
                    </a:lnTo>
                    <a:lnTo>
                      <a:pt x="13" y="41"/>
                    </a:lnTo>
                    <a:lnTo>
                      <a:pt x="10" y="37"/>
                    </a:lnTo>
                    <a:lnTo>
                      <a:pt x="8" y="34"/>
                    </a:lnTo>
                    <a:lnTo>
                      <a:pt x="6" y="29"/>
                    </a:lnTo>
                    <a:lnTo>
                      <a:pt x="5" y="22"/>
                    </a:lnTo>
                    <a:lnTo>
                      <a:pt x="6" y="15"/>
                    </a:lnTo>
                    <a:lnTo>
                      <a:pt x="8" y="10"/>
                    </a:lnTo>
                    <a:lnTo>
                      <a:pt x="10" y="7"/>
                    </a:lnTo>
                    <a:lnTo>
                      <a:pt x="13" y="4"/>
                    </a:lnTo>
                    <a:lnTo>
                      <a:pt x="18" y="2"/>
                    </a:lnTo>
                    <a:lnTo>
                      <a:pt x="21" y="2"/>
                    </a:lnTo>
                    <a:lnTo>
                      <a:pt x="26" y="2"/>
                    </a:lnTo>
                    <a:lnTo>
                      <a:pt x="30" y="4"/>
                    </a:lnTo>
                    <a:lnTo>
                      <a:pt x="33" y="7"/>
                    </a:lnTo>
                    <a:lnTo>
                      <a:pt x="36" y="10"/>
                    </a:lnTo>
                    <a:lnTo>
                      <a:pt x="38" y="15"/>
                    </a:lnTo>
                    <a:lnTo>
                      <a:pt x="38" y="22"/>
                    </a:lnTo>
                    <a:close/>
                    <a:moveTo>
                      <a:pt x="0" y="22"/>
                    </a:moveTo>
                    <a:lnTo>
                      <a:pt x="0" y="29"/>
                    </a:lnTo>
                    <a:lnTo>
                      <a:pt x="3" y="34"/>
                    </a:lnTo>
                    <a:lnTo>
                      <a:pt x="6" y="39"/>
                    </a:lnTo>
                    <a:lnTo>
                      <a:pt x="10" y="42"/>
                    </a:lnTo>
                    <a:lnTo>
                      <a:pt x="16" y="44"/>
                    </a:lnTo>
                    <a:lnTo>
                      <a:pt x="21" y="44"/>
                    </a:lnTo>
                    <a:lnTo>
                      <a:pt x="28" y="44"/>
                    </a:lnTo>
                    <a:lnTo>
                      <a:pt x="33" y="42"/>
                    </a:lnTo>
                    <a:lnTo>
                      <a:pt x="38" y="39"/>
                    </a:lnTo>
                    <a:lnTo>
                      <a:pt x="42" y="34"/>
                    </a:lnTo>
                    <a:lnTo>
                      <a:pt x="43" y="29"/>
                    </a:lnTo>
                    <a:lnTo>
                      <a:pt x="45" y="22"/>
                    </a:lnTo>
                    <a:lnTo>
                      <a:pt x="43" y="15"/>
                    </a:lnTo>
                    <a:lnTo>
                      <a:pt x="42" y="10"/>
                    </a:lnTo>
                    <a:lnTo>
                      <a:pt x="38" y="5"/>
                    </a:lnTo>
                    <a:lnTo>
                      <a:pt x="33" y="2"/>
                    </a:lnTo>
                    <a:lnTo>
                      <a:pt x="28" y="0"/>
                    </a:lnTo>
                    <a:lnTo>
                      <a:pt x="21" y="0"/>
                    </a:lnTo>
                    <a:lnTo>
                      <a:pt x="16" y="0"/>
                    </a:lnTo>
                    <a:lnTo>
                      <a:pt x="10" y="2"/>
                    </a:lnTo>
                    <a:lnTo>
                      <a:pt x="6" y="5"/>
                    </a:lnTo>
                    <a:lnTo>
                      <a:pt x="3" y="10"/>
                    </a:lnTo>
                    <a:lnTo>
                      <a:pt x="0" y="15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411" name="Freeform 203"/>
              <p:cNvSpPr>
                <a:spLocks noEditPoints="1"/>
              </p:cNvSpPr>
              <p:nvPr/>
            </p:nvSpPr>
            <p:spPr bwMode="auto">
              <a:xfrm>
                <a:off x="2754" y="2597"/>
                <a:ext cx="27" cy="44"/>
              </a:xfrm>
              <a:custGeom>
                <a:avLst/>
                <a:gdLst/>
                <a:ahLst/>
                <a:cxnLst>
                  <a:cxn ang="0">
                    <a:pos x="2" y="36"/>
                  </a:cxn>
                  <a:cxn ang="0">
                    <a:pos x="4" y="44"/>
                  </a:cxn>
                  <a:cxn ang="0">
                    <a:pos x="9" y="42"/>
                  </a:cxn>
                  <a:cxn ang="0">
                    <a:pos x="10" y="44"/>
                  </a:cxn>
                  <a:cxn ang="0">
                    <a:pos x="19" y="42"/>
                  </a:cxn>
                  <a:cxn ang="0">
                    <a:pos x="25" y="39"/>
                  </a:cxn>
                  <a:cxn ang="0">
                    <a:pos x="27" y="31"/>
                  </a:cxn>
                  <a:cxn ang="0">
                    <a:pos x="25" y="24"/>
                  </a:cxn>
                  <a:cxn ang="0">
                    <a:pos x="17" y="20"/>
                  </a:cxn>
                  <a:cxn ang="0">
                    <a:pos x="20" y="19"/>
                  </a:cxn>
                  <a:cxn ang="0">
                    <a:pos x="25" y="14"/>
                  </a:cxn>
                  <a:cxn ang="0">
                    <a:pos x="25" y="7"/>
                  </a:cxn>
                  <a:cxn ang="0">
                    <a:pos x="22" y="2"/>
                  </a:cxn>
                  <a:cxn ang="0">
                    <a:pos x="14" y="0"/>
                  </a:cxn>
                  <a:cxn ang="0">
                    <a:pos x="10" y="0"/>
                  </a:cxn>
                  <a:cxn ang="0">
                    <a:pos x="7" y="0"/>
                  </a:cxn>
                  <a:cxn ang="0">
                    <a:pos x="0" y="0"/>
                  </a:cxn>
                  <a:cxn ang="0">
                    <a:pos x="2" y="17"/>
                  </a:cxn>
                  <a:cxn ang="0">
                    <a:pos x="7" y="20"/>
                  </a:cxn>
                  <a:cxn ang="0">
                    <a:pos x="7" y="9"/>
                  </a:cxn>
                  <a:cxn ang="0">
                    <a:pos x="9" y="4"/>
                  </a:cxn>
                  <a:cxn ang="0">
                    <a:pos x="14" y="4"/>
                  </a:cxn>
                  <a:cxn ang="0">
                    <a:pos x="17" y="4"/>
                  </a:cxn>
                  <a:cxn ang="0">
                    <a:pos x="19" y="5"/>
                  </a:cxn>
                  <a:cxn ang="0">
                    <a:pos x="20" y="9"/>
                  </a:cxn>
                  <a:cxn ang="0">
                    <a:pos x="20" y="15"/>
                  </a:cxn>
                  <a:cxn ang="0">
                    <a:pos x="14" y="19"/>
                  </a:cxn>
                  <a:cxn ang="0">
                    <a:pos x="7" y="20"/>
                  </a:cxn>
                  <a:cxn ang="0">
                    <a:pos x="9" y="22"/>
                  </a:cxn>
                  <a:cxn ang="0">
                    <a:pos x="19" y="24"/>
                  </a:cxn>
                  <a:cxn ang="0">
                    <a:pos x="22" y="27"/>
                  </a:cxn>
                  <a:cxn ang="0">
                    <a:pos x="22" y="36"/>
                  </a:cxn>
                  <a:cxn ang="0">
                    <a:pos x="17" y="41"/>
                  </a:cxn>
                  <a:cxn ang="0">
                    <a:pos x="9" y="41"/>
                  </a:cxn>
                  <a:cxn ang="0">
                    <a:pos x="7" y="34"/>
                  </a:cxn>
                  <a:cxn ang="0">
                    <a:pos x="7" y="22"/>
                  </a:cxn>
                </a:cxnLst>
                <a:rect l="0" t="0" r="r" b="b"/>
                <a:pathLst>
                  <a:path w="27" h="44">
                    <a:moveTo>
                      <a:pt x="2" y="27"/>
                    </a:moveTo>
                    <a:lnTo>
                      <a:pt x="2" y="36"/>
                    </a:lnTo>
                    <a:lnTo>
                      <a:pt x="0" y="44"/>
                    </a:lnTo>
                    <a:lnTo>
                      <a:pt x="4" y="44"/>
                    </a:lnTo>
                    <a:lnTo>
                      <a:pt x="7" y="42"/>
                    </a:lnTo>
                    <a:lnTo>
                      <a:pt x="9" y="42"/>
                    </a:lnTo>
                    <a:lnTo>
                      <a:pt x="10" y="44"/>
                    </a:lnTo>
                    <a:lnTo>
                      <a:pt x="10" y="44"/>
                    </a:lnTo>
                    <a:lnTo>
                      <a:pt x="12" y="44"/>
                    </a:lnTo>
                    <a:lnTo>
                      <a:pt x="19" y="42"/>
                    </a:lnTo>
                    <a:lnTo>
                      <a:pt x="24" y="41"/>
                    </a:lnTo>
                    <a:lnTo>
                      <a:pt x="25" y="39"/>
                    </a:lnTo>
                    <a:lnTo>
                      <a:pt x="27" y="36"/>
                    </a:lnTo>
                    <a:lnTo>
                      <a:pt x="27" y="31"/>
                    </a:lnTo>
                    <a:lnTo>
                      <a:pt x="27" y="27"/>
                    </a:lnTo>
                    <a:lnTo>
                      <a:pt x="25" y="24"/>
                    </a:lnTo>
                    <a:lnTo>
                      <a:pt x="22" y="20"/>
                    </a:lnTo>
                    <a:lnTo>
                      <a:pt x="17" y="20"/>
                    </a:lnTo>
                    <a:lnTo>
                      <a:pt x="17" y="20"/>
                    </a:lnTo>
                    <a:lnTo>
                      <a:pt x="20" y="19"/>
                    </a:lnTo>
                    <a:lnTo>
                      <a:pt x="24" y="17"/>
                    </a:lnTo>
                    <a:lnTo>
                      <a:pt x="25" y="14"/>
                    </a:lnTo>
                    <a:lnTo>
                      <a:pt x="27" y="9"/>
                    </a:lnTo>
                    <a:lnTo>
                      <a:pt x="25" y="7"/>
                    </a:lnTo>
                    <a:lnTo>
                      <a:pt x="25" y="4"/>
                    </a:lnTo>
                    <a:lnTo>
                      <a:pt x="22" y="2"/>
                    </a:lnTo>
                    <a:lnTo>
                      <a:pt x="19" y="0"/>
                    </a:lnTo>
                    <a:lnTo>
                      <a:pt x="14" y="0"/>
                    </a:lnTo>
                    <a:lnTo>
                      <a:pt x="12" y="0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2" y="9"/>
                    </a:lnTo>
                    <a:lnTo>
                      <a:pt x="2" y="17"/>
                    </a:lnTo>
                    <a:lnTo>
                      <a:pt x="2" y="27"/>
                    </a:lnTo>
                    <a:close/>
                    <a:moveTo>
                      <a:pt x="7" y="20"/>
                    </a:moveTo>
                    <a:lnTo>
                      <a:pt x="7" y="15"/>
                    </a:lnTo>
                    <a:lnTo>
                      <a:pt x="7" y="9"/>
                    </a:lnTo>
                    <a:lnTo>
                      <a:pt x="7" y="4"/>
                    </a:lnTo>
                    <a:lnTo>
                      <a:pt x="9" y="4"/>
                    </a:lnTo>
                    <a:lnTo>
                      <a:pt x="12" y="2"/>
                    </a:lnTo>
                    <a:lnTo>
                      <a:pt x="14" y="4"/>
                    </a:lnTo>
                    <a:lnTo>
                      <a:pt x="15" y="4"/>
                    </a:lnTo>
                    <a:lnTo>
                      <a:pt x="17" y="4"/>
                    </a:lnTo>
                    <a:lnTo>
                      <a:pt x="19" y="4"/>
                    </a:lnTo>
                    <a:lnTo>
                      <a:pt x="19" y="5"/>
                    </a:lnTo>
                    <a:lnTo>
                      <a:pt x="20" y="7"/>
                    </a:lnTo>
                    <a:lnTo>
                      <a:pt x="20" y="9"/>
                    </a:lnTo>
                    <a:lnTo>
                      <a:pt x="20" y="10"/>
                    </a:lnTo>
                    <a:lnTo>
                      <a:pt x="20" y="15"/>
                    </a:lnTo>
                    <a:lnTo>
                      <a:pt x="17" y="17"/>
                    </a:lnTo>
                    <a:lnTo>
                      <a:pt x="14" y="19"/>
                    </a:lnTo>
                    <a:lnTo>
                      <a:pt x="10" y="20"/>
                    </a:lnTo>
                    <a:lnTo>
                      <a:pt x="7" y="20"/>
                    </a:lnTo>
                    <a:close/>
                    <a:moveTo>
                      <a:pt x="7" y="22"/>
                    </a:moveTo>
                    <a:lnTo>
                      <a:pt x="9" y="22"/>
                    </a:lnTo>
                    <a:lnTo>
                      <a:pt x="15" y="22"/>
                    </a:lnTo>
                    <a:lnTo>
                      <a:pt x="19" y="24"/>
                    </a:lnTo>
                    <a:lnTo>
                      <a:pt x="20" y="26"/>
                    </a:lnTo>
                    <a:lnTo>
                      <a:pt x="22" y="27"/>
                    </a:lnTo>
                    <a:lnTo>
                      <a:pt x="22" y="31"/>
                    </a:lnTo>
                    <a:lnTo>
                      <a:pt x="22" y="36"/>
                    </a:lnTo>
                    <a:lnTo>
                      <a:pt x="19" y="39"/>
                    </a:lnTo>
                    <a:lnTo>
                      <a:pt x="17" y="41"/>
                    </a:lnTo>
                    <a:lnTo>
                      <a:pt x="12" y="41"/>
                    </a:lnTo>
                    <a:lnTo>
                      <a:pt x="9" y="41"/>
                    </a:lnTo>
                    <a:lnTo>
                      <a:pt x="7" y="41"/>
                    </a:lnTo>
                    <a:lnTo>
                      <a:pt x="7" y="34"/>
                    </a:lnTo>
                    <a:lnTo>
                      <a:pt x="7" y="29"/>
                    </a:lnTo>
                    <a:lnTo>
                      <a:pt x="7" y="2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412" name="Freeform 204"/>
              <p:cNvSpPr>
                <a:spLocks/>
              </p:cNvSpPr>
              <p:nvPr/>
            </p:nvSpPr>
            <p:spPr bwMode="auto">
              <a:xfrm>
                <a:off x="2793" y="2597"/>
                <a:ext cx="5" cy="44"/>
              </a:xfrm>
              <a:custGeom>
                <a:avLst/>
                <a:gdLst/>
                <a:ahLst/>
                <a:cxnLst>
                  <a:cxn ang="0">
                    <a:pos x="0" y="27"/>
                  </a:cxn>
                  <a:cxn ang="0">
                    <a:pos x="0" y="36"/>
                  </a:cxn>
                  <a:cxn ang="0">
                    <a:pos x="0" y="44"/>
                  </a:cxn>
                  <a:cxn ang="0">
                    <a:pos x="2" y="44"/>
                  </a:cxn>
                  <a:cxn ang="0">
                    <a:pos x="3" y="42"/>
                  </a:cxn>
                  <a:cxn ang="0">
                    <a:pos x="5" y="44"/>
                  </a:cxn>
                  <a:cxn ang="0">
                    <a:pos x="5" y="44"/>
                  </a:cxn>
                  <a:cxn ang="0">
                    <a:pos x="5" y="36"/>
                  </a:cxn>
                  <a:cxn ang="0">
                    <a:pos x="5" y="27"/>
                  </a:cxn>
                  <a:cxn ang="0">
                    <a:pos x="5" y="17"/>
                  </a:cxn>
                  <a:cxn ang="0">
                    <a:pos x="5" y="9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3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9"/>
                  </a:cxn>
                  <a:cxn ang="0">
                    <a:pos x="0" y="17"/>
                  </a:cxn>
                  <a:cxn ang="0">
                    <a:pos x="0" y="27"/>
                  </a:cxn>
                </a:cxnLst>
                <a:rect l="0" t="0" r="r" b="b"/>
                <a:pathLst>
                  <a:path w="5" h="44">
                    <a:moveTo>
                      <a:pt x="0" y="27"/>
                    </a:moveTo>
                    <a:lnTo>
                      <a:pt x="0" y="36"/>
                    </a:lnTo>
                    <a:lnTo>
                      <a:pt x="0" y="44"/>
                    </a:lnTo>
                    <a:lnTo>
                      <a:pt x="2" y="44"/>
                    </a:lnTo>
                    <a:lnTo>
                      <a:pt x="3" y="42"/>
                    </a:lnTo>
                    <a:lnTo>
                      <a:pt x="5" y="44"/>
                    </a:lnTo>
                    <a:lnTo>
                      <a:pt x="5" y="44"/>
                    </a:lnTo>
                    <a:lnTo>
                      <a:pt x="5" y="36"/>
                    </a:lnTo>
                    <a:lnTo>
                      <a:pt x="5" y="27"/>
                    </a:lnTo>
                    <a:lnTo>
                      <a:pt x="5" y="17"/>
                    </a:lnTo>
                    <a:lnTo>
                      <a:pt x="5" y="9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9"/>
                    </a:lnTo>
                    <a:lnTo>
                      <a:pt x="0" y="17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413" name="Freeform 205"/>
              <p:cNvSpPr>
                <a:spLocks/>
              </p:cNvSpPr>
              <p:nvPr/>
            </p:nvSpPr>
            <p:spPr bwMode="auto">
              <a:xfrm>
                <a:off x="2821" y="2597"/>
                <a:ext cx="59" cy="44"/>
              </a:xfrm>
              <a:custGeom>
                <a:avLst/>
                <a:gdLst/>
                <a:ahLst/>
                <a:cxnLst>
                  <a:cxn ang="0">
                    <a:pos x="14" y="44"/>
                  </a:cxn>
                  <a:cxn ang="0">
                    <a:pos x="16" y="44"/>
                  </a:cxn>
                  <a:cxn ang="0">
                    <a:pos x="16" y="42"/>
                  </a:cxn>
                  <a:cxn ang="0">
                    <a:pos x="17" y="44"/>
                  </a:cxn>
                  <a:cxn ang="0">
                    <a:pos x="19" y="44"/>
                  </a:cxn>
                  <a:cxn ang="0">
                    <a:pos x="24" y="24"/>
                  </a:cxn>
                  <a:cxn ang="0">
                    <a:pos x="31" y="7"/>
                  </a:cxn>
                  <a:cxn ang="0">
                    <a:pos x="31" y="7"/>
                  </a:cxn>
                  <a:cxn ang="0">
                    <a:pos x="36" y="26"/>
                  </a:cxn>
                  <a:cxn ang="0">
                    <a:pos x="41" y="44"/>
                  </a:cxn>
                  <a:cxn ang="0">
                    <a:pos x="42" y="44"/>
                  </a:cxn>
                  <a:cxn ang="0">
                    <a:pos x="42" y="42"/>
                  </a:cxn>
                  <a:cxn ang="0">
                    <a:pos x="44" y="44"/>
                  </a:cxn>
                  <a:cxn ang="0">
                    <a:pos x="46" y="44"/>
                  </a:cxn>
                  <a:cxn ang="0">
                    <a:pos x="52" y="22"/>
                  </a:cxn>
                  <a:cxn ang="0">
                    <a:pos x="59" y="0"/>
                  </a:cxn>
                  <a:cxn ang="0">
                    <a:pos x="59" y="0"/>
                  </a:cxn>
                  <a:cxn ang="0">
                    <a:pos x="57" y="0"/>
                  </a:cxn>
                  <a:cxn ang="0">
                    <a:pos x="56" y="0"/>
                  </a:cxn>
                  <a:cxn ang="0">
                    <a:pos x="56" y="0"/>
                  </a:cxn>
                  <a:cxn ang="0">
                    <a:pos x="54" y="5"/>
                  </a:cxn>
                  <a:cxn ang="0">
                    <a:pos x="52" y="10"/>
                  </a:cxn>
                  <a:cxn ang="0">
                    <a:pos x="51" y="19"/>
                  </a:cxn>
                  <a:cxn ang="0">
                    <a:pos x="47" y="27"/>
                  </a:cxn>
                  <a:cxn ang="0">
                    <a:pos x="46" y="32"/>
                  </a:cxn>
                  <a:cxn ang="0">
                    <a:pos x="44" y="37"/>
                  </a:cxn>
                  <a:cxn ang="0">
                    <a:pos x="44" y="37"/>
                  </a:cxn>
                  <a:cxn ang="0">
                    <a:pos x="39" y="19"/>
                  </a:cxn>
                  <a:cxn ang="0">
                    <a:pos x="32" y="0"/>
                  </a:cxn>
                  <a:cxn ang="0">
                    <a:pos x="32" y="0"/>
                  </a:cxn>
                  <a:cxn ang="0">
                    <a:pos x="31" y="0"/>
                  </a:cxn>
                  <a:cxn ang="0">
                    <a:pos x="31" y="0"/>
                  </a:cxn>
                  <a:cxn ang="0">
                    <a:pos x="29" y="0"/>
                  </a:cxn>
                  <a:cxn ang="0">
                    <a:pos x="27" y="5"/>
                  </a:cxn>
                  <a:cxn ang="0">
                    <a:pos x="26" y="10"/>
                  </a:cxn>
                  <a:cxn ang="0">
                    <a:pos x="24" y="19"/>
                  </a:cxn>
                  <a:cxn ang="0">
                    <a:pos x="21" y="26"/>
                  </a:cxn>
                  <a:cxn ang="0">
                    <a:pos x="19" y="32"/>
                  </a:cxn>
                  <a:cxn ang="0">
                    <a:pos x="17" y="37"/>
                  </a:cxn>
                  <a:cxn ang="0">
                    <a:pos x="17" y="37"/>
                  </a:cxn>
                  <a:cxn ang="0">
                    <a:pos x="12" y="17"/>
                  </a:cxn>
                  <a:cxn ang="0">
                    <a:pos x="7" y="0"/>
                  </a:cxn>
                  <a:cxn ang="0">
                    <a:pos x="5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7" y="22"/>
                  </a:cxn>
                  <a:cxn ang="0">
                    <a:pos x="14" y="44"/>
                  </a:cxn>
                </a:cxnLst>
                <a:rect l="0" t="0" r="r" b="b"/>
                <a:pathLst>
                  <a:path w="59" h="44">
                    <a:moveTo>
                      <a:pt x="14" y="44"/>
                    </a:moveTo>
                    <a:lnTo>
                      <a:pt x="16" y="44"/>
                    </a:lnTo>
                    <a:lnTo>
                      <a:pt x="16" y="42"/>
                    </a:lnTo>
                    <a:lnTo>
                      <a:pt x="17" y="44"/>
                    </a:lnTo>
                    <a:lnTo>
                      <a:pt x="19" y="44"/>
                    </a:lnTo>
                    <a:lnTo>
                      <a:pt x="24" y="24"/>
                    </a:lnTo>
                    <a:lnTo>
                      <a:pt x="31" y="7"/>
                    </a:lnTo>
                    <a:lnTo>
                      <a:pt x="31" y="7"/>
                    </a:lnTo>
                    <a:lnTo>
                      <a:pt x="36" y="26"/>
                    </a:lnTo>
                    <a:lnTo>
                      <a:pt x="41" y="44"/>
                    </a:lnTo>
                    <a:lnTo>
                      <a:pt x="42" y="44"/>
                    </a:lnTo>
                    <a:lnTo>
                      <a:pt x="42" y="42"/>
                    </a:lnTo>
                    <a:lnTo>
                      <a:pt x="44" y="44"/>
                    </a:lnTo>
                    <a:lnTo>
                      <a:pt x="46" y="44"/>
                    </a:lnTo>
                    <a:lnTo>
                      <a:pt x="52" y="22"/>
                    </a:lnTo>
                    <a:lnTo>
                      <a:pt x="59" y="0"/>
                    </a:lnTo>
                    <a:lnTo>
                      <a:pt x="59" y="0"/>
                    </a:lnTo>
                    <a:lnTo>
                      <a:pt x="57" y="0"/>
                    </a:lnTo>
                    <a:lnTo>
                      <a:pt x="56" y="0"/>
                    </a:lnTo>
                    <a:lnTo>
                      <a:pt x="56" y="0"/>
                    </a:lnTo>
                    <a:lnTo>
                      <a:pt x="54" y="5"/>
                    </a:lnTo>
                    <a:lnTo>
                      <a:pt x="52" y="10"/>
                    </a:lnTo>
                    <a:lnTo>
                      <a:pt x="51" y="19"/>
                    </a:lnTo>
                    <a:lnTo>
                      <a:pt x="47" y="27"/>
                    </a:lnTo>
                    <a:lnTo>
                      <a:pt x="46" y="32"/>
                    </a:lnTo>
                    <a:lnTo>
                      <a:pt x="44" y="37"/>
                    </a:lnTo>
                    <a:lnTo>
                      <a:pt x="44" y="37"/>
                    </a:lnTo>
                    <a:lnTo>
                      <a:pt x="39" y="19"/>
                    </a:lnTo>
                    <a:lnTo>
                      <a:pt x="32" y="0"/>
                    </a:lnTo>
                    <a:lnTo>
                      <a:pt x="32" y="0"/>
                    </a:lnTo>
                    <a:lnTo>
                      <a:pt x="31" y="0"/>
                    </a:lnTo>
                    <a:lnTo>
                      <a:pt x="31" y="0"/>
                    </a:lnTo>
                    <a:lnTo>
                      <a:pt x="29" y="0"/>
                    </a:lnTo>
                    <a:lnTo>
                      <a:pt x="27" y="5"/>
                    </a:lnTo>
                    <a:lnTo>
                      <a:pt x="26" y="10"/>
                    </a:lnTo>
                    <a:lnTo>
                      <a:pt x="24" y="19"/>
                    </a:lnTo>
                    <a:lnTo>
                      <a:pt x="21" y="26"/>
                    </a:lnTo>
                    <a:lnTo>
                      <a:pt x="19" y="32"/>
                    </a:lnTo>
                    <a:lnTo>
                      <a:pt x="17" y="37"/>
                    </a:lnTo>
                    <a:lnTo>
                      <a:pt x="17" y="37"/>
                    </a:lnTo>
                    <a:lnTo>
                      <a:pt x="12" y="17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7" y="22"/>
                    </a:lnTo>
                    <a:lnTo>
                      <a:pt x="14" y="4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34414" name="Group 206"/>
            <p:cNvGrpSpPr>
              <a:grpSpLocks/>
            </p:cNvGrpSpPr>
            <p:nvPr/>
          </p:nvGrpSpPr>
          <p:grpSpPr bwMode="auto">
            <a:xfrm>
              <a:off x="648" y="1098"/>
              <a:ext cx="2652" cy="1543"/>
              <a:chOff x="648" y="1098"/>
              <a:chExt cx="2652" cy="1543"/>
            </a:xfrm>
          </p:grpSpPr>
          <p:sp>
            <p:nvSpPr>
              <p:cNvPr id="734415" name="Freeform 207"/>
              <p:cNvSpPr>
                <a:spLocks/>
              </p:cNvSpPr>
              <p:nvPr/>
            </p:nvSpPr>
            <p:spPr bwMode="auto">
              <a:xfrm>
                <a:off x="2889" y="2597"/>
                <a:ext cx="21" cy="44"/>
              </a:xfrm>
              <a:custGeom>
                <a:avLst/>
                <a:gdLst/>
                <a:ahLst/>
                <a:cxnLst>
                  <a:cxn ang="0">
                    <a:pos x="0" y="27"/>
                  </a:cxn>
                  <a:cxn ang="0">
                    <a:pos x="0" y="36"/>
                  </a:cxn>
                  <a:cxn ang="0">
                    <a:pos x="0" y="44"/>
                  </a:cxn>
                  <a:cxn ang="0">
                    <a:pos x="5" y="44"/>
                  </a:cxn>
                  <a:cxn ang="0">
                    <a:pos x="11" y="42"/>
                  </a:cxn>
                  <a:cxn ang="0">
                    <a:pos x="16" y="44"/>
                  </a:cxn>
                  <a:cxn ang="0">
                    <a:pos x="21" y="44"/>
                  </a:cxn>
                  <a:cxn ang="0">
                    <a:pos x="21" y="42"/>
                  </a:cxn>
                  <a:cxn ang="0">
                    <a:pos x="21" y="42"/>
                  </a:cxn>
                  <a:cxn ang="0">
                    <a:pos x="21" y="41"/>
                  </a:cxn>
                  <a:cxn ang="0">
                    <a:pos x="21" y="39"/>
                  </a:cxn>
                  <a:cxn ang="0">
                    <a:pos x="18" y="41"/>
                  </a:cxn>
                  <a:cxn ang="0">
                    <a:pos x="15" y="41"/>
                  </a:cxn>
                  <a:cxn ang="0">
                    <a:pos x="10" y="41"/>
                  </a:cxn>
                  <a:cxn ang="0">
                    <a:pos x="5" y="41"/>
                  </a:cxn>
                  <a:cxn ang="0">
                    <a:pos x="5" y="37"/>
                  </a:cxn>
                  <a:cxn ang="0">
                    <a:pos x="5" y="31"/>
                  </a:cxn>
                  <a:cxn ang="0">
                    <a:pos x="5" y="27"/>
                  </a:cxn>
                  <a:cxn ang="0">
                    <a:pos x="5" y="24"/>
                  </a:cxn>
                  <a:cxn ang="0">
                    <a:pos x="5" y="22"/>
                  </a:cxn>
                  <a:cxn ang="0">
                    <a:pos x="11" y="22"/>
                  </a:cxn>
                  <a:cxn ang="0">
                    <a:pos x="20" y="22"/>
                  </a:cxn>
                  <a:cxn ang="0">
                    <a:pos x="20" y="22"/>
                  </a:cxn>
                  <a:cxn ang="0">
                    <a:pos x="20" y="20"/>
                  </a:cxn>
                  <a:cxn ang="0">
                    <a:pos x="20" y="20"/>
                  </a:cxn>
                  <a:cxn ang="0">
                    <a:pos x="20" y="19"/>
                  </a:cxn>
                  <a:cxn ang="0">
                    <a:pos x="15" y="19"/>
                  </a:cxn>
                  <a:cxn ang="0">
                    <a:pos x="5" y="20"/>
                  </a:cxn>
                  <a:cxn ang="0">
                    <a:pos x="5" y="15"/>
                  </a:cxn>
                  <a:cxn ang="0">
                    <a:pos x="5" y="12"/>
                  </a:cxn>
                  <a:cxn ang="0">
                    <a:pos x="5" y="7"/>
                  </a:cxn>
                  <a:cxn ang="0">
                    <a:pos x="5" y="4"/>
                  </a:cxn>
                  <a:cxn ang="0">
                    <a:pos x="10" y="4"/>
                  </a:cxn>
                  <a:cxn ang="0">
                    <a:pos x="15" y="4"/>
                  </a:cxn>
                  <a:cxn ang="0">
                    <a:pos x="18" y="4"/>
                  </a:cxn>
                  <a:cxn ang="0">
                    <a:pos x="21" y="4"/>
                  </a:cxn>
                  <a:cxn ang="0">
                    <a:pos x="21" y="4"/>
                  </a:cxn>
                  <a:cxn ang="0">
                    <a:pos x="21" y="2"/>
                  </a:cxn>
                  <a:cxn ang="0">
                    <a:pos x="21" y="2"/>
                  </a:cxn>
                  <a:cxn ang="0">
                    <a:pos x="21" y="0"/>
                  </a:cxn>
                  <a:cxn ang="0">
                    <a:pos x="16" y="0"/>
                  </a:cxn>
                  <a:cxn ang="0">
                    <a:pos x="10" y="0"/>
                  </a:cxn>
                  <a:cxn ang="0">
                    <a:pos x="5" y="0"/>
                  </a:cxn>
                  <a:cxn ang="0">
                    <a:pos x="0" y="0"/>
                  </a:cxn>
                  <a:cxn ang="0">
                    <a:pos x="0" y="9"/>
                  </a:cxn>
                  <a:cxn ang="0">
                    <a:pos x="0" y="17"/>
                  </a:cxn>
                  <a:cxn ang="0">
                    <a:pos x="0" y="27"/>
                  </a:cxn>
                </a:cxnLst>
                <a:rect l="0" t="0" r="r" b="b"/>
                <a:pathLst>
                  <a:path w="21" h="44">
                    <a:moveTo>
                      <a:pt x="0" y="27"/>
                    </a:moveTo>
                    <a:lnTo>
                      <a:pt x="0" y="36"/>
                    </a:lnTo>
                    <a:lnTo>
                      <a:pt x="0" y="44"/>
                    </a:lnTo>
                    <a:lnTo>
                      <a:pt x="5" y="44"/>
                    </a:lnTo>
                    <a:lnTo>
                      <a:pt x="11" y="42"/>
                    </a:lnTo>
                    <a:lnTo>
                      <a:pt x="16" y="44"/>
                    </a:lnTo>
                    <a:lnTo>
                      <a:pt x="21" y="44"/>
                    </a:lnTo>
                    <a:lnTo>
                      <a:pt x="21" y="42"/>
                    </a:lnTo>
                    <a:lnTo>
                      <a:pt x="21" y="42"/>
                    </a:lnTo>
                    <a:lnTo>
                      <a:pt x="21" y="41"/>
                    </a:lnTo>
                    <a:lnTo>
                      <a:pt x="21" y="39"/>
                    </a:lnTo>
                    <a:lnTo>
                      <a:pt x="18" y="41"/>
                    </a:lnTo>
                    <a:lnTo>
                      <a:pt x="15" y="41"/>
                    </a:lnTo>
                    <a:lnTo>
                      <a:pt x="10" y="41"/>
                    </a:lnTo>
                    <a:lnTo>
                      <a:pt x="5" y="41"/>
                    </a:lnTo>
                    <a:lnTo>
                      <a:pt x="5" y="37"/>
                    </a:lnTo>
                    <a:lnTo>
                      <a:pt x="5" y="31"/>
                    </a:lnTo>
                    <a:lnTo>
                      <a:pt x="5" y="27"/>
                    </a:lnTo>
                    <a:lnTo>
                      <a:pt x="5" y="24"/>
                    </a:lnTo>
                    <a:lnTo>
                      <a:pt x="5" y="22"/>
                    </a:lnTo>
                    <a:lnTo>
                      <a:pt x="11" y="22"/>
                    </a:lnTo>
                    <a:lnTo>
                      <a:pt x="20" y="22"/>
                    </a:lnTo>
                    <a:lnTo>
                      <a:pt x="20" y="22"/>
                    </a:lnTo>
                    <a:lnTo>
                      <a:pt x="20" y="20"/>
                    </a:lnTo>
                    <a:lnTo>
                      <a:pt x="20" y="20"/>
                    </a:lnTo>
                    <a:lnTo>
                      <a:pt x="20" y="19"/>
                    </a:lnTo>
                    <a:lnTo>
                      <a:pt x="15" y="19"/>
                    </a:lnTo>
                    <a:lnTo>
                      <a:pt x="5" y="20"/>
                    </a:lnTo>
                    <a:lnTo>
                      <a:pt x="5" y="15"/>
                    </a:lnTo>
                    <a:lnTo>
                      <a:pt x="5" y="12"/>
                    </a:lnTo>
                    <a:lnTo>
                      <a:pt x="5" y="7"/>
                    </a:lnTo>
                    <a:lnTo>
                      <a:pt x="5" y="4"/>
                    </a:lnTo>
                    <a:lnTo>
                      <a:pt x="10" y="4"/>
                    </a:lnTo>
                    <a:lnTo>
                      <a:pt x="15" y="4"/>
                    </a:lnTo>
                    <a:lnTo>
                      <a:pt x="18" y="4"/>
                    </a:lnTo>
                    <a:lnTo>
                      <a:pt x="21" y="4"/>
                    </a:lnTo>
                    <a:lnTo>
                      <a:pt x="21" y="4"/>
                    </a:lnTo>
                    <a:lnTo>
                      <a:pt x="21" y="2"/>
                    </a:lnTo>
                    <a:lnTo>
                      <a:pt x="21" y="2"/>
                    </a:lnTo>
                    <a:lnTo>
                      <a:pt x="21" y="0"/>
                    </a:lnTo>
                    <a:lnTo>
                      <a:pt x="16" y="0"/>
                    </a:lnTo>
                    <a:lnTo>
                      <a:pt x="10" y="0"/>
                    </a:lnTo>
                    <a:lnTo>
                      <a:pt x="5" y="0"/>
                    </a:lnTo>
                    <a:lnTo>
                      <a:pt x="0" y="0"/>
                    </a:lnTo>
                    <a:lnTo>
                      <a:pt x="0" y="9"/>
                    </a:lnTo>
                    <a:lnTo>
                      <a:pt x="0" y="17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416" name="Freeform 208"/>
              <p:cNvSpPr>
                <a:spLocks/>
              </p:cNvSpPr>
              <p:nvPr/>
            </p:nvSpPr>
            <p:spPr bwMode="auto">
              <a:xfrm>
                <a:off x="2917" y="2597"/>
                <a:ext cx="25" cy="44"/>
              </a:xfrm>
              <a:custGeom>
                <a:avLst/>
                <a:gdLst/>
                <a:ahLst/>
                <a:cxnLst>
                  <a:cxn ang="0">
                    <a:pos x="0" y="39"/>
                  </a:cxn>
                  <a:cxn ang="0">
                    <a:pos x="2" y="42"/>
                  </a:cxn>
                  <a:cxn ang="0">
                    <a:pos x="7" y="44"/>
                  </a:cxn>
                  <a:cxn ang="0">
                    <a:pos x="14" y="44"/>
                  </a:cxn>
                  <a:cxn ang="0">
                    <a:pos x="20" y="41"/>
                  </a:cxn>
                  <a:cxn ang="0">
                    <a:pos x="25" y="31"/>
                  </a:cxn>
                  <a:cxn ang="0">
                    <a:pos x="24" y="26"/>
                  </a:cxn>
                  <a:cxn ang="0">
                    <a:pos x="22" y="22"/>
                  </a:cxn>
                  <a:cxn ang="0">
                    <a:pos x="15" y="19"/>
                  </a:cxn>
                  <a:cxn ang="0">
                    <a:pos x="12" y="17"/>
                  </a:cxn>
                  <a:cxn ang="0">
                    <a:pos x="9" y="15"/>
                  </a:cxn>
                  <a:cxn ang="0">
                    <a:pos x="7" y="14"/>
                  </a:cxn>
                  <a:cxn ang="0">
                    <a:pos x="5" y="10"/>
                  </a:cxn>
                  <a:cxn ang="0">
                    <a:pos x="9" y="4"/>
                  </a:cxn>
                  <a:cxn ang="0">
                    <a:pos x="14" y="2"/>
                  </a:cxn>
                  <a:cxn ang="0">
                    <a:pos x="17" y="2"/>
                  </a:cxn>
                  <a:cxn ang="0">
                    <a:pos x="19" y="4"/>
                  </a:cxn>
                  <a:cxn ang="0">
                    <a:pos x="20" y="5"/>
                  </a:cxn>
                  <a:cxn ang="0">
                    <a:pos x="20" y="9"/>
                  </a:cxn>
                  <a:cxn ang="0">
                    <a:pos x="22" y="5"/>
                  </a:cxn>
                  <a:cxn ang="0">
                    <a:pos x="19" y="0"/>
                  </a:cxn>
                  <a:cxn ang="0">
                    <a:pos x="9" y="0"/>
                  </a:cxn>
                  <a:cxn ang="0">
                    <a:pos x="2" y="7"/>
                  </a:cxn>
                  <a:cxn ang="0">
                    <a:pos x="2" y="15"/>
                  </a:cxn>
                  <a:cxn ang="0">
                    <a:pos x="5" y="20"/>
                  </a:cxn>
                  <a:cxn ang="0">
                    <a:pos x="9" y="22"/>
                  </a:cxn>
                  <a:cxn ang="0">
                    <a:pos x="12" y="24"/>
                  </a:cxn>
                  <a:cxn ang="0">
                    <a:pos x="15" y="26"/>
                  </a:cxn>
                  <a:cxn ang="0">
                    <a:pos x="19" y="27"/>
                  </a:cxn>
                  <a:cxn ang="0">
                    <a:pos x="20" y="31"/>
                  </a:cxn>
                  <a:cxn ang="0">
                    <a:pos x="20" y="36"/>
                  </a:cxn>
                  <a:cxn ang="0">
                    <a:pos x="15" y="41"/>
                  </a:cxn>
                  <a:cxn ang="0">
                    <a:pos x="9" y="41"/>
                  </a:cxn>
                  <a:cxn ang="0">
                    <a:pos x="3" y="37"/>
                  </a:cxn>
                  <a:cxn ang="0">
                    <a:pos x="2" y="36"/>
                  </a:cxn>
                </a:cxnLst>
                <a:rect l="0" t="0" r="r" b="b"/>
                <a:pathLst>
                  <a:path w="25" h="44">
                    <a:moveTo>
                      <a:pt x="2" y="36"/>
                    </a:moveTo>
                    <a:lnTo>
                      <a:pt x="0" y="39"/>
                    </a:lnTo>
                    <a:lnTo>
                      <a:pt x="0" y="41"/>
                    </a:lnTo>
                    <a:lnTo>
                      <a:pt x="2" y="42"/>
                    </a:lnTo>
                    <a:lnTo>
                      <a:pt x="3" y="42"/>
                    </a:lnTo>
                    <a:lnTo>
                      <a:pt x="7" y="44"/>
                    </a:lnTo>
                    <a:lnTo>
                      <a:pt x="10" y="44"/>
                    </a:lnTo>
                    <a:lnTo>
                      <a:pt x="14" y="44"/>
                    </a:lnTo>
                    <a:lnTo>
                      <a:pt x="19" y="42"/>
                    </a:lnTo>
                    <a:lnTo>
                      <a:pt x="20" y="41"/>
                    </a:lnTo>
                    <a:lnTo>
                      <a:pt x="24" y="36"/>
                    </a:lnTo>
                    <a:lnTo>
                      <a:pt x="25" y="31"/>
                    </a:lnTo>
                    <a:lnTo>
                      <a:pt x="24" y="27"/>
                    </a:lnTo>
                    <a:lnTo>
                      <a:pt x="24" y="26"/>
                    </a:lnTo>
                    <a:lnTo>
                      <a:pt x="24" y="24"/>
                    </a:lnTo>
                    <a:lnTo>
                      <a:pt x="22" y="22"/>
                    </a:lnTo>
                    <a:lnTo>
                      <a:pt x="19" y="20"/>
                    </a:lnTo>
                    <a:lnTo>
                      <a:pt x="15" y="19"/>
                    </a:lnTo>
                    <a:lnTo>
                      <a:pt x="14" y="19"/>
                    </a:lnTo>
                    <a:lnTo>
                      <a:pt x="12" y="17"/>
                    </a:lnTo>
                    <a:lnTo>
                      <a:pt x="10" y="17"/>
                    </a:lnTo>
                    <a:lnTo>
                      <a:pt x="9" y="15"/>
                    </a:lnTo>
                    <a:lnTo>
                      <a:pt x="7" y="15"/>
                    </a:lnTo>
                    <a:lnTo>
                      <a:pt x="7" y="14"/>
                    </a:lnTo>
                    <a:lnTo>
                      <a:pt x="5" y="12"/>
                    </a:lnTo>
                    <a:lnTo>
                      <a:pt x="5" y="10"/>
                    </a:lnTo>
                    <a:lnTo>
                      <a:pt x="7" y="7"/>
                    </a:lnTo>
                    <a:lnTo>
                      <a:pt x="9" y="4"/>
                    </a:lnTo>
                    <a:lnTo>
                      <a:pt x="10" y="2"/>
                    </a:lnTo>
                    <a:lnTo>
                      <a:pt x="14" y="2"/>
                    </a:lnTo>
                    <a:lnTo>
                      <a:pt x="15" y="2"/>
                    </a:lnTo>
                    <a:lnTo>
                      <a:pt x="17" y="2"/>
                    </a:lnTo>
                    <a:lnTo>
                      <a:pt x="17" y="4"/>
                    </a:lnTo>
                    <a:lnTo>
                      <a:pt x="19" y="4"/>
                    </a:lnTo>
                    <a:lnTo>
                      <a:pt x="19" y="5"/>
                    </a:lnTo>
                    <a:lnTo>
                      <a:pt x="20" y="5"/>
                    </a:lnTo>
                    <a:lnTo>
                      <a:pt x="20" y="7"/>
                    </a:lnTo>
                    <a:lnTo>
                      <a:pt x="20" y="9"/>
                    </a:lnTo>
                    <a:lnTo>
                      <a:pt x="22" y="9"/>
                    </a:lnTo>
                    <a:lnTo>
                      <a:pt x="22" y="5"/>
                    </a:lnTo>
                    <a:lnTo>
                      <a:pt x="24" y="2"/>
                    </a:lnTo>
                    <a:lnTo>
                      <a:pt x="19" y="0"/>
                    </a:lnTo>
                    <a:lnTo>
                      <a:pt x="14" y="0"/>
                    </a:lnTo>
                    <a:lnTo>
                      <a:pt x="9" y="0"/>
                    </a:lnTo>
                    <a:lnTo>
                      <a:pt x="5" y="4"/>
                    </a:lnTo>
                    <a:lnTo>
                      <a:pt x="2" y="7"/>
                    </a:lnTo>
                    <a:lnTo>
                      <a:pt x="2" y="12"/>
                    </a:lnTo>
                    <a:lnTo>
                      <a:pt x="2" y="15"/>
                    </a:lnTo>
                    <a:lnTo>
                      <a:pt x="3" y="19"/>
                    </a:lnTo>
                    <a:lnTo>
                      <a:pt x="5" y="20"/>
                    </a:lnTo>
                    <a:lnTo>
                      <a:pt x="7" y="22"/>
                    </a:lnTo>
                    <a:lnTo>
                      <a:pt x="9" y="22"/>
                    </a:lnTo>
                    <a:lnTo>
                      <a:pt x="10" y="24"/>
                    </a:lnTo>
                    <a:lnTo>
                      <a:pt x="12" y="24"/>
                    </a:lnTo>
                    <a:lnTo>
                      <a:pt x="14" y="24"/>
                    </a:lnTo>
                    <a:lnTo>
                      <a:pt x="15" y="26"/>
                    </a:lnTo>
                    <a:lnTo>
                      <a:pt x="17" y="27"/>
                    </a:lnTo>
                    <a:lnTo>
                      <a:pt x="19" y="27"/>
                    </a:lnTo>
                    <a:lnTo>
                      <a:pt x="19" y="29"/>
                    </a:lnTo>
                    <a:lnTo>
                      <a:pt x="20" y="31"/>
                    </a:lnTo>
                    <a:lnTo>
                      <a:pt x="20" y="32"/>
                    </a:lnTo>
                    <a:lnTo>
                      <a:pt x="20" y="36"/>
                    </a:lnTo>
                    <a:lnTo>
                      <a:pt x="19" y="39"/>
                    </a:lnTo>
                    <a:lnTo>
                      <a:pt x="15" y="41"/>
                    </a:lnTo>
                    <a:lnTo>
                      <a:pt x="12" y="42"/>
                    </a:lnTo>
                    <a:lnTo>
                      <a:pt x="9" y="41"/>
                    </a:lnTo>
                    <a:lnTo>
                      <a:pt x="5" y="39"/>
                    </a:lnTo>
                    <a:lnTo>
                      <a:pt x="3" y="37"/>
                    </a:lnTo>
                    <a:lnTo>
                      <a:pt x="2" y="36"/>
                    </a:lnTo>
                    <a:lnTo>
                      <a:pt x="2" y="36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417" name="Freeform 209"/>
              <p:cNvSpPr>
                <a:spLocks/>
              </p:cNvSpPr>
              <p:nvPr/>
            </p:nvSpPr>
            <p:spPr bwMode="auto">
              <a:xfrm>
                <a:off x="2946" y="2597"/>
                <a:ext cx="32" cy="44"/>
              </a:xfrm>
              <a:custGeom>
                <a:avLst/>
                <a:gdLst/>
                <a:ahLst/>
                <a:cxnLst>
                  <a:cxn ang="0">
                    <a:pos x="13" y="27"/>
                  </a:cxn>
                  <a:cxn ang="0">
                    <a:pos x="13" y="36"/>
                  </a:cxn>
                  <a:cxn ang="0">
                    <a:pos x="13" y="44"/>
                  </a:cxn>
                  <a:cxn ang="0">
                    <a:pos x="15" y="44"/>
                  </a:cxn>
                  <a:cxn ang="0">
                    <a:pos x="16" y="42"/>
                  </a:cxn>
                  <a:cxn ang="0">
                    <a:pos x="18" y="44"/>
                  </a:cxn>
                  <a:cxn ang="0">
                    <a:pos x="20" y="44"/>
                  </a:cxn>
                  <a:cxn ang="0">
                    <a:pos x="18" y="36"/>
                  </a:cxn>
                  <a:cxn ang="0">
                    <a:pos x="18" y="27"/>
                  </a:cxn>
                  <a:cxn ang="0">
                    <a:pos x="18" y="17"/>
                  </a:cxn>
                  <a:cxn ang="0">
                    <a:pos x="18" y="10"/>
                  </a:cxn>
                  <a:cxn ang="0">
                    <a:pos x="18" y="4"/>
                  </a:cxn>
                  <a:cxn ang="0">
                    <a:pos x="25" y="4"/>
                  </a:cxn>
                  <a:cxn ang="0">
                    <a:pos x="32" y="4"/>
                  </a:cxn>
                  <a:cxn ang="0">
                    <a:pos x="32" y="4"/>
                  </a:cxn>
                  <a:cxn ang="0">
                    <a:pos x="32" y="2"/>
                  </a:cxn>
                  <a:cxn ang="0">
                    <a:pos x="32" y="2"/>
                  </a:cxn>
                  <a:cxn ang="0">
                    <a:pos x="32" y="0"/>
                  </a:cxn>
                  <a:cxn ang="0">
                    <a:pos x="23" y="0"/>
                  </a:cxn>
                  <a:cxn ang="0">
                    <a:pos x="16" y="0"/>
                  </a:cxn>
                  <a:cxn ang="0">
                    <a:pos x="8" y="0"/>
                  </a:cxn>
                  <a:cxn ang="0">
                    <a:pos x="0" y="0"/>
                  </a:cxn>
                  <a:cxn ang="0">
                    <a:pos x="1" y="2"/>
                  </a:cxn>
                  <a:cxn ang="0">
                    <a:pos x="1" y="2"/>
                  </a:cxn>
                  <a:cxn ang="0">
                    <a:pos x="1" y="4"/>
                  </a:cxn>
                  <a:cxn ang="0">
                    <a:pos x="0" y="4"/>
                  </a:cxn>
                  <a:cxn ang="0">
                    <a:pos x="6" y="4"/>
                  </a:cxn>
                  <a:cxn ang="0">
                    <a:pos x="13" y="4"/>
                  </a:cxn>
                  <a:cxn ang="0">
                    <a:pos x="13" y="10"/>
                  </a:cxn>
                  <a:cxn ang="0">
                    <a:pos x="13" y="17"/>
                  </a:cxn>
                  <a:cxn ang="0">
                    <a:pos x="13" y="27"/>
                  </a:cxn>
                </a:cxnLst>
                <a:rect l="0" t="0" r="r" b="b"/>
                <a:pathLst>
                  <a:path w="32" h="44">
                    <a:moveTo>
                      <a:pt x="13" y="27"/>
                    </a:moveTo>
                    <a:lnTo>
                      <a:pt x="13" y="36"/>
                    </a:lnTo>
                    <a:lnTo>
                      <a:pt x="13" y="44"/>
                    </a:lnTo>
                    <a:lnTo>
                      <a:pt x="15" y="44"/>
                    </a:lnTo>
                    <a:lnTo>
                      <a:pt x="16" y="42"/>
                    </a:lnTo>
                    <a:lnTo>
                      <a:pt x="18" y="44"/>
                    </a:lnTo>
                    <a:lnTo>
                      <a:pt x="20" y="44"/>
                    </a:lnTo>
                    <a:lnTo>
                      <a:pt x="18" y="36"/>
                    </a:lnTo>
                    <a:lnTo>
                      <a:pt x="18" y="27"/>
                    </a:lnTo>
                    <a:lnTo>
                      <a:pt x="18" y="17"/>
                    </a:lnTo>
                    <a:lnTo>
                      <a:pt x="18" y="10"/>
                    </a:lnTo>
                    <a:lnTo>
                      <a:pt x="18" y="4"/>
                    </a:lnTo>
                    <a:lnTo>
                      <a:pt x="25" y="4"/>
                    </a:lnTo>
                    <a:lnTo>
                      <a:pt x="32" y="4"/>
                    </a:lnTo>
                    <a:lnTo>
                      <a:pt x="32" y="4"/>
                    </a:lnTo>
                    <a:lnTo>
                      <a:pt x="32" y="2"/>
                    </a:lnTo>
                    <a:lnTo>
                      <a:pt x="32" y="2"/>
                    </a:lnTo>
                    <a:lnTo>
                      <a:pt x="32" y="0"/>
                    </a:lnTo>
                    <a:lnTo>
                      <a:pt x="23" y="0"/>
                    </a:lnTo>
                    <a:lnTo>
                      <a:pt x="16" y="0"/>
                    </a:lnTo>
                    <a:lnTo>
                      <a:pt x="8" y="0"/>
                    </a:lnTo>
                    <a:lnTo>
                      <a:pt x="0" y="0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6" y="4"/>
                    </a:lnTo>
                    <a:lnTo>
                      <a:pt x="13" y="4"/>
                    </a:lnTo>
                    <a:lnTo>
                      <a:pt x="13" y="10"/>
                    </a:lnTo>
                    <a:lnTo>
                      <a:pt x="13" y="17"/>
                    </a:lnTo>
                    <a:lnTo>
                      <a:pt x="13" y="2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418" name="Freeform 210"/>
              <p:cNvSpPr>
                <a:spLocks/>
              </p:cNvSpPr>
              <p:nvPr/>
            </p:nvSpPr>
            <p:spPr bwMode="auto">
              <a:xfrm>
                <a:off x="2946" y="2020"/>
                <a:ext cx="37" cy="44"/>
              </a:xfrm>
              <a:custGeom>
                <a:avLst/>
                <a:gdLst/>
                <a:ahLst/>
                <a:cxnLst>
                  <a:cxn ang="0">
                    <a:pos x="32" y="22"/>
                  </a:cxn>
                  <a:cxn ang="0">
                    <a:pos x="32" y="23"/>
                  </a:cxn>
                  <a:cxn ang="0">
                    <a:pos x="32" y="27"/>
                  </a:cxn>
                  <a:cxn ang="0">
                    <a:pos x="32" y="30"/>
                  </a:cxn>
                  <a:cxn ang="0">
                    <a:pos x="30" y="33"/>
                  </a:cxn>
                  <a:cxn ang="0">
                    <a:pos x="28" y="37"/>
                  </a:cxn>
                  <a:cxn ang="0">
                    <a:pos x="27" y="39"/>
                  </a:cxn>
                  <a:cxn ang="0">
                    <a:pos x="23" y="40"/>
                  </a:cxn>
                  <a:cxn ang="0">
                    <a:pos x="18" y="42"/>
                  </a:cxn>
                  <a:cxn ang="0">
                    <a:pos x="15" y="42"/>
                  </a:cxn>
                  <a:cxn ang="0">
                    <a:pos x="11" y="40"/>
                  </a:cxn>
                  <a:cxn ang="0">
                    <a:pos x="8" y="37"/>
                  </a:cxn>
                  <a:cxn ang="0">
                    <a:pos x="6" y="35"/>
                  </a:cxn>
                  <a:cxn ang="0">
                    <a:pos x="6" y="32"/>
                  </a:cxn>
                  <a:cxn ang="0">
                    <a:pos x="6" y="28"/>
                  </a:cxn>
                  <a:cxn ang="0">
                    <a:pos x="5" y="25"/>
                  </a:cxn>
                  <a:cxn ang="0">
                    <a:pos x="5" y="22"/>
                  </a:cxn>
                  <a:cxn ang="0">
                    <a:pos x="5" y="13"/>
                  </a:cxn>
                  <a:cxn ang="0">
                    <a:pos x="6" y="7"/>
                  </a:cxn>
                  <a:cxn ang="0">
                    <a:pos x="6" y="0"/>
                  </a:cxn>
                  <a:cxn ang="0">
                    <a:pos x="5" y="2"/>
                  </a:cxn>
                  <a:cxn ang="0">
                    <a:pos x="3" y="2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0" y="8"/>
                  </a:cxn>
                  <a:cxn ang="0">
                    <a:pos x="1" y="17"/>
                  </a:cxn>
                  <a:cxn ang="0">
                    <a:pos x="0" y="22"/>
                  </a:cxn>
                  <a:cxn ang="0">
                    <a:pos x="0" y="27"/>
                  </a:cxn>
                  <a:cxn ang="0">
                    <a:pos x="1" y="33"/>
                  </a:cxn>
                  <a:cxn ang="0">
                    <a:pos x="3" y="39"/>
                  </a:cxn>
                  <a:cxn ang="0">
                    <a:pos x="6" y="42"/>
                  </a:cxn>
                  <a:cxn ang="0">
                    <a:pos x="11" y="44"/>
                  </a:cxn>
                  <a:cxn ang="0">
                    <a:pos x="18" y="44"/>
                  </a:cxn>
                  <a:cxn ang="0">
                    <a:pos x="23" y="44"/>
                  </a:cxn>
                  <a:cxn ang="0">
                    <a:pos x="28" y="42"/>
                  </a:cxn>
                  <a:cxn ang="0">
                    <a:pos x="32" y="39"/>
                  </a:cxn>
                  <a:cxn ang="0">
                    <a:pos x="33" y="33"/>
                  </a:cxn>
                  <a:cxn ang="0">
                    <a:pos x="35" y="27"/>
                  </a:cxn>
                  <a:cxn ang="0">
                    <a:pos x="35" y="12"/>
                  </a:cxn>
                  <a:cxn ang="0">
                    <a:pos x="37" y="0"/>
                  </a:cxn>
                  <a:cxn ang="0">
                    <a:pos x="35" y="2"/>
                  </a:cxn>
                  <a:cxn ang="0">
                    <a:pos x="33" y="2"/>
                  </a:cxn>
                  <a:cxn ang="0">
                    <a:pos x="33" y="2"/>
                  </a:cxn>
                  <a:cxn ang="0">
                    <a:pos x="32" y="0"/>
                  </a:cxn>
                  <a:cxn ang="0">
                    <a:pos x="32" y="5"/>
                  </a:cxn>
                  <a:cxn ang="0">
                    <a:pos x="32" y="12"/>
                  </a:cxn>
                  <a:cxn ang="0">
                    <a:pos x="32" y="22"/>
                  </a:cxn>
                </a:cxnLst>
                <a:rect l="0" t="0" r="r" b="b"/>
                <a:pathLst>
                  <a:path w="37" h="44">
                    <a:moveTo>
                      <a:pt x="32" y="22"/>
                    </a:moveTo>
                    <a:lnTo>
                      <a:pt x="32" y="23"/>
                    </a:lnTo>
                    <a:lnTo>
                      <a:pt x="32" y="27"/>
                    </a:lnTo>
                    <a:lnTo>
                      <a:pt x="32" y="30"/>
                    </a:lnTo>
                    <a:lnTo>
                      <a:pt x="30" y="33"/>
                    </a:lnTo>
                    <a:lnTo>
                      <a:pt x="28" y="37"/>
                    </a:lnTo>
                    <a:lnTo>
                      <a:pt x="27" y="39"/>
                    </a:lnTo>
                    <a:lnTo>
                      <a:pt x="23" y="40"/>
                    </a:lnTo>
                    <a:lnTo>
                      <a:pt x="18" y="42"/>
                    </a:lnTo>
                    <a:lnTo>
                      <a:pt x="15" y="42"/>
                    </a:lnTo>
                    <a:lnTo>
                      <a:pt x="11" y="40"/>
                    </a:lnTo>
                    <a:lnTo>
                      <a:pt x="8" y="37"/>
                    </a:lnTo>
                    <a:lnTo>
                      <a:pt x="6" y="35"/>
                    </a:lnTo>
                    <a:lnTo>
                      <a:pt x="6" y="32"/>
                    </a:lnTo>
                    <a:lnTo>
                      <a:pt x="6" y="28"/>
                    </a:lnTo>
                    <a:lnTo>
                      <a:pt x="5" y="25"/>
                    </a:lnTo>
                    <a:lnTo>
                      <a:pt x="5" y="22"/>
                    </a:lnTo>
                    <a:lnTo>
                      <a:pt x="5" y="13"/>
                    </a:lnTo>
                    <a:lnTo>
                      <a:pt x="6" y="7"/>
                    </a:lnTo>
                    <a:lnTo>
                      <a:pt x="6" y="0"/>
                    </a:lnTo>
                    <a:lnTo>
                      <a:pt x="5" y="2"/>
                    </a:lnTo>
                    <a:lnTo>
                      <a:pt x="3" y="2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0" y="8"/>
                    </a:lnTo>
                    <a:lnTo>
                      <a:pt x="1" y="17"/>
                    </a:lnTo>
                    <a:lnTo>
                      <a:pt x="0" y="22"/>
                    </a:lnTo>
                    <a:lnTo>
                      <a:pt x="0" y="27"/>
                    </a:lnTo>
                    <a:lnTo>
                      <a:pt x="1" y="33"/>
                    </a:lnTo>
                    <a:lnTo>
                      <a:pt x="3" y="39"/>
                    </a:lnTo>
                    <a:lnTo>
                      <a:pt x="6" y="42"/>
                    </a:lnTo>
                    <a:lnTo>
                      <a:pt x="11" y="44"/>
                    </a:lnTo>
                    <a:lnTo>
                      <a:pt x="18" y="44"/>
                    </a:lnTo>
                    <a:lnTo>
                      <a:pt x="23" y="44"/>
                    </a:lnTo>
                    <a:lnTo>
                      <a:pt x="28" y="42"/>
                    </a:lnTo>
                    <a:lnTo>
                      <a:pt x="32" y="39"/>
                    </a:lnTo>
                    <a:lnTo>
                      <a:pt x="33" y="33"/>
                    </a:lnTo>
                    <a:lnTo>
                      <a:pt x="35" y="27"/>
                    </a:lnTo>
                    <a:lnTo>
                      <a:pt x="35" y="12"/>
                    </a:lnTo>
                    <a:lnTo>
                      <a:pt x="37" y="0"/>
                    </a:lnTo>
                    <a:lnTo>
                      <a:pt x="35" y="2"/>
                    </a:lnTo>
                    <a:lnTo>
                      <a:pt x="33" y="2"/>
                    </a:lnTo>
                    <a:lnTo>
                      <a:pt x="33" y="2"/>
                    </a:lnTo>
                    <a:lnTo>
                      <a:pt x="32" y="0"/>
                    </a:lnTo>
                    <a:lnTo>
                      <a:pt x="32" y="5"/>
                    </a:lnTo>
                    <a:lnTo>
                      <a:pt x="32" y="12"/>
                    </a:lnTo>
                    <a:lnTo>
                      <a:pt x="32" y="2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419" name="Freeform 211"/>
              <p:cNvSpPr>
                <a:spLocks/>
              </p:cNvSpPr>
              <p:nvPr/>
            </p:nvSpPr>
            <p:spPr bwMode="auto">
              <a:xfrm>
                <a:off x="2991" y="2020"/>
                <a:ext cx="49" cy="44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3" y="22"/>
                  </a:cxn>
                  <a:cxn ang="0">
                    <a:pos x="0" y="44"/>
                  </a:cxn>
                  <a:cxn ang="0">
                    <a:pos x="2" y="44"/>
                  </a:cxn>
                  <a:cxn ang="0">
                    <a:pos x="3" y="44"/>
                  </a:cxn>
                  <a:cxn ang="0">
                    <a:pos x="3" y="44"/>
                  </a:cxn>
                  <a:cxn ang="0">
                    <a:pos x="5" y="44"/>
                  </a:cxn>
                  <a:cxn ang="0">
                    <a:pos x="5" y="28"/>
                  </a:cxn>
                  <a:cxn ang="0">
                    <a:pos x="8" y="12"/>
                  </a:cxn>
                  <a:cxn ang="0">
                    <a:pos x="8" y="12"/>
                  </a:cxn>
                  <a:cxn ang="0">
                    <a:pos x="15" y="27"/>
                  </a:cxn>
                  <a:cxn ang="0">
                    <a:pos x="23" y="44"/>
                  </a:cxn>
                  <a:cxn ang="0">
                    <a:pos x="23" y="44"/>
                  </a:cxn>
                  <a:cxn ang="0">
                    <a:pos x="32" y="27"/>
                  </a:cxn>
                  <a:cxn ang="0">
                    <a:pos x="40" y="12"/>
                  </a:cxn>
                  <a:cxn ang="0">
                    <a:pos x="40" y="12"/>
                  </a:cxn>
                  <a:cxn ang="0">
                    <a:pos x="42" y="27"/>
                  </a:cxn>
                  <a:cxn ang="0">
                    <a:pos x="42" y="44"/>
                  </a:cxn>
                  <a:cxn ang="0">
                    <a:pos x="44" y="44"/>
                  </a:cxn>
                  <a:cxn ang="0">
                    <a:pos x="45" y="44"/>
                  </a:cxn>
                  <a:cxn ang="0">
                    <a:pos x="47" y="44"/>
                  </a:cxn>
                  <a:cxn ang="0">
                    <a:pos x="49" y="44"/>
                  </a:cxn>
                  <a:cxn ang="0">
                    <a:pos x="45" y="22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32" y="20"/>
                  </a:cxn>
                  <a:cxn ang="0">
                    <a:pos x="25" y="33"/>
                  </a:cxn>
                  <a:cxn ang="0">
                    <a:pos x="15" y="17"/>
                  </a:cxn>
                  <a:cxn ang="0">
                    <a:pos x="7" y="0"/>
                  </a:cxn>
                  <a:cxn ang="0">
                    <a:pos x="7" y="0"/>
                  </a:cxn>
                </a:cxnLst>
                <a:rect l="0" t="0" r="r" b="b"/>
                <a:pathLst>
                  <a:path w="49" h="44">
                    <a:moveTo>
                      <a:pt x="7" y="0"/>
                    </a:moveTo>
                    <a:lnTo>
                      <a:pt x="3" y="22"/>
                    </a:lnTo>
                    <a:lnTo>
                      <a:pt x="0" y="44"/>
                    </a:lnTo>
                    <a:lnTo>
                      <a:pt x="2" y="44"/>
                    </a:lnTo>
                    <a:lnTo>
                      <a:pt x="3" y="44"/>
                    </a:lnTo>
                    <a:lnTo>
                      <a:pt x="3" y="44"/>
                    </a:lnTo>
                    <a:lnTo>
                      <a:pt x="5" y="44"/>
                    </a:lnTo>
                    <a:lnTo>
                      <a:pt x="5" y="28"/>
                    </a:lnTo>
                    <a:lnTo>
                      <a:pt x="8" y="12"/>
                    </a:lnTo>
                    <a:lnTo>
                      <a:pt x="8" y="12"/>
                    </a:lnTo>
                    <a:lnTo>
                      <a:pt x="15" y="27"/>
                    </a:lnTo>
                    <a:lnTo>
                      <a:pt x="23" y="44"/>
                    </a:lnTo>
                    <a:lnTo>
                      <a:pt x="23" y="44"/>
                    </a:lnTo>
                    <a:lnTo>
                      <a:pt x="32" y="27"/>
                    </a:lnTo>
                    <a:lnTo>
                      <a:pt x="40" y="12"/>
                    </a:lnTo>
                    <a:lnTo>
                      <a:pt x="40" y="12"/>
                    </a:lnTo>
                    <a:lnTo>
                      <a:pt x="42" y="27"/>
                    </a:lnTo>
                    <a:lnTo>
                      <a:pt x="42" y="44"/>
                    </a:lnTo>
                    <a:lnTo>
                      <a:pt x="44" y="44"/>
                    </a:lnTo>
                    <a:lnTo>
                      <a:pt x="45" y="44"/>
                    </a:lnTo>
                    <a:lnTo>
                      <a:pt x="47" y="44"/>
                    </a:lnTo>
                    <a:lnTo>
                      <a:pt x="49" y="44"/>
                    </a:lnTo>
                    <a:lnTo>
                      <a:pt x="45" y="22"/>
                    </a:lnTo>
                    <a:lnTo>
                      <a:pt x="44" y="0"/>
                    </a:lnTo>
                    <a:lnTo>
                      <a:pt x="42" y="0"/>
                    </a:lnTo>
                    <a:lnTo>
                      <a:pt x="32" y="20"/>
                    </a:lnTo>
                    <a:lnTo>
                      <a:pt x="25" y="33"/>
                    </a:lnTo>
                    <a:lnTo>
                      <a:pt x="15" y="17"/>
                    </a:lnTo>
                    <a:lnTo>
                      <a:pt x="7" y="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420" name="Freeform 212"/>
              <p:cNvSpPr>
                <a:spLocks noEditPoints="1"/>
              </p:cNvSpPr>
              <p:nvPr/>
            </p:nvSpPr>
            <p:spPr bwMode="auto">
              <a:xfrm>
                <a:off x="3046" y="2020"/>
                <a:ext cx="46" cy="44"/>
              </a:xfrm>
              <a:custGeom>
                <a:avLst/>
                <a:gdLst/>
                <a:ahLst/>
                <a:cxnLst>
                  <a:cxn ang="0">
                    <a:pos x="41" y="22"/>
                  </a:cxn>
                  <a:cxn ang="0">
                    <a:pos x="39" y="28"/>
                  </a:cxn>
                  <a:cxn ang="0">
                    <a:pos x="37" y="33"/>
                  </a:cxn>
                  <a:cxn ang="0">
                    <a:pos x="36" y="37"/>
                  </a:cxn>
                  <a:cxn ang="0">
                    <a:pos x="32" y="40"/>
                  </a:cxn>
                  <a:cxn ang="0">
                    <a:pos x="27" y="42"/>
                  </a:cxn>
                  <a:cxn ang="0">
                    <a:pos x="24" y="42"/>
                  </a:cxn>
                  <a:cxn ang="0">
                    <a:pos x="19" y="42"/>
                  </a:cxn>
                  <a:cxn ang="0">
                    <a:pos x="15" y="40"/>
                  </a:cxn>
                  <a:cxn ang="0">
                    <a:pos x="12" y="37"/>
                  </a:cxn>
                  <a:cxn ang="0">
                    <a:pos x="9" y="33"/>
                  </a:cxn>
                  <a:cxn ang="0">
                    <a:pos x="7" y="28"/>
                  </a:cxn>
                  <a:cxn ang="0">
                    <a:pos x="7" y="22"/>
                  </a:cxn>
                  <a:cxn ang="0">
                    <a:pos x="7" y="17"/>
                  </a:cxn>
                  <a:cxn ang="0">
                    <a:pos x="9" y="10"/>
                  </a:cxn>
                  <a:cxn ang="0">
                    <a:pos x="12" y="7"/>
                  </a:cxn>
                  <a:cxn ang="0">
                    <a:pos x="15" y="5"/>
                  </a:cxn>
                  <a:cxn ang="0">
                    <a:pos x="19" y="3"/>
                  </a:cxn>
                  <a:cxn ang="0">
                    <a:pos x="24" y="2"/>
                  </a:cxn>
                  <a:cxn ang="0">
                    <a:pos x="27" y="3"/>
                  </a:cxn>
                  <a:cxn ang="0">
                    <a:pos x="32" y="5"/>
                  </a:cxn>
                  <a:cxn ang="0">
                    <a:pos x="36" y="7"/>
                  </a:cxn>
                  <a:cxn ang="0">
                    <a:pos x="37" y="10"/>
                  </a:cxn>
                  <a:cxn ang="0">
                    <a:pos x="39" y="17"/>
                  </a:cxn>
                  <a:cxn ang="0">
                    <a:pos x="41" y="22"/>
                  </a:cxn>
                  <a:cxn ang="0">
                    <a:pos x="0" y="22"/>
                  </a:cxn>
                  <a:cxn ang="0">
                    <a:pos x="2" y="28"/>
                  </a:cxn>
                  <a:cxn ang="0">
                    <a:pos x="4" y="33"/>
                  </a:cxn>
                  <a:cxn ang="0">
                    <a:pos x="7" y="39"/>
                  </a:cxn>
                  <a:cxn ang="0">
                    <a:pos x="12" y="42"/>
                  </a:cxn>
                  <a:cxn ang="0">
                    <a:pos x="17" y="44"/>
                  </a:cxn>
                  <a:cxn ang="0">
                    <a:pos x="24" y="44"/>
                  </a:cxn>
                  <a:cxn ang="0">
                    <a:pos x="29" y="44"/>
                  </a:cxn>
                  <a:cxn ang="0">
                    <a:pos x="36" y="42"/>
                  </a:cxn>
                  <a:cxn ang="0">
                    <a:pos x="39" y="39"/>
                  </a:cxn>
                  <a:cxn ang="0">
                    <a:pos x="42" y="33"/>
                  </a:cxn>
                  <a:cxn ang="0">
                    <a:pos x="46" y="28"/>
                  </a:cxn>
                  <a:cxn ang="0">
                    <a:pos x="46" y="22"/>
                  </a:cxn>
                  <a:cxn ang="0">
                    <a:pos x="46" y="15"/>
                  </a:cxn>
                  <a:cxn ang="0">
                    <a:pos x="42" y="10"/>
                  </a:cxn>
                  <a:cxn ang="0">
                    <a:pos x="39" y="5"/>
                  </a:cxn>
                  <a:cxn ang="0">
                    <a:pos x="36" y="3"/>
                  </a:cxn>
                  <a:cxn ang="0">
                    <a:pos x="29" y="0"/>
                  </a:cxn>
                  <a:cxn ang="0">
                    <a:pos x="24" y="0"/>
                  </a:cxn>
                  <a:cxn ang="0">
                    <a:pos x="17" y="0"/>
                  </a:cxn>
                  <a:cxn ang="0">
                    <a:pos x="12" y="3"/>
                  </a:cxn>
                  <a:cxn ang="0">
                    <a:pos x="7" y="5"/>
                  </a:cxn>
                  <a:cxn ang="0">
                    <a:pos x="4" y="10"/>
                  </a:cxn>
                  <a:cxn ang="0">
                    <a:pos x="2" y="15"/>
                  </a:cxn>
                  <a:cxn ang="0">
                    <a:pos x="0" y="22"/>
                  </a:cxn>
                </a:cxnLst>
                <a:rect l="0" t="0" r="r" b="b"/>
                <a:pathLst>
                  <a:path w="46" h="44">
                    <a:moveTo>
                      <a:pt x="41" y="22"/>
                    </a:moveTo>
                    <a:lnTo>
                      <a:pt x="39" y="28"/>
                    </a:lnTo>
                    <a:lnTo>
                      <a:pt x="37" y="33"/>
                    </a:lnTo>
                    <a:lnTo>
                      <a:pt x="36" y="37"/>
                    </a:lnTo>
                    <a:lnTo>
                      <a:pt x="32" y="40"/>
                    </a:lnTo>
                    <a:lnTo>
                      <a:pt x="27" y="42"/>
                    </a:lnTo>
                    <a:lnTo>
                      <a:pt x="24" y="42"/>
                    </a:lnTo>
                    <a:lnTo>
                      <a:pt x="19" y="42"/>
                    </a:lnTo>
                    <a:lnTo>
                      <a:pt x="15" y="40"/>
                    </a:lnTo>
                    <a:lnTo>
                      <a:pt x="12" y="37"/>
                    </a:lnTo>
                    <a:lnTo>
                      <a:pt x="9" y="33"/>
                    </a:lnTo>
                    <a:lnTo>
                      <a:pt x="7" y="28"/>
                    </a:lnTo>
                    <a:lnTo>
                      <a:pt x="7" y="22"/>
                    </a:lnTo>
                    <a:lnTo>
                      <a:pt x="7" y="17"/>
                    </a:lnTo>
                    <a:lnTo>
                      <a:pt x="9" y="10"/>
                    </a:lnTo>
                    <a:lnTo>
                      <a:pt x="12" y="7"/>
                    </a:lnTo>
                    <a:lnTo>
                      <a:pt x="15" y="5"/>
                    </a:lnTo>
                    <a:lnTo>
                      <a:pt x="19" y="3"/>
                    </a:lnTo>
                    <a:lnTo>
                      <a:pt x="24" y="2"/>
                    </a:lnTo>
                    <a:lnTo>
                      <a:pt x="27" y="3"/>
                    </a:lnTo>
                    <a:lnTo>
                      <a:pt x="32" y="5"/>
                    </a:lnTo>
                    <a:lnTo>
                      <a:pt x="36" y="7"/>
                    </a:lnTo>
                    <a:lnTo>
                      <a:pt x="37" y="10"/>
                    </a:lnTo>
                    <a:lnTo>
                      <a:pt x="39" y="17"/>
                    </a:lnTo>
                    <a:lnTo>
                      <a:pt x="41" y="22"/>
                    </a:lnTo>
                    <a:close/>
                    <a:moveTo>
                      <a:pt x="0" y="22"/>
                    </a:moveTo>
                    <a:lnTo>
                      <a:pt x="2" y="28"/>
                    </a:lnTo>
                    <a:lnTo>
                      <a:pt x="4" y="33"/>
                    </a:lnTo>
                    <a:lnTo>
                      <a:pt x="7" y="39"/>
                    </a:lnTo>
                    <a:lnTo>
                      <a:pt x="12" y="42"/>
                    </a:lnTo>
                    <a:lnTo>
                      <a:pt x="17" y="44"/>
                    </a:lnTo>
                    <a:lnTo>
                      <a:pt x="24" y="44"/>
                    </a:lnTo>
                    <a:lnTo>
                      <a:pt x="29" y="44"/>
                    </a:lnTo>
                    <a:lnTo>
                      <a:pt x="36" y="42"/>
                    </a:lnTo>
                    <a:lnTo>
                      <a:pt x="39" y="39"/>
                    </a:lnTo>
                    <a:lnTo>
                      <a:pt x="42" y="33"/>
                    </a:lnTo>
                    <a:lnTo>
                      <a:pt x="46" y="28"/>
                    </a:lnTo>
                    <a:lnTo>
                      <a:pt x="46" y="22"/>
                    </a:lnTo>
                    <a:lnTo>
                      <a:pt x="46" y="15"/>
                    </a:lnTo>
                    <a:lnTo>
                      <a:pt x="42" y="10"/>
                    </a:lnTo>
                    <a:lnTo>
                      <a:pt x="39" y="5"/>
                    </a:lnTo>
                    <a:lnTo>
                      <a:pt x="36" y="3"/>
                    </a:lnTo>
                    <a:lnTo>
                      <a:pt x="29" y="0"/>
                    </a:lnTo>
                    <a:lnTo>
                      <a:pt x="24" y="0"/>
                    </a:lnTo>
                    <a:lnTo>
                      <a:pt x="17" y="0"/>
                    </a:lnTo>
                    <a:lnTo>
                      <a:pt x="12" y="3"/>
                    </a:lnTo>
                    <a:lnTo>
                      <a:pt x="7" y="5"/>
                    </a:lnTo>
                    <a:lnTo>
                      <a:pt x="4" y="10"/>
                    </a:lnTo>
                    <a:lnTo>
                      <a:pt x="2" y="15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421" name="Freeform 213"/>
              <p:cNvSpPr>
                <a:spLocks/>
              </p:cNvSpPr>
              <p:nvPr/>
            </p:nvSpPr>
            <p:spPr bwMode="auto">
              <a:xfrm>
                <a:off x="3093" y="2020"/>
                <a:ext cx="14" cy="52"/>
              </a:xfrm>
              <a:custGeom>
                <a:avLst/>
                <a:gdLst/>
                <a:ahLst/>
                <a:cxnLst>
                  <a:cxn ang="0">
                    <a:pos x="2" y="52"/>
                  </a:cxn>
                  <a:cxn ang="0">
                    <a:pos x="7" y="52"/>
                  </a:cxn>
                  <a:cxn ang="0">
                    <a:pos x="10" y="49"/>
                  </a:cxn>
                  <a:cxn ang="0">
                    <a:pos x="12" y="44"/>
                  </a:cxn>
                  <a:cxn ang="0">
                    <a:pos x="14" y="39"/>
                  </a:cxn>
                  <a:cxn ang="0">
                    <a:pos x="14" y="28"/>
                  </a:cxn>
                  <a:cxn ang="0">
                    <a:pos x="14" y="17"/>
                  </a:cxn>
                  <a:cxn ang="0">
                    <a:pos x="14" y="8"/>
                  </a:cxn>
                  <a:cxn ang="0">
                    <a:pos x="14" y="0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10" y="2"/>
                  </a:cxn>
                  <a:cxn ang="0">
                    <a:pos x="9" y="0"/>
                  </a:cxn>
                  <a:cxn ang="0">
                    <a:pos x="9" y="8"/>
                  </a:cxn>
                  <a:cxn ang="0">
                    <a:pos x="9" y="17"/>
                  </a:cxn>
                  <a:cxn ang="0">
                    <a:pos x="9" y="33"/>
                  </a:cxn>
                  <a:cxn ang="0">
                    <a:pos x="9" y="37"/>
                  </a:cxn>
                  <a:cxn ang="0">
                    <a:pos x="9" y="40"/>
                  </a:cxn>
                  <a:cxn ang="0">
                    <a:pos x="9" y="44"/>
                  </a:cxn>
                  <a:cxn ang="0">
                    <a:pos x="7" y="45"/>
                  </a:cxn>
                  <a:cxn ang="0">
                    <a:pos x="7" y="47"/>
                  </a:cxn>
                  <a:cxn ang="0">
                    <a:pos x="5" y="49"/>
                  </a:cxn>
                  <a:cxn ang="0">
                    <a:pos x="4" y="50"/>
                  </a:cxn>
                  <a:cxn ang="0">
                    <a:pos x="0" y="50"/>
                  </a:cxn>
                  <a:cxn ang="0">
                    <a:pos x="2" y="52"/>
                  </a:cxn>
                </a:cxnLst>
                <a:rect l="0" t="0" r="r" b="b"/>
                <a:pathLst>
                  <a:path w="14" h="52">
                    <a:moveTo>
                      <a:pt x="2" y="52"/>
                    </a:moveTo>
                    <a:lnTo>
                      <a:pt x="7" y="52"/>
                    </a:lnTo>
                    <a:lnTo>
                      <a:pt x="10" y="49"/>
                    </a:lnTo>
                    <a:lnTo>
                      <a:pt x="12" y="44"/>
                    </a:lnTo>
                    <a:lnTo>
                      <a:pt x="14" y="39"/>
                    </a:lnTo>
                    <a:lnTo>
                      <a:pt x="14" y="28"/>
                    </a:lnTo>
                    <a:lnTo>
                      <a:pt x="14" y="17"/>
                    </a:lnTo>
                    <a:lnTo>
                      <a:pt x="14" y="8"/>
                    </a:lnTo>
                    <a:lnTo>
                      <a:pt x="14" y="0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9" y="0"/>
                    </a:lnTo>
                    <a:lnTo>
                      <a:pt x="9" y="8"/>
                    </a:lnTo>
                    <a:lnTo>
                      <a:pt x="9" y="17"/>
                    </a:lnTo>
                    <a:lnTo>
                      <a:pt x="9" y="33"/>
                    </a:lnTo>
                    <a:lnTo>
                      <a:pt x="9" y="37"/>
                    </a:lnTo>
                    <a:lnTo>
                      <a:pt x="9" y="40"/>
                    </a:lnTo>
                    <a:lnTo>
                      <a:pt x="9" y="44"/>
                    </a:lnTo>
                    <a:lnTo>
                      <a:pt x="7" y="45"/>
                    </a:lnTo>
                    <a:lnTo>
                      <a:pt x="7" y="47"/>
                    </a:lnTo>
                    <a:lnTo>
                      <a:pt x="5" y="49"/>
                    </a:lnTo>
                    <a:lnTo>
                      <a:pt x="4" y="50"/>
                    </a:lnTo>
                    <a:lnTo>
                      <a:pt x="0" y="50"/>
                    </a:lnTo>
                    <a:lnTo>
                      <a:pt x="2" y="5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422" name="Freeform 214"/>
              <p:cNvSpPr>
                <a:spLocks noEditPoints="1"/>
              </p:cNvSpPr>
              <p:nvPr/>
            </p:nvSpPr>
            <p:spPr bwMode="auto">
              <a:xfrm>
                <a:off x="3114" y="2020"/>
                <a:ext cx="38" cy="44"/>
              </a:xfrm>
              <a:custGeom>
                <a:avLst/>
                <a:gdLst/>
                <a:ahLst/>
                <a:cxnLst>
                  <a:cxn ang="0">
                    <a:pos x="18" y="0"/>
                  </a:cxn>
                  <a:cxn ang="0">
                    <a:pos x="10" y="22"/>
                  </a:cxn>
                  <a:cxn ang="0">
                    <a:pos x="0" y="44"/>
                  </a:cxn>
                  <a:cxn ang="0">
                    <a:pos x="1" y="44"/>
                  </a:cxn>
                  <a:cxn ang="0">
                    <a:pos x="1" y="44"/>
                  </a:cxn>
                  <a:cxn ang="0">
                    <a:pos x="3" y="44"/>
                  </a:cxn>
                  <a:cxn ang="0">
                    <a:pos x="5" y="44"/>
                  </a:cxn>
                  <a:cxn ang="0">
                    <a:pos x="6" y="37"/>
                  </a:cxn>
                  <a:cxn ang="0">
                    <a:pos x="10" y="27"/>
                  </a:cxn>
                  <a:cxn ang="0">
                    <a:pos x="13" y="27"/>
                  </a:cxn>
                  <a:cxn ang="0">
                    <a:pos x="18" y="27"/>
                  </a:cxn>
                  <a:cxn ang="0">
                    <a:pos x="21" y="27"/>
                  </a:cxn>
                  <a:cxn ang="0">
                    <a:pos x="25" y="27"/>
                  </a:cxn>
                  <a:cxn ang="0">
                    <a:pos x="26" y="32"/>
                  </a:cxn>
                  <a:cxn ang="0">
                    <a:pos x="28" y="35"/>
                  </a:cxn>
                  <a:cxn ang="0">
                    <a:pos x="30" y="40"/>
                  </a:cxn>
                  <a:cxn ang="0">
                    <a:pos x="31" y="44"/>
                  </a:cxn>
                  <a:cxn ang="0">
                    <a:pos x="33" y="44"/>
                  </a:cxn>
                  <a:cxn ang="0">
                    <a:pos x="35" y="44"/>
                  </a:cxn>
                  <a:cxn ang="0">
                    <a:pos x="36" y="44"/>
                  </a:cxn>
                  <a:cxn ang="0">
                    <a:pos x="38" y="44"/>
                  </a:cxn>
                  <a:cxn ang="0">
                    <a:pos x="30" y="25"/>
                  </a:cxn>
                  <a:cxn ang="0">
                    <a:pos x="20" y="0"/>
                  </a:cxn>
                  <a:cxn ang="0">
                    <a:pos x="18" y="0"/>
                  </a:cxn>
                  <a:cxn ang="0">
                    <a:pos x="18" y="8"/>
                  </a:cxn>
                  <a:cxn ang="0">
                    <a:pos x="25" y="23"/>
                  </a:cxn>
                  <a:cxn ang="0">
                    <a:pos x="21" y="23"/>
                  </a:cxn>
                  <a:cxn ang="0">
                    <a:pos x="18" y="23"/>
                  </a:cxn>
                  <a:cxn ang="0">
                    <a:pos x="15" y="23"/>
                  </a:cxn>
                  <a:cxn ang="0">
                    <a:pos x="11" y="23"/>
                  </a:cxn>
                  <a:cxn ang="0">
                    <a:pos x="18" y="8"/>
                  </a:cxn>
                </a:cxnLst>
                <a:rect l="0" t="0" r="r" b="b"/>
                <a:pathLst>
                  <a:path w="38" h="44">
                    <a:moveTo>
                      <a:pt x="18" y="0"/>
                    </a:moveTo>
                    <a:lnTo>
                      <a:pt x="10" y="22"/>
                    </a:lnTo>
                    <a:lnTo>
                      <a:pt x="0" y="44"/>
                    </a:lnTo>
                    <a:lnTo>
                      <a:pt x="1" y="44"/>
                    </a:lnTo>
                    <a:lnTo>
                      <a:pt x="1" y="44"/>
                    </a:lnTo>
                    <a:lnTo>
                      <a:pt x="3" y="44"/>
                    </a:lnTo>
                    <a:lnTo>
                      <a:pt x="5" y="44"/>
                    </a:lnTo>
                    <a:lnTo>
                      <a:pt x="6" y="37"/>
                    </a:lnTo>
                    <a:lnTo>
                      <a:pt x="10" y="27"/>
                    </a:lnTo>
                    <a:lnTo>
                      <a:pt x="13" y="27"/>
                    </a:lnTo>
                    <a:lnTo>
                      <a:pt x="18" y="27"/>
                    </a:lnTo>
                    <a:lnTo>
                      <a:pt x="21" y="27"/>
                    </a:lnTo>
                    <a:lnTo>
                      <a:pt x="25" y="27"/>
                    </a:lnTo>
                    <a:lnTo>
                      <a:pt x="26" y="32"/>
                    </a:lnTo>
                    <a:lnTo>
                      <a:pt x="28" y="35"/>
                    </a:lnTo>
                    <a:lnTo>
                      <a:pt x="30" y="40"/>
                    </a:lnTo>
                    <a:lnTo>
                      <a:pt x="31" y="44"/>
                    </a:lnTo>
                    <a:lnTo>
                      <a:pt x="33" y="44"/>
                    </a:lnTo>
                    <a:lnTo>
                      <a:pt x="35" y="44"/>
                    </a:lnTo>
                    <a:lnTo>
                      <a:pt x="36" y="44"/>
                    </a:lnTo>
                    <a:lnTo>
                      <a:pt x="38" y="44"/>
                    </a:lnTo>
                    <a:lnTo>
                      <a:pt x="30" y="25"/>
                    </a:lnTo>
                    <a:lnTo>
                      <a:pt x="20" y="0"/>
                    </a:lnTo>
                    <a:lnTo>
                      <a:pt x="18" y="0"/>
                    </a:lnTo>
                    <a:close/>
                    <a:moveTo>
                      <a:pt x="18" y="8"/>
                    </a:moveTo>
                    <a:lnTo>
                      <a:pt x="25" y="23"/>
                    </a:lnTo>
                    <a:lnTo>
                      <a:pt x="21" y="23"/>
                    </a:lnTo>
                    <a:lnTo>
                      <a:pt x="18" y="23"/>
                    </a:lnTo>
                    <a:lnTo>
                      <a:pt x="15" y="23"/>
                    </a:lnTo>
                    <a:lnTo>
                      <a:pt x="11" y="23"/>
                    </a:lnTo>
                    <a:lnTo>
                      <a:pt x="18" y="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423" name="Freeform 215"/>
              <p:cNvSpPr>
                <a:spLocks/>
              </p:cNvSpPr>
              <p:nvPr/>
            </p:nvSpPr>
            <p:spPr bwMode="auto">
              <a:xfrm>
                <a:off x="2422" y="2292"/>
                <a:ext cx="37" cy="42"/>
              </a:xfrm>
              <a:custGeom>
                <a:avLst/>
                <a:gdLst/>
                <a:ahLst/>
                <a:cxnLst>
                  <a:cxn ang="0">
                    <a:pos x="17" y="42"/>
                  </a:cxn>
                  <a:cxn ang="0">
                    <a:pos x="17" y="42"/>
                  </a:cxn>
                  <a:cxn ang="0">
                    <a:pos x="18" y="42"/>
                  </a:cxn>
                  <a:cxn ang="0">
                    <a:pos x="18" y="42"/>
                  </a:cxn>
                  <a:cxn ang="0">
                    <a:pos x="20" y="42"/>
                  </a:cxn>
                  <a:cxn ang="0">
                    <a:pos x="28" y="22"/>
                  </a:cxn>
                  <a:cxn ang="0">
                    <a:pos x="37" y="0"/>
                  </a:cxn>
                  <a:cxn ang="0">
                    <a:pos x="37" y="0"/>
                  </a:cxn>
                  <a:cxn ang="0">
                    <a:pos x="35" y="0"/>
                  </a:cxn>
                  <a:cxn ang="0">
                    <a:pos x="33" y="0"/>
                  </a:cxn>
                  <a:cxn ang="0">
                    <a:pos x="33" y="0"/>
                  </a:cxn>
                  <a:cxn ang="0">
                    <a:pos x="27" y="17"/>
                  </a:cxn>
                  <a:cxn ang="0">
                    <a:pos x="18" y="37"/>
                  </a:cxn>
                  <a:cxn ang="0">
                    <a:pos x="12" y="17"/>
                  </a:cxn>
                  <a:cxn ang="0">
                    <a:pos x="5" y="0"/>
                  </a:cxn>
                  <a:cxn ang="0">
                    <a:pos x="3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8" y="22"/>
                  </a:cxn>
                  <a:cxn ang="0">
                    <a:pos x="17" y="42"/>
                  </a:cxn>
                </a:cxnLst>
                <a:rect l="0" t="0" r="r" b="b"/>
                <a:pathLst>
                  <a:path w="37" h="42">
                    <a:moveTo>
                      <a:pt x="17" y="42"/>
                    </a:moveTo>
                    <a:lnTo>
                      <a:pt x="17" y="42"/>
                    </a:lnTo>
                    <a:lnTo>
                      <a:pt x="18" y="42"/>
                    </a:lnTo>
                    <a:lnTo>
                      <a:pt x="18" y="42"/>
                    </a:lnTo>
                    <a:lnTo>
                      <a:pt x="20" y="42"/>
                    </a:lnTo>
                    <a:lnTo>
                      <a:pt x="28" y="22"/>
                    </a:lnTo>
                    <a:lnTo>
                      <a:pt x="37" y="0"/>
                    </a:lnTo>
                    <a:lnTo>
                      <a:pt x="37" y="0"/>
                    </a:lnTo>
                    <a:lnTo>
                      <a:pt x="35" y="0"/>
                    </a:lnTo>
                    <a:lnTo>
                      <a:pt x="33" y="0"/>
                    </a:lnTo>
                    <a:lnTo>
                      <a:pt x="33" y="0"/>
                    </a:lnTo>
                    <a:lnTo>
                      <a:pt x="27" y="17"/>
                    </a:lnTo>
                    <a:lnTo>
                      <a:pt x="18" y="37"/>
                    </a:lnTo>
                    <a:lnTo>
                      <a:pt x="12" y="17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8" y="22"/>
                    </a:lnTo>
                    <a:lnTo>
                      <a:pt x="17" y="4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424" name="Freeform 216"/>
              <p:cNvSpPr>
                <a:spLocks/>
              </p:cNvSpPr>
              <p:nvPr/>
            </p:nvSpPr>
            <p:spPr bwMode="auto">
              <a:xfrm>
                <a:off x="2467" y="2292"/>
                <a:ext cx="5" cy="42"/>
              </a:xfrm>
              <a:custGeom>
                <a:avLst/>
                <a:gdLst/>
                <a:ahLst/>
                <a:cxnLst>
                  <a:cxn ang="0">
                    <a:pos x="0" y="27"/>
                  </a:cxn>
                  <a:cxn ang="0">
                    <a:pos x="0" y="33"/>
                  </a:cxn>
                  <a:cxn ang="0">
                    <a:pos x="0" y="42"/>
                  </a:cxn>
                  <a:cxn ang="0">
                    <a:pos x="2" y="42"/>
                  </a:cxn>
                  <a:cxn ang="0">
                    <a:pos x="4" y="42"/>
                  </a:cxn>
                  <a:cxn ang="0">
                    <a:pos x="4" y="42"/>
                  </a:cxn>
                  <a:cxn ang="0">
                    <a:pos x="5" y="42"/>
                  </a:cxn>
                  <a:cxn ang="0">
                    <a:pos x="5" y="33"/>
                  </a:cxn>
                  <a:cxn ang="0">
                    <a:pos x="5" y="27"/>
                  </a:cxn>
                  <a:cxn ang="0">
                    <a:pos x="5" y="15"/>
                  </a:cxn>
                  <a:cxn ang="0">
                    <a:pos x="5" y="8"/>
                  </a:cxn>
                  <a:cxn ang="0">
                    <a:pos x="5" y="0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8"/>
                  </a:cxn>
                  <a:cxn ang="0">
                    <a:pos x="0" y="15"/>
                  </a:cxn>
                  <a:cxn ang="0">
                    <a:pos x="0" y="27"/>
                  </a:cxn>
                </a:cxnLst>
                <a:rect l="0" t="0" r="r" b="b"/>
                <a:pathLst>
                  <a:path w="5" h="42">
                    <a:moveTo>
                      <a:pt x="0" y="27"/>
                    </a:moveTo>
                    <a:lnTo>
                      <a:pt x="0" y="33"/>
                    </a:lnTo>
                    <a:lnTo>
                      <a:pt x="0" y="42"/>
                    </a:lnTo>
                    <a:lnTo>
                      <a:pt x="2" y="42"/>
                    </a:lnTo>
                    <a:lnTo>
                      <a:pt x="4" y="42"/>
                    </a:lnTo>
                    <a:lnTo>
                      <a:pt x="4" y="42"/>
                    </a:lnTo>
                    <a:lnTo>
                      <a:pt x="5" y="42"/>
                    </a:lnTo>
                    <a:lnTo>
                      <a:pt x="5" y="33"/>
                    </a:lnTo>
                    <a:lnTo>
                      <a:pt x="5" y="27"/>
                    </a:lnTo>
                    <a:lnTo>
                      <a:pt x="5" y="15"/>
                    </a:lnTo>
                    <a:lnTo>
                      <a:pt x="5" y="8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8"/>
                    </a:lnTo>
                    <a:lnTo>
                      <a:pt x="0" y="15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425" name="Freeform 217"/>
              <p:cNvSpPr>
                <a:spLocks/>
              </p:cNvSpPr>
              <p:nvPr/>
            </p:nvSpPr>
            <p:spPr bwMode="auto">
              <a:xfrm>
                <a:off x="2479" y="2292"/>
                <a:ext cx="59" cy="42"/>
              </a:xfrm>
              <a:custGeom>
                <a:avLst/>
                <a:gdLst/>
                <a:ahLst/>
                <a:cxnLst>
                  <a:cxn ang="0">
                    <a:pos x="13" y="42"/>
                  </a:cxn>
                  <a:cxn ang="0">
                    <a:pos x="15" y="42"/>
                  </a:cxn>
                  <a:cxn ang="0">
                    <a:pos x="15" y="42"/>
                  </a:cxn>
                  <a:cxn ang="0">
                    <a:pos x="17" y="42"/>
                  </a:cxn>
                  <a:cxn ang="0">
                    <a:pos x="17" y="42"/>
                  </a:cxn>
                  <a:cxn ang="0">
                    <a:pos x="23" y="22"/>
                  </a:cxn>
                  <a:cxn ang="0">
                    <a:pos x="29" y="7"/>
                  </a:cxn>
                  <a:cxn ang="0">
                    <a:pos x="29" y="7"/>
                  </a:cxn>
                  <a:cxn ang="0">
                    <a:pos x="35" y="25"/>
                  </a:cxn>
                  <a:cxn ang="0">
                    <a:pos x="40" y="42"/>
                  </a:cxn>
                  <a:cxn ang="0">
                    <a:pos x="42" y="42"/>
                  </a:cxn>
                  <a:cxn ang="0">
                    <a:pos x="42" y="42"/>
                  </a:cxn>
                  <a:cxn ang="0">
                    <a:pos x="44" y="42"/>
                  </a:cxn>
                  <a:cxn ang="0">
                    <a:pos x="44" y="42"/>
                  </a:cxn>
                  <a:cxn ang="0">
                    <a:pos x="52" y="20"/>
                  </a:cxn>
                  <a:cxn ang="0">
                    <a:pos x="59" y="0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5" y="0"/>
                  </a:cxn>
                  <a:cxn ang="0">
                    <a:pos x="55" y="0"/>
                  </a:cxn>
                  <a:cxn ang="0">
                    <a:pos x="54" y="3"/>
                  </a:cxn>
                  <a:cxn ang="0">
                    <a:pos x="52" y="10"/>
                  </a:cxn>
                  <a:cxn ang="0">
                    <a:pos x="50" y="18"/>
                  </a:cxn>
                  <a:cxn ang="0">
                    <a:pos x="47" y="25"/>
                  </a:cxn>
                  <a:cxn ang="0">
                    <a:pos x="45" y="32"/>
                  </a:cxn>
                  <a:cxn ang="0">
                    <a:pos x="44" y="37"/>
                  </a:cxn>
                  <a:cxn ang="0">
                    <a:pos x="44" y="37"/>
                  </a:cxn>
                  <a:cxn ang="0">
                    <a:pos x="39" y="18"/>
                  </a:cxn>
                  <a:cxn ang="0">
                    <a:pos x="32" y="0"/>
                  </a:cxn>
                  <a:cxn ang="0">
                    <a:pos x="32" y="0"/>
                  </a:cxn>
                  <a:cxn ang="0">
                    <a:pos x="30" y="0"/>
                  </a:cxn>
                  <a:cxn ang="0">
                    <a:pos x="29" y="0"/>
                  </a:cxn>
                  <a:cxn ang="0">
                    <a:pos x="29" y="0"/>
                  </a:cxn>
                  <a:cxn ang="0">
                    <a:pos x="27" y="3"/>
                  </a:cxn>
                  <a:cxn ang="0">
                    <a:pos x="25" y="10"/>
                  </a:cxn>
                  <a:cxn ang="0">
                    <a:pos x="23" y="18"/>
                  </a:cxn>
                  <a:cxn ang="0">
                    <a:pos x="20" y="25"/>
                  </a:cxn>
                  <a:cxn ang="0">
                    <a:pos x="18" y="32"/>
                  </a:cxn>
                  <a:cxn ang="0">
                    <a:pos x="17" y="37"/>
                  </a:cxn>
                  <a:cxn ang="0">
                    <a:pos x="17" y="37"/>
                  </a:cxn>
                  <a:cxn ang="0">
                    <a:pos x="10" y="17"/>
                  </a:cxn>
                  <a:cxn ang="0">
                    <a:pos x="7" y="0"/>
                  </a:cxn>
                  <a:cxn ang="0">
                    <a:pos x="5" y="0"/>
                  </a:cxn>
                  <a:cxn ang="0">
                    <a:pos x="3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7" y="20"/>
                  </a:cxn>
                  <a:cxn ang="0">
                    <a:pos x="13" y="42"/>
                  </a:cxn>
                </a:cxnLst>
                <a:rect l="0" t="0" r="r" b="b"/>
                <a:pathLst>
                  <a:path w="59" h="42">
                    <a:moveTo>
                      <a:pt x="13" y="42"/>
                    </a:moveTo>
                    <a:lnTo>
                      <a:pt x="15" y="42"/>
                    </a:lnTo>
                    <a:lnTo>
                      <a:pt x="15" y="42"/>
                    </a:lnTo>
                    <a:lnTo>
                      <a:pt x="17" y="42"/>
                    </a:lnTo>
                    <a:lnTo>
                      <a:pt x="17" y="42"/>
                    </a:lnTo>
                    <a:lnTo>
                      <a:pt x="23" y="22"/>
                    </a:lnTo>
                    <a:lnTo>
                      <a:pt x="29" y="7"/>
                    </a:lnTo>
                    <a:lnTo>
                      <a:pt x="29" y="7"/>
                    </a:lnTo>
                    <a:lnTo>
                      <a:pt x="35" y="25"/>
                    </a:lnTo>
                    <a:lnTo>
                      <a:pt x="40" y="42"/>
                    </a:lnTo>
                    <a:lnTo>
                      <a:pt x="42" y="42"/>
                    </a:lnTo>
                    <a:lnTo>
                      <a:pt x="42" y="42"/>
                    </a:lnTo>
                    <a:lnTo>
                      <a:pt x="44" y="42"/>
                    </a:lnTo>
                    <a:lnTo>
                      <a:pt x="44" y="42"/>
                    </a:lnTo>
                    <a:lnTo>
                      <a:pt x="52" y="20"/>
                    </a:lnTo>
                    <a:lnTo>
                      <a:pt x="59" y="0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5" y="0"/>
                    </a:lnTo>
                    <a:lnTo>
                      <a:pt x="55" y="0"/>
                    </a:lnTo>
                    <a:lnTo>
                      <a:pt x="54" y="3"/>
                    </a:lnTo>
                    <a:lnTo>
                      <a:pt x="52" y="10"/>
                    </a:lnTo>
                    <a:lnTo>
                      <a:pt x="50" y="18"/>
                    </a:lnTo>
                    <a:lnTo>
                      <a:pt x="47" y="25"/>
                    </a:lnTo>
                    <a:lnTo>
                      <a:pt x="45" y="32"/>
                    </a:lnTo>
                    <a:lnTo>
                      <a:pt x="44" y="37"/>
                    </a:lnTo>
                    <a:lnTo>
                      <a:pt x="44" y="37"/>
                    </a:lnTo>
                    <a:lnTo>
                      <a:pt x="39" y="18"/>
                    </a:lnTo>
                    <a:lnTo>
                      <a:pt x="32" y="0"/>
                    </a:lnTo>
                    <a:lnTo>
                      <a:pt x="32" y="0"/>
                    </a:lnTo>
                    <a:lnTo>
                      <a:pt x="30" y="0"/>
                    </a:lnTo>
                    <a:lnTo>
                      <a:pt x="29" y="0"/>
                    </a:lnTo>
                    <a:lnTo>
                      <a:pt x="29" y="0"/>
                    </a:lnTo>
                    <a:lnTo>
                      <a:pt x="27" y="3"/>
                    </a:lnTo>
                    <a:lnTo>
                      <a:pt x="25" y="10"/>
                    </a:lnTo>
                    <a:lnTo>
                      <a:pt x="23" y="18"/>
                    </a:lnTo>
                    <a:lnTo>
                      <a:pt x="20" y="25"/>
                    </a:lnTo>
                    <a:lnTo>
                      <a:pt x="18" y="32"/>
                    </a:lnTo>
                    <a:lnTo>
                      <a:pt x="17" y="37"/>
                    </a:lnTo>
                    <a:lnTo>
                      <a:pt x="17" y="37"/>
                    </a:lnTo>
                    <a:lnTo>
                      <a:pt x="10" y="17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7" y="20"/>
                    </a:lnTo>
                    <a:lnTo>
                      <a:pt x="13" y="4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426" name="Freeform 218"/>
              <p:cNvSpPr>
                <a:spLocks noEditPoints="1"/>
              </p:cNvSpPr>
              <p:nvPr/>
            </p:nvSpPr>
            <p:spPr bwMode="auto">
              <a:xfrm>
                <a:off x="2541" y="2290"/>
                <a:ext cx="39" cy="44"/>
              </a:xfrm>
              <a:custGeom>
                <a:avLst/>
                <a:gdLst/>
                <a:ahLst/>
                <a:cxnLst>
                  <a:cxn ang="0">
                    <a:pos x="20" y="0"/>
                  </a:cxn>
                  <a:cxn ang="0">
                    <a:pos x="10" y="22"/>
                  </a:cxn>
                  <a:cxn ang="0">
                    <a:pos x="0" y="44"/>
                  </a:cxn>
                  <a:cxn ang="0">
                    <a:pos x="2" y="44"/>
                  </a:cxn>
                  <a:cxn ang="0">
                    <a:pos x="3" y="44"/>
                  </a:cxn>
                  <a:cxn ang="0">
                    <a:pos x="3" y="44"/>
                  </a:cxn>
                  <a:cxn ang="0">
                    <a:pos x="5" y="44"/>
                  </a:cxn>
                  <a:cxn ang="0">
                    <a:pos x="7" y="37"/>
                  </a:cxn>
                  <a:cxn ang="0">
                    <a:pos x="10" y="27"/>
                  </a:cxn>
                  <a:cxn ang="0">
                    <a:pos x="15" y="27"/>
                  </a:cxn>
                  <a:cxn ang="0">
                    <a:pos x="19" y="27"/>
                  </a:cxn>
                  <a:cxn ang="0">
                    <a:pos x="22" y="27"/>
                  </a:cxn>
                  <a:cxn ang="0">
                    <a:pos x="25" y="27"/>
                  </a:cxn>
                  <a:cxn ang="0">
                    <a:pos x="27" y="32"/>
                  </a:cxn>
                  <a:cxn ang="0">
                    <a:pos x="30" y="37"/>
                  </a:cxn>
                  <a:cxn ang="0">
                    <a:pos x="30" y="40"/>
                  </a:cxn>
                  <a:cxn ang="0">
                    <a:pos x="32" y="44"/>
                  </a:cxn>
                  <a:cxn ang="0">
                    <a:pos x="34" y="44"/>
                  </a:cxn>
                  <a:cxn ang="0">
                    <a:pos x="35" y="44"/>
                  </a:cxn>
                  <a:cxn ang="0">
                    <a:pos x="37" y="44"/>
                  </a:cxn>
                  <a:cxn ang="0">
                    <a:pos x="39" y="44"/>
                  </a:cxn>
                  <a:cxn ang="0">
                    <a:pos x="30" y="25"/>
                  </a:cxn>
                  <a:cxn ang="0">
                    <a:pos x="20" y="0"/>
                  </a:cxn>
                  <a:cxn ang="0">
                    <a:pos x="20" y="0"/>
                  </a:cxn>
                  <a:cxn ang="0">
                    <a:pos x="19" y="9"/>
                  </a:cxn>
                  <a:cxn ang="0">
                    <a:pos x="25" y="25"/>
                  </a:cxn>
                  <a:cxn ang="0">
                    <a:pos x="22" y="25"/>
                  </a:cxn>
                  <a:cxn ang="0">
                    <a:pos x="19" y="25"/>
                  </a:cxn>
                  <a:cxn ang="0">
                    <a:pos x="15" y="25"/>
                  </a:cxn>
                  <a:cxn ang="0">
                    <a:pos x="12" y="25"/>
                  </a:cxn>
                  <a:cxn ang="0">
                    <a:pos x="19" y="9"/>
                  </a:cxn>
                </a:cxnLst>
                <a:rect l="0" t="0" r="r" b="b"/>
                <a:pathLst>
                  <a:path w="39" h="44">
                    <a:moveTo>
                      <a:pt x="20" y="0"/>
                    </a:moveTo>
                    <a:lnTo>
                      <a:pt x="10" y="22"/>
                    </a:lnTo>
                    <a:lnTo>
                      <a:pt x="0" y="44"/>
                    </a:lnTo>
                    <a:lnTo>
                      <a:pt x="2" y="44"/>
                    </a:lnTo>
                    <a:lnTo>
                      <a:pt x="3" y="44"/>
                    </a:lnTo>
                    <a:lnTo>
                      <a:pt x="3" y="44"/>
                    </a:lnTo>
                    <a:lnTo>
                      <a:pt x="5" y="44"/>
                    </a:lnTo>
                    <a:lnTo>
                      <a:pt x="7" y="37"/>
                    </a:lnTo>
                    <a:lnTo>
                      <a:pt x="10" y="27"/>
                    </a:lnTo>
                    <a:lnTo>
                      <a:pt x="15" y="27"/>
                    </a:lnTo>
                    <a:lnTo>
                      <a:pt x="19" y="27"/>
                    </a:lnTo>
                    <a:lnTo>
                      <a:pt x="22" y="27"/>
                    </a:lnTo>
                    <a:lnTo>
                      <a:pt x="25" y="27"/>
                    </a:lnTo>
                    <a:lnTo>
                      <a:pt x="27" y="32"/>
                    </a:lnTo>
                    <a:lnTo>
                      <a:pt x="30" y="37"/>
                    </a:lnTo>
                    <a:lnTo>
                      <a:pt x="30" y="40"/>
                    </a:lnTo>
                    <a:lnTo>
                      <a:pt x="32" y="44"/>
                    </a:lnTo>
                    <a:lnTo>
                      <a:pt x="34" y="44"/>
                    </a:lnTo>
                    <a:lnTo>
                      <a:pt x="35" y="44"/>
                    </a:lnTo>
                    <a:lnTo>
                      <a:pt x="37" y="44"/>
                    </a:lnTo>
                    <a:lnTo>
                      <a:pt x="39" y="44"/>
                    </a:lnTo>
                    <a:lnTo>
                      <a:pt x="30" y="25"/>
                    </a:lnTo>
                    <a:lnTo>
                      <a:pt x="20" y="0"/>
                    </a:lnTo>
                    <a:lnTo>
                      <a:pt x="20" y="0"/>
                    </a:lnTo>
                    <a:close/>
                    <a:moveTo>
                      <a:pt x="19" y="9"/>
                    </a:moveTo>
                    <a:lnTo>
                      <a:pt x="25" y="25"/>
                    </a:lnTo>
                    <a:lnTo>
                      <a:pt x="22" y="25"/>
                    </a:lnTo>
                    <a:lnTo>
                      <a:pt x="19" y="25"/>
                    </a:lnTo>
                    <a:lnTo>
                      <a:pt x="15" y="25"/>
                    </a:lnTo>
                    <a:lnTo>
                      <a:pt x="12" y="25"/>
                    </a:lnTo>
                    <a:lnTo>
                      <a:pt x="19" y="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427" name="Freeform 219"/>
              <p:cNvSpPr>
                <a:spLocks/>
              </p:cNvSpPr>
              <p:nvPr/>
            </p:nvSpPr>
            <p:spPr bwMode="auto">
              <a:xfrm>
                <a:off x="2588" y="2290"/>
                <a:ext cx="35" cy="45"/>
              </a:xfrm>
              <a:custGeom>
                <a:avLst/>
                <a:gdLst/>
                <a:ahLst/>
                <a:cxnLst>
                  <a:cxn ang="0">
                    <a:pos x="34" y="45"/>
                  </a:cxn>
                  <a:cxn ang="0">
                    <a:pos x="34" y="35"/>
                  </a:cxn>
                  <a:cxn ang="0">
                    <a:pos x="34" y="22"/>
                  </a:cxn>
                  <a:cxn ang="0">
                    <a:pos x="35" y="12"/>
                  </a:cxn>
                  <a:cxn ang="0">
                    <a:pos x="35" y="2"/>
                  </a:cxn>
                  <a:cxn ang="0">
                    <a:pos x="34" y="2"/>
                  </a:cxn>
                  <a:cxn ang="0">
                    <a:pos x="34" y="2"/>
                  </a:cxn>
                  <a:cxn ang="0">
                    <a:pos x="32" y="2"/>
                  </a:cxn>
                  <a:cxn ang="0">
                    <a:pos x="32" y="2"/>
                  </a:cxn>
                  <a:cxn ang="0">
                    <a:pos x="32" y="17"/>
                  </a:cxn>
                  <a:cxn ang="0">
                    <a:pos x="32" y="34"/>
                  </a:cxn>
                  <a:cxn ang="0">
                    <a:pos x="17" y="19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5"/>
                  </a:cxn>
                  <a:cxn ang="0">
                    <a:pos x="0" y="10"/>
                  </a:cxn>
                  <a:cxn ang="0">
                    <a:pos x="0" y="17"/>
                  </a:cxn>
                  <a:cxn ang="0">
                    <a:pos x="0" y="24"/>
                  </a:cxn>
                  <a:cxn ang="0">
                    <a:pos x="0" y="32"/>
                  </a:cxn>
                  <a:cxn ang="0">
                    <a:pos x="0" y="40"/>
                  </a:cxn>
                  <a:cxn ang="0">
                    <a:pos x="0" y="44"/>
                  </a:cxn>
                  <a:cxn ang="0">
                    <a:pos x="0" y="44"/>
                  </a:cxn>
                  <a:cxn ang="0">
                    <a:pos x="2" y="44"/>
                  </a:cxn>
                  <a:cxn ang="0">
                    <a:pos x="2" y="44"/>
                  </a:cxn>
                  <a:cxn ang="0">
                    <a:pos x="3" y="44"/>
                  </a:cxn>
                  <a:cxn ang="0">
                    <a:pos x="3" y="40"/>
                  </a:cxn>
                  <a:cxn ang="0">
                    <a:pos x="3" y="35"/>
                  </a:cxn>
                  <a:cxn ang="0">
                    <a:pos x="3" y="29"/>
                  </a:cxn>
                  <a:cxn ang="0">
                    <a:pos x="3" y="24"/>
                  </a:cxn>
                  <a:cxn ang="0">
                    <a:pos x="3" y="15"/>
                  </a:cxn>
                  <a:cxn ang="0">
                    <a:pos x="3" y="10"/>
                  </a:cxn>
                  <a:cxn ang="0">
                    <a:pos x="19" y="29"/>
                  </a:cxn>
                  <a:cxn ang="0">
                    <a:pos x="34" y="45"/>
                  </a:cxn>
                  <a:cxn ang="0">
                    <a:pos x="34" y="45"/>
                  </a:cxn>
                </a:cxnLst>
                <a:rect l="0" t="0" r="r" b="b"/>
                <a:pathLst>
                  <a:path w="35" h="45">
                    <a:moveTo>
                      <a:pt x="34" y="45"/>
                    </a:moveTo>
                    <a:lnTo>
                      <a:pt x="34" y="35"/>
                    </a:lnTo>
                    <a:lnTo>
                      <a:pt x="34" y="22"/>
                    </a:lnTo>
                    <a:lnTo>
                      <a:pt x="35" y="12"/>
                    </a:lnTo>
                    <a:lnTo>
                      <a:pt x="35" y="2"/>
                    </a:lnTo>
                    <a:lnTo>
                      <a:pt x="34" y="2"/>
                    </a:lnTo>
                    <a:lnTo>
                      <a:pt x="34" y="2"/>
                    </a:lnTo>
                    <a:lnTo>
                      <a:pt x="32" y="2"/>
                    </a:lnTo>
                    <a:lnTo>
                      <a:pt x="32" y="2"/>
                    </a:lnTo>
                    <a:lnTo>
                      <a:pt x="32" y="17"/>
                    </a:lnTo>
                    <a:lnTo>
                      <a:pt x="32" y="34"/>
                    </a:lnTo>
                    <a:lnTo>
                      <a:pt x="17" y="19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17"/>
                    </a:lnTo>
                    <a:lnTo>
                      <a:pt x="0" y="24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4"/>
                    </a:lnTo>
                    <a:lnTo>
                      <a:pt x="0" y="44"/>
                    </a:lnTo>
                    <a:lnTo>
                      <a:pt x="2" y="44"/>
                    </a:lnTo>
                    <a:lnTo>
                      <a:pt x="2" y="44"/>
                    </a:lnTo>
                    <a:lnTo>
                      <a:pt x="3" y="44"/>
                    </a:lnTo>
                    <a:lnTo>
                      <a:pt x="3" y="40"/>
                    </a:lnTo>
                    <a:lnTo>
                      <a:pt x="3" y="35"/>
                    </a:lnTo>
                    <a:lnTo>
                      <a:pt x="3" y="29"/>
                    </a:lnTo>
                    <a:lnTo>
                      <a:pt x="3" y="24"/>
                    </a:lnTo>
                    <a:lnTo>
                      <a:pt x="3" y="15"/>
                    </a:lnTo>
                    <a:lnTo>
                      <a:pt x="3" y="10"/>
                    </a:lnTo>
                    <a:lnTo>
                      <a:pt x="19" y="29"/>
                    </a:lnTo>
                    <a:lnTo>
                      <a:pt x="34" y="45"/>
                    </a:lnTo>
                    <a:lnTo>
                      <a:pt x="34" y="4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428" name="Freeform 220"/>
              <p:cNvSpPr>
                <a:spLocks noEditPoints="1"/>
              </p:cNvSpPr>
              <p:nvPr/>
            </p:nvSpPr>
            <p:spPr bwMode="auto">
              <a:xfrm>
                <a:off x="2635" y="2292"/>
                <a:ext cx="39" cy="42"/>
              </a:xfrm>
              <a:custGeom>
                <a:avLst/>
                <a:gdLst/>
                <a:ahLst/>
                <a:cxnLst>
                  <a:cxn ang="0">
                    <a:pos x="5" y="15"/>
                  </a:cxn>
                  <a:cxn ang="0">
                    <a:pos x="5" y="8"/>
                  </a:cxn>
                  <a:cxn ang="0">
                    <a:pos x="7" y="3"/>
                  </a:cxn>
                  <a:cxn ang="0">
                    <a:pos x="10" y="2"/>
                  </a:cxn>
                  <a:cxn ang="0">
                    <a:pos x="15" y="2"/>
                  </a:cxn>
                  <a:cxn ang="0">
                    <a:pos x="22" y="3"/>
                  </a:cxn>
                  <a:cxn ang="0">
                    <a:pos x="27" y="5"/>
                  </a:cxn>
                  <a:cxn ang="0">
                    <a:pos x="30" y="8"/>
                  </a:cxn>
                  <a:cxn ang="0">
                    <a:pos x="32" y="13"/>
                  </a:cxn>
                  <a:cxn ang="0">
                    <a:pos x="32" y="20"/>
                  </a:cxn>
                  <a:cxn ang="0">
                    <a:pos x="32" y="25"/>
                  </a:cxn>
                  <a:cxn ang="0">
                    <a:pos x="30" y="30"/>
                  </a:cxn>
                  <a:cxn ang="0">
                    <a:pos x="29" y="33"/>
                  </a:cxn>
                  <a:cxn ang="0">
                    <a:pos x="27" y="37"/>
                  </a:cxn>
                  <a:cxn ang="0">
                    <a:pos x="25" y="37"/>
                  </a:cxn>
                  <a:cxn ang="0">
                    <a:pos x="24" y="38"/>
                  </a:cxn>
                  <a:cxn ang="0">
                    <a:pos x="22" y="38"/>
                  </a:cxn>
                  <a:cxn ang="0">
                    <a:pos x="20" y="38"/>
                  </a:cxn>
                  <a:cxn ang="0">
                    <a:pos x="19" y="40"/>
                  </a:cxn>
                  <a:cxn ang="0">
                    <a:pos x="17" y="40"/>
                  </a:cxn>
                  <a:cxn ang="0">
                    <a:pos x="15" y="40"/>
                  </a:cxn>
                  <a:cxn ang="0">
                    <a:pos x="14" y="40"/>
                  </a:cxn>
                  <a:cxn ang="0">
                    <a:pos x="10" y="40"/>
                  </a:cxn>
                  <a:cxn ang="0">
                    <a:pos x="7" y="40"/>
                  </a:cxn>
                  <a:cxn ang="0">
                    <a:pos x="5" y="33"/>
                  </a:cxn>
                  <a:cxn ang="0">
                    <a:pos x="5" y="27"/>
                  </a:cxn>
                  <a:cxn ang="0">
                    <a:pos x="5" y="15"/>
                  </a:cxn>
                  <a:cxn ang="0">
                    <a:pos x="0" y="27"/>
                  </a:cxn>
                  <a:cxn ang="0">
                    <a:pos x="0" y="33"/>
                  </a:cxn>
                  <a:cxn ang="0">
                    <a:pos x="0" y="42"/>
                  </a:cxn>
                  <a:cxn ang="0">
                    <a:pos x="3" y="42"/>
                  </a:cxn>
                  <a:cxn ang="0">
                    <a:pos x="8" y="42"/>
                  </a:cxn>
                  <a:cxn ang="0">
                    <a:pos x="12" y="42"/>
                  </a:cxn>
                  <a:cxn ang="0">
                    <a:pos x="17" y="42"/>
                  </a:cxn>
                  <a:cxn ang="0">
                    <a:pos x="24" y="42"/>
                  </a:cxn>
                  <a:cxn ang="0">
                    <a:pos x="30" y="37"/>
                  </a:cxn>
                  <a:cxn ang="0">
                    <a:pos x="35" y="33"/>
                  </a:cxn>
                  <a:cxn ang="0">
                    <a:pos x="37" y="27"/>
                  </a:cxn>
                  <a:cxn ang="0">
                    <a:pos x="39" y="20"/>
                  </a:cxn>
                  <a:cxn ang="0">
                    <a:pos x="37" y="13"/>
                  </a:cxn>
                  <a:cxn ang="0">
                    <a:pos x="35" y="7"/>
                  </a:cxn>
                  <a:cxn ang="0">
                    <a:pos x="32" y="3"/>
                  </a:cxn>
                  <a:cxn ang="0">
                    <a:pos x="25" y="0"/>
                  </a:cxn>
                  <a:cxn ang="0">
                    <a:pos x="19" y="0"/>
                  </a:cxn>
                  <a:cxn ang="0">
                    <a:pos x="14" y="0"/>
                  </a:cxn>
                  <a:cxn ang="0">
                    <a:pos x="8" y="0"/>
                  </a:cxn>
                  <a:cxn ang="0">
                    <a:pos x="5" y="0"/>
                  </a:cxn>
                  <a:cxn ang="0">
                    <a:pos x="0" y="0"/>
                  </a:cxn>
                  <a:cxn ang="0">
                    <a:pos x="0" y="8"/>
                  </a:cxn>
                  <a:cxn ang="0">
                    <a:pos x="0" y="15"/>
                  </a:cxn>
                  <a:cxn ang="0">
                    <a:pos x="0" y="27"/>
                  </a:cxn>
                </a:cxnLst>
                <a:rect l="0" t="0" r="r" b="b"/>
                <a:pathLst>
                  <a:path w="39" h="42">
                    <a:moveTo>
                      <a:pt x="5" y="15"/>
                    </a:moveTo>
                    <a:lnTo>
                      <a:pt x="5" y="8"/>
                    </a:lnTo>
                    <a:lnTo>
                      <a:pt x="7" y="3"/>
                    </a:lnTo>
                    <a:lnTo>
                      <a:pt x="10" y="2"/>
                    </a:lnTo>
                    <a:lnTo>
                      <a:pt x="15" y="2"/>
                    </a:lnTo>
                    <a:lnTo>
                      <a:pt x="22" y="3"/>
                    </a:lnTo>
                    <a:lnTo>
                      <a:pt x="27" y="5"/>
                    </a:lnTo>
                    <a:lnTo>
                      <a:pt x="30" y="8"/>
                    </a:lnTo>
                    <a:lnTo>
                      <a:pt x="32" y="13"/>
                    </a:lnTo>
                    <a:lnTo>
                      <a:pt x="32" y="20"/>
                    </a:lnTo>
                    <a:lnTo>
                      <a:pt x="32" y="25"/>
                    </a:lnTo>
                    <a:lnTo>
                      <a:pt x="30" y="30"/>
                    </a:lnTo>
                    <a:lnTo>
                      <a:pt x="29" y="33"/>
                    </a:lnTo>
                    <a:lnTo>
                      <a:pt x="27" y="37"/>
                    </a:lnTo>
                    <a:lnTo>
                      <a:pt x="25" y="37"/>
                    </a:lnTo>
                    <a:lnTo>
                      <a:pt x="24" y="38"/>
                    </a:lnTo>
                    <a:lnTo>
                      <a:pt x="22" y="38"/>
                    </a:lnTo>
                    <a:lnTo>
                      <a:pt x="20" y="38"/>
                    </a:lnTo>
                    <a:lnTo>
                      <a:pt x="19" y="40"/>
                    </a:lnTo>
                    <a:lnTo>
                      <a:pt x="17" y="40"/>
                    </a:lnTo>
                    <a:lnTo>
                      <a:pt x="15" y="40"/>
                    </a:lnTo>
                    <a:lnTo>
                      <a:pt x="14" y="40"/>
                    </a:lnTo>
                    <a:lnTo>
                      <a:pt x="10" y="40"/>
                    </a:lnTo>
                    <a:lnTo>
                      <a:pt x="7" y="40"/>
                    </a:lnTo>
                    <a:lnTo>
                      <a:pt x="5" y="33"/>
                    </a:lnTo>
                    <a:lnTo>
                      <a:pt x="5" y="27"/>
                    </a:lnTo>
                    <a:lnTo>
                      <a:pt x="5" y="15"/>
                    </a:lnTo>
                    <a:close/>
                    <a:moveTo>
                      <a:pt x="0" y="27"/>
                    </a:moveTo>
                    <a:lnTo>
                      <a:pt x="0" y="33"/>
                    </a:lnTo>
                    <a:lnTo>
                      <a:pt x="0" y="42"/>
                    </a:lnTo>
                    <a:lnTo>
                      <a:pt x="3" y="42"/>
                    </a:lnTo>
                    <a:lnTo>
                      <a:pt x="8" y="42"/>
                    </a:lnTo>
                    <a:lnTo>
                      <a:pt x="12" y="42"/>
                    </a:lnTo>
                    <a:lnTo>
                      <a:pt x="17" y="42"/>
                    </a:lnTo>
                    <a:lnTo>
                      <a:pt x="24" y="42"/>
                    </a:lnTo>
                    <a:lnTo>
                      <a:pt x="30" y="37"/>
                    </a:lnTo>
                    <a:lnTo>
                      <a:pt x="35" y="33"/>
                    </a:lnTo>
                    <a:lnTo>
                      <a:pt x="37" y="27"/>
                    </a:lnTo>
                    <a:lnTo>
                      <a:pt x="39" y="20"/>
                    </a:lnTo>
                    <a:lnTo>
                      <a:pt x="37" y="13"/>
                    </a:lnTo>
                    <a:lnTo>
                      <a:pt x="35" y="7"/>
                    </a:lnTo>
                    <a:lnTo>
                      <a:pt x="32" y="3"/>
                    </a:lnTo>
                    <a:lnTo>
                      <a:pt x="25" y="0"/>
                    </a:lnTo>
                    <a:lnTo>
                      <a:pt x="19" y="0"/>
                    </a:lnTo>
                    <a:lnTo>
                      <a:pt x="14" y="0"/>
                    </a:lnTo>
                    <a:lnTo>
                      <a:pt x="8" y="0"/>
                    </a:lnTo>
                    <a:lnTo>
                      <a:pt x="5" y="0"/>
                    </a:lnTo>
                    <a:lnTo>
                      <a:pt x="0" y="0"/>
                    </a:lnTo>
                    <a:lnTo>
                      <a:pt x="0" y="8"/>
                    </a:lnTo>
                    <a:lnTo>
                      <a:pt x="0" y="15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429" name="Freeform 221"/>
              <p:cNvSpPr>
                <a:spLocks noEditPoints="1"/>
              </p:cNvSpPr>
              <p:nvPr/>
            </p:nvSpPr>
            <p:spPr bwMode="auto">
              <a:xfrm>
                <a:off x="2679" y="2290"/>
                <a:ext cx="38" cy="44"/>
              </a:xfrm>
              <a:custGeom>
                <a:avLst/>
                <a:gdLst/>
                <a:ahLst/>
                <a:cxnLst>
                  <a:cxn ang="0">
                    <a:pos x="18" y="0"/>
                  </a:cxn>
                  <a:cxn ang="0">
                    <a:pos x="10" y="22"/>
                  </a:cxn>
                  <a:cxn ang="0">
                    <a:pos x="0" y="44"/>
                  </a:cxn>
                  <a:cxn ang="0">
                    <a:pos x="1" y="44"/>
                  </a:cxn>
                  <a:cxn ang="0">
                    <a:pos x="1" y="44"/>
                  </a:cxn>
                  <a:cxn ang="0">
                    <a:pos x="3" y="44"/>
                  </a:cxn>
                  <a:cxn ang="0">
                    <a:pos x="5" y="44"/>
                  </a:cxn>
                  <a:cxn ang="0">
                    <a:pos x="6" y="37"/>
                  </a:cxn>
                  <a:cxn ang="0">
                    <a:pos x="10" y="27"/>
                  </a:cxn>
                  <a:cxn ang="0">
                    <a:pos x="13" y="27"/>
                  </a:cxn>
                  <a:cxn ang="0">
                    <a:pos x="18" y="27"/>
                  </a:cxn>
                  <a:cxn ang="0">
                    <a:pos x="22" y="27"/>
                  </a:cxn>
                  <a:cxn ang="0">
                    <a:pos x="25" y="27"/>
                  </a:cxn>
                  <a:cxn ang="0">
                    <a:pos x="27" y="32"/>
                  </a:cxn>
                  <a:cxn ang="0">
                    <a:pos x="28" y="37"/>
                  </a:cxn>
                  <a:cxn ang="0">
                    <a:pos x="30" y="40"/>
                  </a:cxn>
                  <a:cxn ang="0">
                    <a:pos x="32" y="44"/>
                  </a:cxn>
                  <a:cxn ang="0">
                    <a:pos x="33" y="44"/>
                  </a:cxn>
                  <a:cxn ang="0">
                    <a:pos x="35" y="44"/>
                  </a:cxn>
                  <a:cxn ang="0">
                    <a:pos x="37" y="44"/>
                  </a:cxn>
                  <a:cxn ang="0">
                    <a:pos x="38" y="44"/>
                  </a:cxn>
                  <a:cxn ang="0">
                    <a:pos x="30" y="25"/>
                  </a:cxn>
                  <a:cxn ang="0">
                    <a:pos x="20" y="0"/>
                  </a:cxn>
                  <a:cxn ang="0">
                    <a:pos x="18" y="0"/>
                  </a:cxn>
                  <a:cxn ang="0">
                    <a:pos x="18" y="9"/>
                  </a:cxn>
                  <a:cxn ang="0">
                    <a:pos x="25" y="25"/>
                  </a:cxn>
                  <a:cxn ang="0">
                    <a:pos x="22" y="25"/>
                  </a:cxn>
                  <a:cxn ang="0">
                    <a:pos x="18" y="25"/>
                  </a:cxn>
                  <a:cxn ang="0">
                    <a:pos x="15" y="25"/>
                  </a:cxn>
                  <a:cxn ang="0">
                    <a:pos x="11" y="25"/>
                  </a:cxn>
                  <a:cxn ang="0">
                    <a:pos x="18" y="9"/>
                  </a:cxn>
                </a:cxnLst>
                <a:rect l="0" t="0" r="r" b="b"/>
                <a:pathLst>
                  <a:path w="38" h="44">
                    <a:moveTo>
                      <a:pt x="18" y="0"/>
                    </a:moveTo>
                    <a:lnTo>
                      <a:pt x="10" y="22"/>
                    </a:lnTo>
                    <a:lnTo>
                      <a:pt x="0" y="44"/>
                    </a:lnTo>
                    <a:lnTo>
                      <a:pt x="1" y="44"/>
                    </a:lnTo>
                    <a:lnTo>
                      <a:pt x="1" y="44"/>
                    </a:lnTo>
                    <a:lnTo>
                      <a:pt x="3" y="44"/>
                    </a:lnTo>
                    <a:lnTo>
                      <a:pt x="5" y="44"/>
                    </a:lnTo>
                    <a:lnTo>
                      <a:pt x="6" y="37"/>
                    </a:lnTo>
                    <a:lnTo>
                      <a:pt x="10" y="27"/>
                    </a:lnTo>
                    <a:lnTo>
                      <a:pt x="13" y="27"/>
                    </a:lnTo>
                    <a:lnTo>
                      <a:pt x="18" y="27"/>
                    </a:lnTo>
                    <a:lnTo>
                      <a:pt x="22" y="27"/>
                    </a:lnTo>
                    <a:lnTo>
                      <a:pt x="25" y="27"/>
                    </a:lnTo>
                    <a:lnTo>
                      <a:pt x="27" y="32"/>
                    </a:lnTo>
                    <a:lnTo>
                      <a:pt x="28" y="37"/>
                    </a:lnTo>
                    <a:lnTo>
                      <a:pt x="30" y="40"/>
                    </a:lnTo>
                    <a:lnTo>
                      <a:pt x="32" y="44"/>
                    </a:lnTo>
                    <a:lnTo>
                      <a:pt x="33" y="44"/>
                    </a:lnTo>
                    <a:lnTo>
                      <a:pt x="35" y="44"/>
                    </a:lnTo>
                    <a:lnTo>
                      <a:pt x="37" y="44"/>
                    </a:lnTo>
                    <a:lnTo>
                      <a:pt x="38" y="44"/>
                    </a:lnTo>
                    <a:lnTo>
                      <a:pt x="30" y="25"/>
                    </a:lnTo>
                    <a:lnTo>
                      <a:pt x="20" y="0"/>
                    </a:lnTo>
                    <a:lnTo>
                      <a:pt x="18" y="0"/>
                    </a:lnTo>
                    <a:close/>
                    <a:moveTo>
                      <a:pt x="18" y="9"/>
                    </a:moveTo>
                    <a:lnTo>
                      <a:pt x="25" y="25"/>
                    </a:lnTo>
                    <a:lnTo>
                      <a:pt x="22" y="25"/>
                    </a:lnTo>
                    <a:lnTo>
                      <a:pt x="18" y="25"/>
                    </a:lnTo>
                    <a:lnTo>
                      <a:pt x="15" y="25"/>
                    </a:lnTo>
                    <a:lnTo>
                      <a:pt x="11" y="25"/>
                    </a:lnTo>
                    <a:lnTo>
                      <a:pt x="18" y="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430" name="Freeform 222"/>
              <p:cNvSpPr>
                <a:spLocks noEditPoints="1"/>
              </p:cNvSpPr>
              <p:nvPr/>
            </p:nvSpPr>
            <p:spPr bwMode="auto">
              <a:xfrm>
                <a:off x="1175" y="2163"/>
                <a:ext cx="30" cy="42"/>
              </a:xfrm>
              <a:custGeom>
                <a:avLst/>
                <a:gdLst/>
                <a:ahLst/>
                <a:cxnLst>
                  <a:cxn ang="0">
                    <a:pos x="6" y="10"/>
                  </a:cxn>
                  <a:cxn ang="0">
                    <a:pos x="8" y="1"/>
                  </a:cxn>
                  <a:cxn ang="0">
                    <a:pos x="13" y="1"/>
                  </a:cxn>
                  <a:cxn ang="0">
                    <a:pos x="16" y="3"/>
                  </a:cxn>
                  <a:cxn ang="0">
                    <a:pos x="20" y="5"/>
                  </a:cxn>
                  <a:cxn ang="0">
                    <a:pos x="21" y="8"/>
                  </a:cxn>
                  <a:cxn ang="0">
                    <a:pos x="21" y="13"/>
                  </a:cxn>
                  <a:cxn ang="0">
                    <a:pos x="18" y="16"/>
                  </a:cxn>
                  <a:cxn ang="0">
                    <a:pos x="15" y="18"/>
                  </a:cxn>
                  <a:cxn ang="0">
                    <a:pos x="11" y="20"/>
                  </a:cxn>
                  <a:cxn ang="0">
                    <a:pos x="8" y="20"/>
                  </a:cxn>
                  <a:cxn ang="0">
                    <a:pos x="5" y="16"/>
                  </a:cxn>
                  <a:cxn ang="0">
                    <a:pos x="0" y="35"/>
                  </a:cxn>
                  <a:cxn ang="0">
                    <a:pos x="1" y="42"/>
                  </a:cxn>
                  <a:cxn ang="0">
                    <a:pos x="5" y="42"/>
                  </a:cxn>
                  <a:cxn ang="0">
                    <a:pos x="6" y="35"/>
                  </a:cxn>
                  <a:cxn ang="0">
                    <a:pos x="5" y="21"/>
                  </a:cxn>
                  <a:cxn ang="0">
                    <a:pos x="11" y="26"/>
                  </a:cxn>
                  <a:cxn ang="0">
                    <a:pos x="20" y="38"/>
                  </a:cxn>
                  <a:cxn ang="0">
                    <a:pos x="25" y="42"/>
                  </a:cxn>
                  <a:cxn ang="0">
                    <a:pos x="28" y="42"/>
                  </a:cxn>
                  <a:cxn ang="0">
                    <a:pos x="21" y="31"/>
                  </a:cxn>
                  <a:cxn ang="0">
                    <a:pos x="16" y="21"/>
                  </a:cxn>
                  <a:cxn ang="0">
                    <a:pos x="20" y="20"/>
                  </a:cxn>
                  <a:cxn ang="0">
                    <a:pos x="23" y="16"/>
                  </a:cxn>
                  <a:cxn ang="0">
                    <a:pos x="27" y="11"/>
                  </a:cxn>
                  <a:cxn ang="0">
                    <a:pos x="27" y="6"/>
                  </a:cxn>
                  <a:cxn ang="0">
                    <a:pos x="23" y="1"/>
                  </a:cxn>
                  <a:cxn ang="0">
                    <a:pos x="13" y="0"/>
                  </a:cxn>
                  <a:cxn ang="0">
                    <a:pos x="10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6"/>
                  </a:cxn>
                </a:cxnLst>
                <a:rect l="0" t="0" r="r" b="b"/>
                <a:pathLst>
                  <a:path w="30" h="42">
                    <a:moveTo>
                      <a:pt x="5" y="16"/>
                    </a:moveTo>
                    <a:lnTo>
                      <a:pt x="6" y="10"/>
                    </a:lnTo>
                    <a:lnTo>
                      <a:pt x="6" y="3"/>
                    </a:lnTo>
                    <a:lnTo>
                      <a:pt x="8" y="1"/>
                    </a:lnTo>
                    <a:lnTo>
                      <a:pt x="11" y="1"/>
                    </a:lnTo>
                    <a:lnTo>
                      <a:pt x="13" y="1"/>
                    </a:lnTo>
                    <a:lnTo>
                      <a:pt x="15" y="3"/>
                    </a:lnTo>
                    <a:lnTo>
                      <a:pt x="16" y="3"/>
                    </a:lnTo>
                    <a:lnTo>
                      <a:pt x="18" y="3"/>
                    </a:lnTo>
                    <a:lnTo>
                      <a:pt x="20" y="5"/>
                    </a:lnTo>
                    <a:lnTo>
                      <a:pt x="20" y="6"/>
                    </a:lnTo>
                    <a:lnTo>
                      <a:pt x="21" y="8"/>
                    </a:lnTo>
                    <a:lnTo>
                      <a:pt x="21" y="10"/>
                    </a:lnTo>
                    <a:lnTo>
                      <a:pt x="21" y="13"/>
                    </a:lnTo>
                    <a:lnTo>
                      <a:pt x="20" y="15"/>
                    </a:lnTo>
                    <a:lnTo>
                      <a:pt x="18" y="16"/>
                    </a:lnTo>
                    <a:lnTo>
                      <a:pt x="16" y="18"/>
                    </a:lnTo>
                    <a:lnTo>
                      <a:pt x="15" y="18"/>
                    </a:lnTo>
                    <a:lnTo>
                      <a:pt x="13" y="20"/>
                    </a:lnTo>
                    <a:lnTo>
                      <a:pt x="11" y="20"/>
                    </a:lnTo>
                    <a:lnTo>
                      <a:pt x="10" y="20"/>
                    </a:lnTo>
                    <a:lnTo>
                      <a:pt x="8" y="20"/>
                    </a:lnTo>
                    <a:lnTo>
                      <a:pt x="5" y="20"/>
                    </a:lnTo>
                    <a:lnTo>
                      <a:pt x="5" y="16"/>
                    </a:lnTo>
                    <a:close/>
                    <a:moveTo>
                      <a:pt x="0" y="26"/>
                    </a:moveTo>
                    <a:lnTo>
                      <a:pt x="0" y="35"/>
                    </a:lnTo>
                    <a:lnTo>
                      <a:pt x="0" y="42"/>
                    </a:lnTo>
                    <a:lnTo>
                      <a:pt x="1" y="42"/>
                    </a:lnTo>
                    <a:lnTo>
                      <a:pt x="3" y="42"/>
                    </a:lnTo>
                    <a:lnTo>
                      <a:pt x="5" y="42"/>
                    </a:lnTo>
                    <a:lnTo>
                      <a:pt x="6" y="42"/>
                    </a:lnTo>
                    <a:lnTo>
                      <a:pt x="6" y="35"/>
                    </a:lnTo>
                    <a:lnTo>
                      <a:pt x="5" y="26"/>
                    </a:lnTo>
                    <a:lnTo>
                      <a:pt x="5" y="21"/>
                    </a:lnTo>
                    <a:lnTo>
                      <a:pt x="8" y="21"/>
                    </a:lnTo>
                    <a:lnTo>
                      <a:pt x="11" y="26"/>
                    </a:lnTo>
                    <a:lnTo>
                      <a:pt x="16" y="33"/>
                    </a:lnTo>
                    <a:lnTo>
                      <a:pt x="20" y="38"/>
                    </a:lnTo>
                    <a:lnTo>
                      <a:pt x="23" y="42"/>
                    </a:lnTo>
                    <a:lnTo>
                      <a:pt x="25" y="42"/>
                    </a:lnTo>
                    <a:lnTo>
                      <a:pt x="27" y="42"/>
                    </a:lnTo>
                    <a:lnTo>
                      <a:pt x="28" y="42"/>
                    </a:lnTo>
                    <a:lnTo>
                      <a:pt x="30" y="42"/>
                    </a:lnTo>
                    <a:lnTo>
                      <a:pt x="21" y="31"/>
                    </a:lnTo>
                    <a:lnTo>
                      <a:pt x="13" y="21"/>
                    </a:lnTo>
                    <a:lnTo>
                      <a:pt x="16" y="21"/>
                    </a:lnTo>
                    <a:lnTo>
                      <a:pt x="18" y="20"/>
                    </a:lnTo>
                    <a:lnTo>
                      <a:pt x="20" y="20"/>
                    </a:lnTo>
                    <a:lnTo>
                      <a:pt x="21" y="18"/>
                    </a:lnTo>
                    <a:lnTo>
                      <a:pt x="23" y="16"/>
                    </a:lnTo>
                    <a:lnTo>
                      <a:pt x="25" y="15"/>
                    </a:lnTo>
                    <a:lnTo>
                      <a:pt x="27" y="11"/>
                    </a:lnTo>
                    <a:lnTo>
                      <a:pt x="27" y="10"/>
                    </a:lnTo>
                    <a:lnTo>
                      <a:pt x="27" y="6"/>
                    </a:lnTo>
                    <a:lnTo>
                      <a:pt x="25" y="3"/>
                    </a:lnTo>
                    <a:lnTo>
                      <a:pt x="23" y="1"/>
                    </a:lnTo>
                    <a:lnTo>
                      <a:pt x="18" y="0"/>
                    </a:lnTo>
                    <a:lnTo>
                      <a:pt x="13" y="0"/>
                    </a:lnTo>
                    <a:lnTo>
                      <a:pt x="11" y="0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0" y="8"/>
                    </a:lnTo>
                    <a:lnTo>
                      <a:pt x="0" y="16"/>
                    </a:lnTo>
                    <a:lnTo>
                      <a:pt x="0" y="26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431" name="Freeform 223"/>
              <p:cNvSpPr>
                <a:spLocks/>
              </p:cNvSpPr>
              <p:nvPr/>
            </p:nvSpPr>
            <p:spPr bwMode="auto">
              <a:xfrm>
                <a:off x="1213" y="2163"/>
                <a:ext cx="5" cy="42"/>
              </a:xfrm>
              <a:custGeom>
                <a:avLst/>
                <a:gdLst/>
                <a:ahLst/>
                <a:cxnLst>
                  <a:cxn ang="0">
                    <a:pos x="0" y="26"/>
                  </a:cxn>
                  <a:cxn ang="0">
                    <a:pos x="0" y="35"/>
                  </a:cxn>
                  <a:cxn ang="0">
                    <a:pos x="0" y="42"/>
                  </a:cxn>
                  <a:cxn ang="0">
                    <a:pos x="2" y="42"/>
                  </a:cxn>
                  <a:cxn ang="0">
                    <a:pos x="2" y="42"/>
                  </a:cxn>
                  <a:cxn ang="0">
                    <a:pos x="4" y="42"/>
                  </a:cxn>
                  <a:cxn ang="0">
                    <a:pos x="5" y="42"/>
                  </a:cxn>
                  <a:cxn ang="0">
                    <a:pos x="5" y="35"/>
                  </a:cxn>
                  <a:cxn ang="0">
                    <a:pos x="5" y="26"/>
                  </a:cxn>
                  <a:cxn ang="0">
                    <a:pos x="5" y="16"/>
                  </a:cxn>
                  <a:cxn ang="0">
                    <a:pos x="5" y="8"/>
                  </a:cxn>
                  <a:cxn ang="0">
                    <a:pos x="5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8"/>
                  </a:cxn>
                  <a:cxn ang="0">
                    <a:pos x="0" y="16"/>
                  </a:cxn>
                  <a:cxn ang="0">
                    <a:pos x="0" y="26"/>
                  </a:cxn>
                </a:cxnLst>
                <a:rect l="0" t="0" r="r" b="b"/>
                <a:pathLst>
                  <a:path w="5" h="42">
                    <a:moveTo>
                      <a:pt x="0" y="26"/>
                    </a:moveTo>
                    <a:lnTo>
                      <a:pt x="0" y="35"/>
                    </a:lnTo>
                    <a:lnTo>
                      <a:pt x="0" y="42"/>
                    </a:lnTo>
                    <a:lnTo>
                      <a:pt x="2" y="42"/>
                    </a:lnTo>
                    <a:lnTo>
                      <a:pt x="2" y="42"/>
                    </a:lnTo>
                    <a:lnTo>
                      <a:pt x="4" y="42"/>
                    </a:lnTo>
                    <a:lnTo>
                      <a:pt x="5" y="42"/>
                    </a:lnTo>
                    <a:lnTo>
                      <a:pt x="5" y="35"/>
                    </a:lnTo>
                    <a:lnTo>
                      <a:pt x="5" y="26"/>
                    </a:lnTo>
                    <a:lnTo>
                      <a:pt x="5" y="16"/>
                    </a:lnTo>
                    <a:lnTo>
                      <a:pt x="5" y="8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8"/>
                    </a:lnTo>
                    <a:lnTo>
                      <a:pt x="0" y="16"/>
                    </a:lnTo>
                    <a:lnTo>
                      <a:pt x="0" y="26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432" name="Freeform 224"/>
              <p:cNvSpPr>
                <a:spLocks noEditPoints="1"/>
              </p:cNvSpPr>
              <p:nvPr/>
            </p:nvSpPr>
            <p:spPr bwMode="auto">
              <a:xfrm>
                <a:off x="1230" y="2163"/>
                <a:ext cx="30" cy="42"/>
              </a:xfrm>
              <a:custGeom>
                <a:avLst/>
                <a:gdLst/>
                <a:ahLst/>
                <a:cxnLst>
                  <a:cxn ang="0">
                    <a:pos x="5" y="10"/>
                  </a:cxn>
                  <a:cxn ang="0">
                    <a:pos x="8" y="1"/>
                  </a:cxn>
                  <a:cxn ang="0">
                    <a:pos x="13" y="1"/>
                  </a:cxn>
                  <a:cxn ang="0">
                    <a:pos x="17" y="3"/>
                  </a:cxn>
                  <a:cxn ang="0">
                    <a:pos x="19" y="5"/>
                  </a:cxn>
                  <a:cxn ang="0">
                    <a:pos x="20" y="8"/>
                  </a:cxn>
                  <a:cxn ang="0">
                    <a:pos x="20" y="13"/>
                  </a:cxn>
                  <a:cxn ang="0">
                    <a:pos x="19" y="16"/>
                  </a:cxn>
                  <a:cxn ang="0">
                    <a:pos x="15" y="18"/>
                  </a:cxn>
                  <a:cxn ang="0">
                    <a:pos x="12" y="20"/>
                  </a:cxn>
                  <a:cxn ang="0">
                    <a:pos x="7" y="20"/>
                  </a:cxn>
                  <a:cxn ang="0">
                    <a:pos x="5" y="16"/>
                  </a:cxn>
                  <a:cxn ang="0">
                    <a:pos x="0" y="35"/>
                  </a:cxn>
                  <a:cxn ang="0">
                    <a:pos x="2" y="42"/>
                  </a:cxn>
                  <a:cxn ang="0">
                    <a:pos x="3" y="42"/>
                  </a:cxn>
                  <a:cxn ang="0">
                    <a:pos x="5" y="35"/>
                  </a:cxn>
                  <a:cxn ang="0">
                    <a:pos x="5" y="21"/>
                  </a:cxn>
                  <a:cxn ang="0">
                    <a:pos x="12" y="26"/>
                  </a:cxn>
                  <a:cxn ang="0">
                    <a:pos x="20" y="38"/>
                  </a:cxn>
                  <a:cxn ang="0">
                    <a:pos x="25" y="42"/>
                  </a:cxn>
                  <a:cxn ang="0">
                    <a:pos x="29" y="42"/>
                  </a:cxn>
                  <a:cxn ang="0">
                    <a:pos x="22" y="31"/>
                  </a:cxn>
                  <a:cxn ang="0">
                    <a:pos x="15" y="21"/>
                  </a:cxn>
                  <a:cxn ang="0">
                    <a:pos x="20" y="20"/>
                  </a:cxn>
                  <a:cxn ang="0">
                    <a:pos x="24" y="16"/>
                  </a:cxn>
                  <a:cxn ang="0">
                    <a:pos x="25" y="11"/>
                  </a:cxn>
                  <a:cxn ang="0">
                    <a:pos x="25" y="6"/>
                  </a:cxn>
                  <a:cxn ang="0">
                    <a:pos x="22" y="1"/>
                  </a:cxn>
                  <a:cxn ang="0">
                    <a:pos x="13" y="0"/>
                  </a:cxn>
                  <a:cxn ang="0">
                    <a:pos x="10" y="0"/>
                  </a:cxn>
                  <a:cxn ang="0">
                    <a:pos x="7" y="0"/>
                  </a:cxn>
                  <a:cxn ang="0">
                    <a:pos x="0" y="0"/>
                  </a:cxn>
                  <a:cxn ang="0">
                    <a:pos x="0" y="16"/>
                  </a:cxn>
                </a:cxnLst>
                <a:rect l="0" t="0" r="r" b="b"/>
                <a:pathLst>
                  <a:path w="30" h="42">
                    <a:moveTo>
                      <a:pt x="5" y="16"/>
                    </a:moveTo>
                    <a:lnTo>
                      <a:pt x="5" y="10"/>
                    </a:lnTo>
                    <a:lnTo>
                      <a:pt x="5" y="3"/>
                    </a:lnTo>
                    <a:lnTo>
                      <a:pt x="8" y="1"/>
                    </a:lnTo>
                    <a:lnTo>
                      <a:pt x="12" y="1"/>
                    </a:lnTo>
                    <a:lnTo>
                      <a:pt x="13" y="1"/>
                    </a:lnTo>
                    <a:lnTo>
                      <a:pt x="15" y="3"/>
                    </a:lnTo>
                    <a:lnTo>
                      <a:pt x="17" y="3"/>
                    </a:lnTo>
                    <a:lnTo>
                      <a:pt x="17" y="3"/>
                    </a:lnTo>
                    <a:lnTo>
                      <a:pt x="19" y="5"/>
                    </a:lnTo>
                    <a:lnTo>
                      <a:pt x="20" y="6"/>
                    </a:lnTo>
                    <a:lnTo>
                      <a:pt x="20" y="8"/>
                    </a:lnTo>
                    <a:lnTo>
                      <a:pt x="20" y="10"/>
                    </a:lnTo>
                    <a:lnTo>
                      <a:pt x="20" y="13"/>
                    </a:lnTo>
                    <a:lnTo>
                      <a:pt x="20" y="15"/>
                    </a:lnTo>
                    <a:lnTo>
                      <a:pt x="19" y="16"/>
                    </a:lnTo>
                    <a:lnTo>
                      <a:pt x="17" y="18"/>
                    </a:lnTo>
                    <a:lnTo>
                      <a:pt x="15" y="18"/>
                    </a:lnTo>
                    <a:lnTo>
                      <a:pt x="13" y="20"/>
                    </a:lnTo>
                    <a:lnTo>
                      <a:pt x="12" y="20"/>
                    </a:lnTo>
                    <a:lnTo>
                      <a:pt x="8" y="20"/>
                    </a:lnTo>
                    <a:lnTo>
                      <a:pt x="7" y="20"/>
                    </a:lnTo>
                    <a:lnTo>
                      <a:pt x="5" y="20"/>
                    </a:lnTo>
                    <a:lnTo>
                      <a:pt x="5" y="16"/>
                    </a:lnTo>
                    <a:close/>
                    <a:moveTo>
                      <a:pt x="0" y="26"/>
                    </a:moveTo>
                    <a:lnTo>
                      <a:pt x="0" y="35"/>
                    </a:lnTo>
                    <a:lnTo>
                      <a:pt x="0" y="42"/>
                    </a:lnTo>
                    <a:lnTo>
                      <a:pt x="2" y="42"/>
                    </a:lnTo>
                    <a:lnTo>
                      <a:pt x="2" y="42"/>
                    </a:lnTo>
                    <a:lnTo>
                      <a:pt x="3" y="42"/>
                    </a:lnTo>
                    <a:lnTo>
                      <a:pt x="5" y="42"/>
                    </a:lnTo>
                    <a:lnTo>
                      <a:pt x="5" y="35"/>
                    </a:lnTo>
                    <a:lnTo>
                      <a:pt x="5" y="26"/>
                    </a:lnTo>
                    <a:lnTo>
                      <a:pt x="5" y="21"/>
                    </a:lnTo>
                    <a:lnTo>
                      <a:pt x="7" y="21"/>
                    </a:lnTo>
                    <a:lnTo>
                      <a:pt x="12" y="26"/>
                    </a:lnTo>
                    <a:lnTo>
                      <a:pt x="17" y="33"/>
                    </a:lnTo>
                    <a:lnTo>
                      <a:pt x="20" y="38"/>
                    </a:lnTo>
                    <a:lnTo>
                      <a:pt x="24" y="42"/>
                    </a:lnTo>
                    <a:lnTo>
                      <a:pt x="25" y="42"/>
                    </a:lnTo>
                    <a:lnTo>
                      <a:pt x="27" y="42"/>
                    </a:lnTo>
                    <a:lnTo>
                      <a:pt x="29" y="42"/>
                    </a:lnTo>
                    <a:lnTo>
                      <a:pt x="30" y="42"/>
                    </a:lnTo>
                    <a:lnTo>
                      <a:pt x="22" y="31"/>
                    </a:lnTo>
                    <a:lnTo>
                      <a:pt x="13" y="21"/>
                    </a:lnTo>
                    <a:lnTo>
                      <a:pt x="15" y="21"/>
                    </a:lnTo>
                    <a:lnTo>
                      <a:pt x="17" y="20"/>
                    </a:lnTo>
                    <a:lnTo>
                      <a:pt x="20" y="20"/>
                    </a:lnTo>
                    <a:lnTo>
                      <a:pt x="22" y="18"/>
                    </a:lnTo>
                    <a:lnTo>
                      <a:pt x="24" y="16"/>
                    </a:lnTo>
                    <a:lnTo>
                      <a:pt x="25" y="15"/>
                    </a:lnTo>
                    <a:lnTo>
                      <a:pt x="25" y="11"/>
                    </a:lnTo>
                    <a:lnTo>
                      <a:pt x="25" y="10"/>
                    </a:lnTo>
                    <a:lnTo>
                      <a:pt x="25" y="6"/>
                    </a:lnTo>
                    <a:lnTo>
                      <a:pt x="24" y="3"/>
                    </a:lnTo>
                    <a:lnTo>
                      <a:pt x="22" y="1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12" y="0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0" y="8"/>
                    </a:lnTo>
                    <a:lnTo>
                      <a:pt x="0" y="16"/>
                    </a:lnTo>
                    <a:lnTo>
                      <a:pt x="0" y="26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433" name="Freeform 225"/>
              <p:cNvSpPr>
                <a:spLocks/>
              </p:cNvSpPr>
              <p:nvPr/>
            </p:nvSpPr>
            <p:spPr bwMode="auto">
              <a:xfrm>
                <a:off x="1267" y="2163"/>
                <a:ext cx="37" cy="43"/>
              </a:xfrm>
              <a:custGeom>
                <a:avLst/>
                <a:gdLst/>
                <a:ahLst/>
                <a:cxnLst>
                  <a:cxn ang="0">
                    <a:pos x="32" y="20"/>
                  </a:cxn>
                  <a:cxn ang="0">
                    <a:pos x="32" y="23"/>
                  </a:cxn>
                  <a:cxn ang="0">
                    <a:pos x="32" y="26"/>
                  </a:cxn>
                  <a:cxn ang="0">
                    <a:pos x="32" y="30"/>
                  </a:cxn>
                  <a:cxn ang="0">
                    <a:pos x="30" y="33"/>
                  </a:cxn>
                  <a:cxn ang="0">
                    <a:pos x="29" y="37"/>
                  </a:cxn>
                  <a:cxn ang="0">
                    <a:pos x="27" y="38"/>
                  </a:cxn>
                  <a:cxn ang="0">
                    <a:pos x="23" y="40"/>
                  </a:cxn>
                  <a:cxn ang="0">
                    <a:pos x="18" y="40"/>
                  </a:cxn>
                  <a:cxn ang="0">
                    <a:pos x="15" y="40"/>
                  </a:cxn>
                  <a:cxn ang="0">
                    <a:pos x="12" y="38"/>
                  </a:cxn>
                  <a:cxn ang="0">
                    <a:pos x="8" y="37"/>
                  </a:cxn>
                  <a:cxn ang="0">
                    <a:pos x="7" y="33"/>
                  </a:cxn>
                  <a:cxn ang="0">
                    <a:pos x="7" y="31"/>
                  </a:cxn>
                  <a:cxn ang="0">
                    <a:pos x="7" y="28"/>
                  </a:cxn>
                  <a:cxn ang="0">
                    <a:pos x="5" y="25"/>
                  </a:cxn>
                  <a:cxn ang="0">
                    <a:pos x="5" y="21"/>
                  </a:cxn>
                  <a:cxn ang="0">
                    <a:pos x="5" y="11"/>
                  </a:cxn>
                  <a:cxn ang="0">
                    <a:pos x="7" y="5"/>
                  </a:cxn>
                  <a:cxn ang="0">
                    <a:pos x="7" y="0"/>
                  </a:cxn>
                  <a:cxn ang="0">
                    <a:pos x="5" y="0"/>
                  </a:cxn>
                  <a:cxn ang="0">
                    <a:pos x="3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2" y="16"/>
                  </a:cxn>
                  <a:cxn ang="0">
                    <a:pos x="0" y="20"/>
                  </a:cxn>
                  <a:cxn ang="0">
                    <a:pos x="0" y="25"/>
                  </a:cxn>
                  <a:cxn ang="0">
                    <a:pos x="2" y="31"/>
                  </a:cxn>
                  <a:cxn ang="0">
                    <a:pos x="3" y="37"/>
                  </a:cxn>
                  <a:cxn ang="0">
                    <a:pos x="7" y="40"/>
                  </a:cxn>
                  <a:cxn ang="0">
                    <a:pos x="12" y="43"/>
                  </a:cxn>
                  <a:cxn ang="0">
                    <a:pos x="18" y="43"/>
                  </a:cxn>
                  <a:cxn ang="0">
                    <a:pos x="23" y="42"/>
                  </a:cxn>
                  <a:cxn ang="0">
                    <a:pos x="29" y="40"/>
                  </a:cxn>
                  <a:cxn ang="0">
                    <a:pos x="32" y="37"/>
                  </a:cxn>
                  <a:cxn ang="0">
                    <a:pos x="34" y="31"/>
                  </a:cxn>
                  <a:cxn ang="0">
                    <a:pos x="35" y="25"/>
                  </a:cxn>
                  <a:cxn ang="0">
                    <a:pos x="35" y="11"/>
                  </a:cxn>
                  <a:cxn ang="0">
                    <a:pos x="37" y="0"/>
                  </a:cxn>
                  <a:cxn ang="0">
                    <a:pos x="35" y="0"/>
                  </a:cxn>
                  <a:cxn ang="0">
                    <a:pos x="34" y="0"/>
                  </a:cxn>
                  <a:cxn ang="0">
                    <a:pos x="34" y="0"/>
                  </a:cxn>
                  <a:cxn ang="0">
                    <a:pos x="32" y="0"/>
                  </a:cxn>
                  <a:cxn ang="0">
                    <a:pos x="32" y="3"/>
                  </a:cxn>
                  <a:cxn ang="0">
                    <a:pos x="32" y="10"/>
                  </a:cxn>
                  <a:cxn ang="0">
                    <a:pos x="32" y="20"/>
                  </a:cxn>
                </a:cxnLst>
                <a:rect l="0" t="0" r="r" b="b"/>
                <a:pathLst>
                  <a:path w="37" h="43">
                    <a:moveTo>
                      <a:pt x="32" y="20"/>
                    </a:moveTo>
                    <a:lnTo>
                      <a:pt x="32" y="23"/>
                    </a:lnTo>
                    <a:lnTo>
                      <a:pt x="32" y="26"/>
                    </a:lnTo>
                    <a:lnTo>
                      <a:pt x="32" y="30"/>
                    </a:lnTo>
                    <a:lnTo>
                      <a:pt x="30" y="33"/>
                    </a:lnTo>
                    <a:lnTo>
                      <a:pt x="29" y="37"/>
                    </a:lnTo>
                    <a:lnTo>
                      <a:pt x="27" y="38"/>
                    </a:lnTo>
                    <a:lnTo>
                      <a:pt x="23" y="40"/>
                    </a:lnTo>
                    <a:lnTo>
                      <a:pt x="18" y="40"/>
                    </a:lnTo>
                    <a:lnTo>
                      <a:pt x="15" y="40"/>
                    </a:lnTo>
                    <a:lnTo>
                      <a:pt x="12" y="38"/>
                    </a:lnTo>
                    <a:lnTo>
                      <a:pt x="8" y="37"/>
                    </a:lnTo>
                    <a:lnTo>
                      <a:pt x="7" y="33"/>
                    </a:lnTo>
                    <a:lnTo>
                      <a:pt x="7" y="31"/>
                    </a:lnTo>
                    <a:lnTo>
                      <a:pt x="7" y="28"/>
                    </a:lnTo>
                    <a:lnTo>
                      <a:pt x="5" y="25"/>
                    </a:lnTo>
                    <a:lnTo>
                      <a:pt x="5" y="21"/>
                    </a:lnTo>
                    <a:lnTo>
                      <a:pt x="5" y="11"/>
                    </a:lnTo>
                    <a:lnTo>
                      <a:pt x="7" y="5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2" y="16"/>
                    </a:lnTo>
                    <a:lnTo>
                      <a:pt x="0" y="20"/>
                    </a:lnTo>
                    <a:lnTo>
                      <a:pt x="0" y="25"/>
                    </a:lnTo>
                    <a:lnTo>
                      <a:pt x="2" y="31"/>
                    </a:lnTo>
                    <a:lnTo>
                      <a:pt x="3" y="37"/>
                    </a:lnTo>
                    <a:lnTo>
                      <a:pt x="7" y="40"/>
                    </a:lnTo>
                    <a:lnTo>
                      <a:pt x="12" y="43"/>
                    </a:lnTo>
                    <a:lnTo>
                      <a:pt x="18" y="43"/>
                    </a:lnTo>
                    <a:lnTo>
                      <a:pt x="23" y="42"/>
                    </a:lnTo>
                    <a:lnTo>
                      <a:pt x="29" y="40"/>
                    </a:lnTo>
                    <a:lnTo>
                      <a:pt x="32" y="37"/>
                    </a:lnTo>
                    <a:lnTo>
                      <a:pt x="34" y="31"/>
                    </a:lnTo>
                    <a:lnTo>
                      <a:pt x="35" y="25"/>
                    </a:lnTo>
                    <a:lnTo>
                      <a:pt x="35" y="11"/>
                    </a:lnTo>
                    <a:lnTo>
                      <a:pt x="37" y="0"/>
                    </a:lnTo>
                    <a:lnTo>
                      <a:pt x="35" y="0"/>
                    </a:lnTo>
                    <a:lnTo>
                      <a:pt x="34" y="0"/>
                    </a:lnTo>
                    <a:lnTo>
                      <a:pt x="34" y="0"/>
                    </a:lnTo>
                    <a:lnTo>
                      <a:pt x="32" y="0"/>
                    </a:lnTo>
                    <a:lnTo>
                      <a:pt x="32" y="3"/>
                    </a:lnTo>
                    <a:lnTo>
                      <a:pt x="32" y="10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434" name="Freeform 226"/>
              <p:cNvSpPr>
                <a:spLocks/>
              </p:cNvSpPr>
              <p:nvPr/>
            </p:nvSpPr>
            <p:spPr bwMode="auto">
              <a:xfrm>
                <a:off x="1311" y="2163"/>
                <a:ext cx="32" cy="42"/>
              </a:xfrm>
              <a:custGeom>
                <a:avLst/>
                <a:gdLst/>
                <a:ahLst/>
                <a:cxnLst>
                  <a:cxn ang="0">
                    <a:pos x="13" y="26"/>
                  </a:cxn>
                  <a:cxn ang="0">
                    <a:pos x="13" y="35"/>
                  </a:cxn>
                  <a:cxn ang="0">
                    <a:pos x="13" y="42"/>
                  </a:cxn>
                  <a:cxn ang="0">
                    <a:pos x="15" y="42"/>
                  </a:cxn>
                  <a:cxn ang="0">
                    <a:pos x="16" y="42"/>
                  </a:cxn>
                  <a:cxn ang="0">
                    <a:pos x="16" y="42"/>
                  </a:cxn>
                  <a:cxn ang="0">
                    <a:pos x="18" y="42"/>
                  </a:cxn>
                  <a:cxn ang="0">
                    <a:pos x="18" y="35"/>
                  </a:cxn>
                  <a:cxn ang="0">
                    <a:pos x="18" y="26"/>
                  </a:cxn>
                  <a:cxn ang="0">
                    <a:pos x="18" y="16"/>
                  </a:cxn>
                  <a:cxn ang="0">
                    <a:pos x="18" y="10"/>
                  </a:cxn>
                  <a:cxn ang="0">
                    <a:pos x="18" y="3"/>
                  </a:cxn>
                  <a:cxn ang="0">
                    <a:pos x="25" y="3"/>
                  </a:cxn>
                  <a:cxn ang="0">
                    <a:pos x="32" y="3"/>
                  </a:cxn>
                  <a:cxn ang="0">
                    <a:pos x="32" y="3"/>
                  </a:cxn>
                  <a:cxn ang="0">
                    <a:pos x="32" y="1"/>
                  </a:cxn>
                  <a:cxn ang="0">
                    <a:pos x="32" y="1"/>
                  </a:cxn>
                  <a:cxn ang="0">
                    <a:pos x="32" y="0"/>
                  </a:cxn>
                  <a:cxn ang="0">
                    <a:pos x="23" y="0"/>
                  </a:cxn>
                  <a:cxn ang="0">
                    <a:pos x="16" y="0"/>
                  </a:cxn>
                  <a:cxn ang="0">
                    <a:pos x="8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0" y="3"/>
                  </a:cxn>
                  <a:cxn ang="0">
                    <a:pos x="0" y="3"/>
                  </a:cxn>
                  <a:cxn ang="0">
                    <a:pos x="6" y="3"/>
                  </a:cxn>
                  <a:cxn ang="0">
                    <a:pos x="13" y="3"/>
                  </a:cxn>
                  <a:cxn ang="0">
                    <a:pos x="13" y="10"/>
                  </a:cxn>
                  <a:cxn ang="0">
                    <a:pos x="13" y="16"/>
                  </a:cxn>
                  <a:cxn ang="0">
                    <a:pos x="13" y="26"/>
                  </a:cxn>
                </a:cxnLst>
                <a:rect l="0" t="0" r="r" b="b"/>
                <a:pathLst>
                  <a:path w="32" h="42">
                    <a:moveTo>
                      <a:pt x="13" y="26"/>
                    </a:moveTo>
                    <a:lnTo>
                      <a:pt x="13" y="35"/>
                    </a:lnTo>
                    <a:lnTo>
                      <a:pt x="13" y="42"/>
                    </a:lnTo>
                    <a:lnTo>
                      <a:pt x="15" y="42"/>
                    </a:lnTo>
                    <a:lnTo>
                      <a:pt x="16" y="42"/>
                    </a:lnTo>
                    <a:lnTo>
                      <a:pt x="16" y="42"/>
                    </a:lnTo>
                    <a:lnTo>
                      <a:pt x="18" y="42"/>
                    </a:lnTo>
                    <a:lnTo>
                      <a:pt x="18" y="35"/>
                    </a:lnTo>
                    <a:lnTo>
                      <a:pt x="18" y="26"/>
                    </a:lnTo>
                    <a:lnTo>
                      <a:pt x="18" y="16"/>
                    </a:lnTo>
                    <a:lnTo>
                      <a:pt x="18" y="10"/>
                    </a:lnTo>
                    <a:lnTo>
                      <a:pt x="18" y="3"/>
                    </a:lnTo>
                    <a:lnTo>
                      <a:pt x="25" y="3"/>
                    </a:lnTo>
                    <a:lnTo>
                      <a:pt x="32" y="3"/>
                    </a:lnTo>
                    <a:lnTo>
                      <a:pt x="32" y="3"/>
                    </a:lnTo>
                    <a:lnTo>
                      <a:pt x="32" y="1"/>
                    </a:lnTo>
                    <a:lnTo>
                      <a:pt x="32" y="1"/>
                    </a:lnTo>
                    <a:lnTo>
                      <a:pt x="32" y="0"/>
                    </a:lnTo>
                    <a:lnTo>
                      <a:pt x="23" y="0"/>
                    </a:lnTo>
                    <a:lnTo>
                      <a:pt x="16" y="0"/>
                    </a:lnTo>
                    <a:lnTo>
                      <a:pt x="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6" y="3"/>
                    </a:lnTo>
                    <a:lnTo>
                      <a:pt x="13" y="3"/>
                    </a:lnTo>
                    <a:lnTo>
                      <a:pt x="13" y="10"/>
                    </a:lnTo>
                    <a:lnTo>
                      <a:pt x="13" y="16"/>
                    </a:lnTo>
                    <a:lnTo>
                      <a:pt x="13" y="26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435" name="Freeform 227"/>
              <p:cNvSpPr>
                <a:spLocks noEditPoints="1"/>
              </p:cNvSpPr>
              <p:nvPr/>
            </p:nvSpPr>
            <p:spPr bwMode="auto">
              <a:xfrm>
                <a:off x="1346" y="2161"/>
                <a:ext cx="38" cy="44"/>
              </a:xfrm>
              <a:custGeom>
                <a:avLst/>
                <a:gdLst/>
                <a:ahLst/>
                <a:cxnLst>
                  <a:cxn ang="0">
                    <a:pos x="18" y="0"/>
                  </a:cxn>
                  <a:cxn ang="0">
                    <a:pos x="10" y="22"/>
                  </a:cxn>
                  <a:cxn ang="0">
                    <a:pos x="0" y="44"/>
                  </a:cxn>
                  <a:cxn ang="0">
                    <a:pos x="2" y="44"/>
                  </a:cxn>
                  <a:cxn ang="0">
                    <a:pos x="2" y="44"/>
                  </a:cxn>
                  <a:cxn ang="0">
                    <a:pos x="3" y="44"/>
                  </a:cxn>
                  <a:cxn ang="0">
                    <a:pos x="3" y="44"/>
                  </a:cxn>
                  <a:cxn ang="0">
                    <a:pos x="7" y="37"/>
                  </a:cxn>
                  <a:cxn ang="0">
                    <a:pos x="10" y="28"/>
                  </a:cxn>
                  <a:cxn ang="0">
                    <a:pos x="13" y="28"/>
                  </a:cxn>
                  <a:cxn ang="0">
                    <a:pos x="17" y="27"/>
                  </a:cxn>
                  <a:cxn ang="0">
                    <a:pos x="22" y="28"/>
                  </a:cxn>
                  <a:cxn ang="0">
                    <a:pos x="25" y="28"/>
                  </a:cxn>
                  <a:cxn ang="0">
                    <a:pos x="27" y="32"/>
                  </a:cxn>
                  <a:cxn ang="0">
                    <a:pos x="28" y="37"/>
                  </a:cxn>
                  <a:cxn ang="0">
                    <a:pos x="30" y="40"/>
                  </a:cxn>
                  <a:cxn ang="0">
                    <a:pos x="32" y="44"/>
                  </a:cxn>
                  <a:cxn ang="0">
                    <a:pos x="33" y="44"/>
                  </a:cxn>
                  <a:cxn ang="0">
                    <a:pos x="35" y="44"/>
                  </a:cxn>
                  <a:cxn ang="0">
                    <a:pos x="37" y="44"/>
                  </a:cxn>
                  <a:cxn ang="0">
                    <a:pos x="38" y="44"/>
                  </a:cxn>
                  <a:cxn ang="0">
                    <a:pos x="30" y="25"/>
                  </a:cxn>
                  <a:cxn ang="0">
                    <a:pos x="20" y="0"/>
                  </a:cxn>
                  <a:cxn ang="0">
                    <a:pos x="18" y="0"/>
                  </a:cxn>
                  <a:cxn ang="0">
                    <a:pos x="18" y="8"/>
                  </a:cxn>
                  <a:cxn ang="0">
                    <a:pos x="25" y="25"/>
                  </a:cxn>
                  <a:cxn ang="0">
                    <a:pos x="22" y="25"/>
                  </a:cxn>
                  <a:cxn ang="0">
                    <a:pos x="18" y="25"/>
                  </a:cxn>
                  <a:cxn ang="0">
                    <a:pos x="15" y="25"/>
                  </a:cxn>
                  <a:cxn ang="0">
                    <a:pos x="12" y="25"/>
                  </a:cxn>
                  <a:cxn ang="0">
                    <a:pos x="18" y="8"/>
                  </a:cxn>
                </a:cxnLst>
                <a:rect l="0" t="0" r="r" b="b"/>
                <a:pathLst>
                  <a:path w="38" h="44">
                    <a:moveTo>
                      <a:pt x="18" y="0"/>
                    </a:moveTo>
                    <a:lnTo>
                      <a:pt x="10" y="22"/>
                    </a:lnTo>
                    <a:lnTo>
                      <a:pt x="0" y="44"/>
                    </a:lnTo>
                    <a:lnTo>
                      <a:pt x="2" y="44"/>
                    </a:lnTo>
                    <a:lnTo>
                      <a:pt x="2" y="44"/>
                    </a:lnTo>
                    <a:lnTo>
                      <a:pt x="3" y="44"/>
                    </a:lnTo>
                    <a:lnTo>
                      <a:pt x="3" y="44"/>
                    </a:lnTo>
                    <a:lnTo>
                      <a:pt x="7" y="37"/>
                    </a:lnTo>
                    <a:lnTo>
                      <a:pt x="10" y="28"/>
                    </a:lnTo>
                    <a:lnTo>
                      <a:pt x="13" y="28"/>
                    </a:lnTo>
                    <a:lnTo>
                      <a:pt x="17" y="27"/>
                    </a:lnTo>
                    <a:lnTo>
                      <a:pt x="22" y="28"/>
                    </a:lnTo>
                    <a:lnTo>
                      <a:pt x="25" y="28"/>
                    </a:lnTo>
                    <a:lnTo>
                      <a:pt x="27" y="32"/>
                    </a:lnTo>
                    <a:lnTo>
                      <a:pt x="28" y="37"/>
                    </a:lnTo>
                    <a:lnTo>
                      <a:pt x="30" y="40"/>
                    </a:lnTo>
                    <a:lnTo>
                      <a:pt x="32" y="44"/>
                    </a:lnTo>
                    <a:lnTo>
                      <a:pt x="33" y="44"/>
                    </a:lnTo>
                    <a:lnTo>
                      <a:pt x="35" y="44"/>
                    </a:lnTo>
                    <a:lnTo>
                      <a:pt x="37" y="44"/>
                    </a:lnTo>
                    <a:lnTo>
                      <a:pt x="38" y="44"/>
                    </a:lnTo>
                    <a:lnTo>
                      <a:pt x="30" y="25"/>
                    </a:lnTo>
                    <a:lnTo>
                      <a:pt x="20" y="0"/>
                    </a:lnTo>
                    <a:lnTo>
                      <a:pt x="18" y="0"/>
                    </a:lnTo>
                    <a:close/>
                    <a:moveTo>
                      <a:pt x="18" y="8"/>
                    </a:moveTo>
                    <a:lnTo>
                      <a:pt x="25" y="25"/>
                    </a:lnTo>
                    <a:lnTo>
                      <a:pt x="22" y="25"/>
                    </a:lnTo>
                    <a:lnTo>
                      <a:pt x="18" y="25"/>
                    </a:lnTo>
                    <a:lnTo>
                      <a:pt x="15" y="25"/>
                    </a:lnTo>
                    <a:lnTo>
                      <a:pt x="12" y="25"/>
                    </a:lnTo>
                    <a:lnTo>
                      <a:pt x="18" y="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436" name="Freeform 228"/>
              <p:cNvSpPr>
                <a:spLocks/>
              </p:cNvSpPr>
              <p:nvPr/>
            </p:nvSpPr>
            <p:spPr bwMode="auto">
              <a:xfrm>
                <a:off x="1423" y="1941"/>
                <a:ext cx="22" cy="44"/>
              </a:xfrm>
              <a:custGeom>
                <a:avLst/>
                <a:gdLst/>
                <a:ahLst/>
                <a:cxnLst>
                  <a:cxn ang="0">
                    <a:pos x="0" y="27"/>
                  </a:cxn>
                  <a:cxn ang="0">
                    <a:pos x="0" y="35"/>
                  </a:cxn>
                  <a:cxn ang="0">
                    <a:pos x="0" y="44"/>
                  </a:cxn>
                  <a:cxn ang="0">
                    <a:pos x="5" y="44"/>
                  </a:cxn>
                  <a:cxn ang="0">
                    <a:pos x="12" y="44"/>
                  </a:cxn>
                  <a:cxn ang="0">
                    <a:pos x="17" y="44"/>
                  </a:cxn>
                  <a:cxn ang="0">
                    <a:pos x="22" y="44"/>
                  </a:cxn>
                  <a:cxn ang="0">
                    <a:pos x="22" y="42"/>
                  </a:cxn>
                  <a:cxn ang="0">
                    <a:pos x="22" y="42"/>
                  </a:cxn>
                  <a:cxn ang="0">
                    <a:pos x="22" y="40"/>
                  </a:cxn>
                  <a:cxn ang="0">
                    <a:pos x="22" y="40"/>
                  </a:cxn>
                  <a:cxn ang="0">
                    <a:pos x="14" y="40"/>
                  </a:cxn>
                  <a:cxn ang="0">
                    <a:pos x="5" y="40"/>
                  </a:cxn>
                  <a:cxn ang="0">
                    <a:pos x="5" y="30"/>
                  </a:cxn>
                  <a:cxn ang="0">
                    <a:pos x="5" y="17"/>
                  </a:cxn>
                  <a:cxn ang="0">
                    <a:pos x="5" y="8"/>
                  </a:cxn>
                  <a:cxn ang="0">
                    <a:pos x="7" y="0"/>
                  </a:cxn>
                  <a:cxn ang="0">
                    <a:pos x="5" y="2"/>
                  </a:cxn>
                  <a:cxn ang="0">
                    <a:pos x="3" y="2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8"/>
                  </a:cxn>
                  <a:cxn ang="0">
                    <a:pos x="0" y="17"/>
                  </a:cxn>
                  <a:cxn ang="0">
                    <a:pos x="0" y="27"/>
                  </a:cxn>
                </a:cxnLst>
                <a:rect l="0" t="0" r="r" b="b"/>
                <a:pathLst>
                  <a:path w="22" h="44">
                    <a:moveTo>
                      <a:pt x="0" y="27"/>
                    </a:moveTo>
                    <a:lnTo>
                      <a:pt x="0" y="35"/>
                    </a:lnTo>
                    <a:lnTo>
                      <a:pt x="0" y="44"/>
                    </a:lnTo>
                    <a:lnTo>
                      <a:pt x="5" y="44"/>
                    </a:lnTo>
                    <a:lnTo>
                      <a:pt x="12" y="44"/>
                    </a:lnTo>
                    <a:lnTo>
                      <a:pt x="17" y="44"/>
                    </a:lnTo>
                    <a:lnTo>
                      <a:pt x="22" y="44"/>
                    </a:lnTo>
                    <a:lnTo>
                      <a:pt x="22" y="42"/>
                    </a:lnTo>
                    <a:lnTo>
                      <a:pt x="22" y="42"/>
                    </a:lnTo>
                    <a:lnTo>
                      <a:pt x="22" y="40"/>
                    </a:lnTo>
                    <a:lnTo>
                      <a:pt x="22" y="40"/>
                    </a:lnTo>
                    <a:lnTo>
                      <a:pt x="14" y="40"/>
                    </a:lnTo>
                    <a:lnTo>
                      <a:pt x="5" y="40"/>
                    </a:lnTo>
                    <a:lnTo>
                      <a:pt x="5" y="30"/>
                    </a:lnTo>
                    <a:lnTo>
                      <a:pt x="5" y="17"/>
                    </a:lnTo>
                    <a:lnTo>
                      <a:pt x="5" y="8"/>
                    </a:lnTo>
                    <a:lnTo>
                      <a:pt x="7" y="0"/>
                    </a:lnTo>
                    <a:lnTo>
                      <a:pt x="5" y="2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8"/>
                    </a:lnTo>
                    <a:lnTo>
                      <a:pt x="0" y="17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437" name="Freeform 229"/>
              <p:cNvSpPr>
                <a:spLocks noEditPoints="1"/>
              </p:cNvSpPr>
              <p:nvPr/>
            </p:nvSpPr>
            <p:spPr bwMode="auto">
              <a:xfrm>
                <a:off x="1450" y="1941"/>
                <a:ext cx="39" cy="44"/>
              </a:xfrm>
              <a:custGeom>
                <a:avLst/>
                <a:gdLst/>
                <a:ahLst/>
                <a:cxnLst>
                  <a:cxn ang="0">
                    <a:pos x="18" y="0"/>
                  </a:cxn>
                  <a:cxn ang="0">
                    <a:pos x="10" y="22"/>
                  </a:cxn>
                  <a:cxn ang="0">
                    <a:pos x="0" y="44"/>
                  </a:cxn>
                  <a:cxn ang="0">
                    <a:pos x="2" y="44"/>
                  </a:cxn>
                  <a:cxn ang="0">
                    <a:pos x="2" y="44"/>
                  </a:cxn>
                  <a:cxn ang="0">
                    <a:pos x="3" y="44"/>
                  </a:cxn>
                  <a:cxn ang="0">
                    <a:pos x="5" y="44"/>
                  </a:cxn>
                  <a:cxn ang="0">
                    <a:pos x="7" y="37"/>
                  </a:cxn>
                  <a:cxn ang="0">
                    <a:pos x="10" y="27"/>
                  </a:cxn>
                  <a:cxn ang="0">
                    <a:pos x="13" y="27"/>
                  </a:cxn>
                  <a:cxn ang="0">
                    <a:pos x="17" y="27"/>
                  </a:cxn>
                  <a:cxn ang="0">
                    <a:pos x="22" y="27"/>
                  </a:cxn>
                  <a:cxn ang="0">
                    <a:pos x="25" y="27"/>
                  </a:cxn>
                  <a:cxn ang="0">
                    <a:pos x="27" y="32"/>
                  </a:cxn>
                  <a:cxn ang="0">
                    <a:pos x="28" y="35"/>
                  </a:cxn>
                  <a:cxn ang="0">
                    <a:pos x="30" y="40"/>
                  </a:cxn>
                  <a:cxn ang="0">
                    <a:pos x="32" y="44"/>
                  </a:cxn>
                  <a:cxn ang="0">
                    <a:pos x="34" y="44"/>
                  </a:cxn>
                  <a:cxn ang="0">
                    <a:pos x="35" y="44"/>
                  </a:cxn>
                  <a:cxn ang="0">
                    <a:pos x="37" y="44"/>
                  </a:cxn>
                  <a:cxn ang="0">
                    <a:pos x="39" y="44"/>
                  </a:cxn>
                  <a:cxn ang="0">
                    <a:pos x="30" y="25"/>
                  </a:cxn>
                  <a:cxn ang="0">
                    <a:pos x="20" y="0"/>
                  </a:cxn>
                  <a:cxn ang="0">
                    <a:pos x="18" y="0"/>
                  </a:cxn>
                  <a:cxn ang="0">
                    <a:pos x="18" y="8"/>
                  </a:cxn>
                  <a:cxn ang="0">
                    <a:pos x="25" y="24"/>
                  </a:cxn>
                  <a:cxn ang="0">
                    <a:pos x="22" y="24"/>
                  </a:cxn>
                  <a:cxn ang="0">
                    <a:pos x="18" y="24"/>
                  </a:cxn>
                  <a:cxn ang="0">
                    <a:pos x="15" y="24"/>
                  </a:cxn>
                  <a:cxn ang="0">
                    <a:pos x="12" y="24"/>
                  </a:cxn>
                  <a:cxn ang="0">
                    <a:pos x="18" y="8"/>
                  </a:cxn>
                </a:cxnLst>
                <a:rect l="0" t="0" r="r" b="b"/>
                <a:pathLst>
                  <a:path w="39" h="44">
                    <a:moveTo>
                      <a:pt x="18" y="0"/>
                    </a:moveTo>
                    <a:lnTo>
                      <a:pt x="10" y="22"/>
                    </a:lnTo>
                    <a:lnTo>
                      <a:pt x="0" y="44"/>
                    </a:lnTo>
                    <a:lnTo>
                      <a:pt x="2" y="44"/>
                    </a:lnTo>
                    <a:lnTo>
                      <a:pt x="2" y="44"/>
                    </a:lnTo>
                    <a:lnTo>
                      <a:pt x="3" y="44"/>
                    </a:lnTo>
                    <a:lnTo>
                      <a:pt x="5" y="44"/>
                    </a:lnTo>
                    <a:lnTo>
                      <a:pt x="7" y="37"/>
                    </a:lnTo>
                    <a:lnTo>
                      <a:pt x="10" y="27"/>
                    </a:lnTo>
                    <a:lnTo>
                      <a:pt x="13" y="27"/>
                    </a:lnTo>
                    <a:lnTo>
                      <a:pt x="17" y="27"/>
                    </a:lnTo>
                    <a:lnTo>
                      <a:pt x="22" y="27"/>
                    </a:lnTo>
                    <a:lnTo>
                      <a:pt x="25" y="27"/>
                    </a:lnTo>
                    <a:lnTo>
                      <a:pt x="27" y="32"/>
                    </a:lnTo>
                    <a:lnTo>
                      <a:pt x="28" y="35"/>
                    </a:lnTo>
                    <a:lnTo>
                      <a:pt x="30" y="40"/>
                    </a:lnTo>
                    <a:lnTo>
                      <a:pt x="32" y="44"/>
                    </a:lnTo>
                    <a:lnTo>
                      <a:pt x="34" y="44"/>
                    </a:lnTo>
                    <a:lnTo>
                      <a:pt x="35" y="44"/>
                    </a:lnTo>
                    <a:lnTo>
                      <a:pt x="37" y="44"/>
                    </a:lnTo>
                    <a:lnTo>
                      <a:pt x="39" y="44"/>
                    </a:lnTo>
                    <a:lnTo>
                      <a:pt x="30" y="25"/>
                    </a:lnTo>
                    <a:lnTo>
                      <a:pt x="20" y="0"/>
                    </a:lnTo>
                    <a:lnTo>
                      <a:pt x="18" y="0"/>
                    </a:lnTo>
                    <a:close/>
                    <a:moveTo>
                      <a:pt x="18" y="8"/>
                    </a:moveTo>
                    <a:lnTo>
                      <a:pt x="25" y="24"/>
                    </a:lnTo>
                    <a:lnTo>
                      <a:pt x="22" y="24"/>
                    </a:lnTo>
                    <a:lnTo>
                      <a:pt x="18" y="24"/>
                    </a:lnTo>
                    <a:lnTo>
                      <a:pt x="15" y="24"/>
                    </a:lnTo>
                    <a:lnTo>
                      <a:pt x="12" y="24"/>
                    </a:lnTo>
                    <a:lnTo>
                      <a:pt x="18" y="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438" name="Freeform 230"/>
              <p:cNvSpPr>
                <a:spLocks/>
              </p:cNvSpPr>
              <p:nvPr/>
            </p:nvSpPr>
            <p:spPr bwMode="auto">
              <a:xfrm>
                <a:off x="1492" y="1941"/>
                <a:ext cx="37" cy="44"/>
              </a:xfrm>
              <a:custGeom>
                <a:avLst/>
                <a:gdLst/>
                <a:ahLst/>
                <a:cxnLst>
                  <a:cxn ang="0">
                    <a:pos x="17" y="44"/>
                  </a:cxn>
                  <a:cxn ang="0">
                    <a:pos x="17" y="44"/>
                  </a:cxn>
                  <a:cxn ang="0">
                    <a:pos x="18" y="44"/>
                  </a:cxn>
                  <a:cxn ang="0">
                    <a:pos x="18" y="44"/>
                  </a:cxn>
                  <a:cxn ang="0">
                    <a:pos x="20" y="44"/>
                  </a:cxn>
                  <a:cxn ang="0">
                    <a:pos x="28" y="22"/>
                  </a:cxn>
                  <a:cxn ang="0">
                    <a:pos x="37" y="0"/>
                  </a:cxn>
                  <a:cxn ang="0">
                    <a:pos x="37" y="2"/>
                  </a:cxn>
                  <a:cxn ang="0">
                    <a:pos x="35" y="2"/>
                  </a:cxn>
                  <a:cxn ang="0">
                    <a:pos x="33" y="2"/>
                  </a:cxn>
                  <a:cxn ang="0">
                    <a:pos x="33" y="0"/>
                  </a:cxn>
                  <a:cxn ang="0">
                    <a:pos x="27" y="18"/>
                  </a:cxn>
                  <a:cxn ang="0">
                    <a:pos x="18" y="37"/>
                  </a:cxn>
                  <a:cxn ang="0">
                    <a:pos x="12" y="18"/>
                  </a:cxn>
                  <a:cxn ang="0">
                    <a:pos x="5" y="0"/>
                  </a:cxn>
                  <a:cxn ang="0">
                    <a:pos x="3" y="2"/>
                  </a:cxn>
                  <a:cxn ang="0">
                    <a:pos x="2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" y="24"/>
                  </a:cxn>
                  <a:cxn ang="0">
                    <a:pos x="17" y="44"/>
                  </a:cxn>
                </a:cxnLst>
                <a:rect l="0" t="0" r="r" b="b"/>
                <a:pathLst>
                  <a:path w="37" h="44">
                    <a:moveTo>
                      <a:pt x="17" y="44"/>
                    </a:moveTo>
                    <a:lnTo>
                      <a:pt x="17" y="44"/>
                    </a:lnTo>
                    <a:lnTo>
                      <a:pt x="18" y="44"/>
                    </a:lnTo>
                    <a:lnTo>
                      <a:pt x="18" y="44"/>
                    </a:lnTo>
                    <a:lnTo>
                      <a:pt x="20" y="44"/>
                    </a:lnTo>
                    <a:lnTo>
                      <a:pt x="28" y="22"/>
                    </a:lnTo>
                    <a:lnTo>
                      <a:pt x="37" y="0"/>
                    </a:lnTo>
                    <a:lnTo>
                      <a:pt x="37" y="2"/>
                    </a:lnTo>
                    <a:lnTo>
                      <a:pt x="35" y="2"/>
                    </a:lnTo>
                    <a:lnTo>
                      <a:pt x="33" y="2"/>
                    </a:lnTo>
                    <a:lnTo>
                      <a:pt x="33" y="0"/>
                    </a:lnTo>
                    <a:lnTo>
                      <a:pt x="27" y="18"/>
                    </a:lnTo>
                    <a:lnTo>
                      <a:pt x="18" y="37"/>
                    </a:lnTo>
                    <a:lnTo>
                      <a:pt x="12" y="18"/>
                    </a:lnTo>
                    <a:lnTo>
                      <a:pt x="5" y="0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" y="24"/>
                    </a:lnTo>
                    <a:lnTo>
                      <a:pt x="17" y="4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439" name="Freeform 231"/>
              <p:cNvSpPr>
                <a:spLocks/>
              </p:cNvSpPr>
              <p:nvPr/>
            </p:nvSpPr>
            <p:spPr bwMode="auto">
              <a:xfrm>
                <a:off x="1537" y="1941"/>
                <a:ext cx="5" cy="44"/>
              </a:xfrm>
              <a:custGeom>
                <a:avLst/>
                <a:gdLst/>
                <a:ahLst/>
                <a:cxnLst>
                  <a:cxn ang="0">
                    <a:pos x="0" y="27"/>
                  </a:cxn>
                  <a:cxn ang="0">
                    <a:pos x="0" y="35"/>
                  </a:cxn>
                  <a:cxn ang="0">
                    <a:pos x="0" y="44"/>
                  </a:cxn>
                  <a:cxn ang="0">
                    <a:pos x="2" y="44"/>
                  </a:cxn>
                  <a:cxn ang="0">
                    <a:pos x="4" y="44"/>
                  </a:cxn>
                  <a:cxn ang="0">
                    <a:pos x="4" y="44"/>
                  </a:cxn>
                  <a:cxn ang="0">
                    <a:pos x="5" y="44"/>
                  </a:cxn>
                  <a:cxn ang="0">
                    <a:pos x="5" y="35"/>
                  </a:cxn>
                  <a:cxn ang="0">
                    <a:pos x="5" y="27"/>
                  </a:cxn>
                  <a:cxn ang="0">
                    <a:pos x="5" y="17"/>
                  </a:cxn>
                  <a:cxn ang="0">
                    <a:pos x="5" y="8"/>
                  </a:cxn>
                  <a:cxn ang="0">
                    <a:pos x="5" y="0"/>
                  </a:cxn>
                  <a:cxn ang="0">
                    <a:pos x="4" y="2"/>
                  </a:cxn>
                  <a:cxn ang="0">
                    <a:pos x="4" y="2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8"/>
                  </a:cxn>
                  <a:cxn ang="0">
                    <a:pos x="0" y="17"/>
                  </a:cxn>
                  <a:cxn ang="0">
                    <a:pos x="0" y="27"/>
                  </a:cxn>
                </a:cxnLst>
                <a:rect l="0" t="0" r="r" b="b"/>
                <a:pathLst>
                  <a:path w="5" h="44">
                    <a:moveTo>
                      <a:pt x="0" y="27"/>
                    </a:moveTo>
                    <a:lnTo>
                      <a:pt x="0" y="35"/>
                    </a:lnTo>
                    <a:lnTo>
                      <a:pt x="0" y="44"/>
                    </a:lnTo>
                    <a:lnTo>
                      <a:pt x="2" y="44"/>
                    </a:lnTo>
                    <a:lnTo>
                      <a:pt x="4" y="44"/>
                    </a:lnTo>
                    <a:lnTo>
                      <a:pt x="4" y="44"/>
                    </a:lnTo>
                    <a:lnTo>
                      <a:pt x="5" y="44"/>
                    </a:lnTo>
                    <a:lnTo>
                      <a:pt x="5" y="35"/>
                    </a:lnTo>
                    <a:lnTo>
                      <a:pt x="5" y="27"/>
                    </a:lnTo>
                    <a:lnTo>
                      <a:pt x="5" y="17"/>
                    </a:lnTo>
                    <a:lnTo>
                      <a:pt x="5" y="8"/>
                    </a:lnTo>
                    <a:lnTo>
                      <a:pt x="5" y="0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8"/>
                    </a:lnTo>
                    <a:lnTo>
                      <a:pt x="0" y="17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440" name="Freeform 232"/>
              <p:cNvSpPr>
                <a:spLocks/>
              </p:cNvSpPr>
              <p:nvPr/>
            </p:nvSpPr>
            <p:spPr bwMode="auto">
              <a:xfrm>
                <a:off x="1554" y="1941"/>
                <a:ext cx="35" cy="44"/>
              </a:xfrm>
              <a:custGeom>
                <a:avLst/>
                <a:gdLst/>
                <a:ahLst/>
                <a:cxnLst>
                  <a:cxn ang="0">
                    <a:pos x="35" y="44"/>
                  </a:cxn>
                  <a:cxn ang="0">
                    <a:pos x="35" y="34"/>
                  </a:cxn>
                  <a:cxn ang="0">
                    <a:pos x="35" y="22"/>
                  </a:cxn>
                  <a:cxn ang="0">
                    <a:pos x="35" y="10"/>
                  </a:cxn>
                  <a:cxn ang="0">
                    <a:pos x="35" y="0"/>
                  </a:cxn>
                  <a:cxn ang="0">
                    <a:pos x="35" y="2"/>
                  </a:cxn>
                  <a:cxn ang="0">
                    <a:pos x="34" y="2"/>
                  </a:cxn>
                  <a:cxn ang="0">
                    <a:pos x="34" y="2"/>
                  </a:cxn>
                  <a:cxn ang="0">
                    <a:pos x="32" y="0"/>
                  </a:cxn>
                  <a:cxn ang="0">
                    <a:pos x="32" y="17"/>
                  </a:cxn>
                  <a:cxn ang="0">
                    <a:pos x="32" y="34"/>
                  </a:cxn>
                  <a:cxn ang="0">
                    <a:pos x="18" y="18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3"/>
                  </a:cxn>
                  <a:cxn ang="0">
                    <a:pos x="2" y="10"/>
                  </a:cxn>
                  <a:cxn ang="0">
                    <a:pos x="2" y="17"/>
                  </a:cxn>
                  <a:cxn ang="0">
                    <a:pos x="2" y="24"/>
                  </a:cxn>
                  <a:cxn ang="0">
                    <a:pos x="0" y="32"/>
                  </a:cxn>
                  <a:cxn ang="0">
                    <a:pos x="0" y="39"/>
                  </a:cxn>
                  <a:cxn ang="0">
                    <a:pos x="0" y="44"/>
                  </a:cxn>
                  <a:cxn ang="0">
                    <a:pos x="2" y="44"/>
                  </a:cxn>
                  <a:cxn ang="0">
                    <a:pos x="2" y="44"/>
                  </a:cxn>
                  <a:cxn ang="0">
                    <a:pos x="3" y="44"/>
                  </a:cxn>
                  <a:cxn ang="0">
                    <a:pos x="3" y="44"/>
                  </a:cxn>
                  <a:cxn ang="0">
                    <a:pos x="3" y="40"/>
                  </a:cxn>
                  <a:cxn ang="0">
                    <a:pos x="3" y="34"/>
                  </a:cxn>
                  <a:cxn ang="0">
                    <a:pos x="3" y="29"/>
                  </a:cxn>
                  <a:cxn ang="0">
                    <a:pos x="3" y="22"/>
                  </a:cxn>
                  <a:cxn ang="0">
                    <a:pos x="3" y="15"/>
                  </a:cxn>
                  <a:cxn ang="0">
                    <a:pos x="3" y="10"/>
                  </a:cxn>
                  <a:cxn ang="0">
                    <a:pos x="20" y="27"/>
                  </a:cxn>
                  <a:cxn ang="0">
                    <a:pos x="34" y="44"/>
                  </a:cxn>
                  <a:cxn ang="0">
                    <a:pos x="35" y="44"/>
                  </a:cxn>
                </a:cxnLst>
                <a:rect l="0" t="0" r="r" b="b"/>
                <a:pathLst>
                  <a:path w="35" h="44">
                    <a:moveTo>
                      <a:pt x="35" y="44"/>
                    </a:moveTo>
                    <a:lnTo>
                      <a:pt x="35" y="34"/>
                    </a:lnTo>
                    <a:lnTo>
                      <a:pt x="35" y="22"/>
                    </a:lnTo>
                    <a:lnTo>
                      <a:pt x="35" y="10"/>
                    </a:lnTo>
                    <a:lnTo>
                      <a:pt x="35" y="0"/>
                    </a:lnTo>
                    <a:lnTo>
                      <a:pt x="35" y="2"/>
                    </a:lnTo>
                    <a:lnTo>
                      <a:pt x="34" y="2"/>
                    </a:lnTo>
                    <a:lnTo>
                      <a:pt x="34" y="2"/>
                    </a:lnTo>
                    <a:lnTo>
                      <a:pt x="32" y="0"/>
                    </a:lnTo>
                    <a:lnTo>
                      <a:pt x="32" y="17"/>
                    </a:lnTo>
                    <a:lnTo>
                      <a:pt x="32" y="34"/>
                    </a:lnTo>
                    <a:lnTo>
                      <a:pt x="18" y="18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3"/>
                    </a:lnTo>
                    <a:lnTo>
                      <a:pt x="2" y="10"/>
                    </a:lnTo>
                    <a:lnTo>
                      <a:pt x="2" y="17"/>
                    </a:lnTo>
                    <a:lnTo>
                      <a:pt x="2" y="24"/>
                    </a:lnTo>
                    <a:lnTo>
                      <a:pt x="0" y="32"/>
                    </a:lnTo>
                    <a:lnTo>
                      <a:pt x="0" y="39"/>
                    </a:lnTo>
                    <a:lnTo>
                      <a:pt x="0" y="44"/>
                    </a:lnTo>
                    <a:lnTo>
                      <a:pt x="2" y="44"/>
                    </a:lnTo>
                    <a:lnTo>
                      <a:pt x="2" y="44"/>
                    </a:lnTo>
                    <a:lnTo>
                      <a:pt x="3" y="44"/>
                    </a:lnTo>
                    <a:lnTo>
                      <a:pt x="3" y="44"/>
                    </a:lnTo>
                    <a:lnTo>
                      <a:pt x="3" y="40"/>
                    </a:lnTo>
                    <a:lnTo>
                      <a:pt x="3" y="34"/>
                    </a:lnTo>
                    <a:lnTo>
                      <a:pt x="3" y="29"/>
                    </a:lnTo>
                    <a:lnTo>
                      <a:pt x="3" y="22"/>
                    </a:lnTo>
                    <a:lnTo>
                      <a:pt x="3" y="15"/>
                    </a:lnTo>
                    <a:lnTo>
                      <a:pt x="3" y="10"/>
                    </a:lnTo>
                    <a:lnTo>
                      <a:pt x="20" y="27"/>
                    </a:lnTo>
                    <a:lnTo>
                      <a:pt x="34" y="44"/>
                    </a:lnTo>
                    <a:lnTo>
                      <a:pt x="35" y="4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441" name="Freeform 233"/>
              <p:cNvSpPr>
                <a:spLocks/>
              </p:cNvSpPr>
              <p:nvPr/>
            </p:nvSpPr>
            <p:spPr bwMode="auto">
              <a:xfrm>
                <a:off x="1599" y="1941"/>
                <a:ext cx="41" cy="44"/>
              </a:xfrm>
              <a:custGeom>
                <a:avLst/>
                <a:gdLst/>
                <a:ahLst/>
                <a:cxnLst>
                  <a:cxn ang="0">
                    <a:pos x="39" y="8"/>
                  </a:cxn>
                  <a:cxn ang="0">
                    <a:pos x="39" y="5"/>
                  </a:cxn>
                  <a:cxn ang="0">
                    <a:pos x="41" y="3"/>
                  </a:cxn>
                  <a:cxn ang="0">
                    <a:pos x="39" y="3"/>
                  </a:cxn>
                  <a:cxn ang="0">
                    <a:pos x="37" y="2"/>
                  </a:cxn>
                  <a:cxn ang="0">
                    <a:pos x="36" y="2"/>
                  </a:cxn>
                  <a:cxn ang="0">
                    <a:pos x="34" y="2"/>
                  </a:cxn>
                  <a:cxn ang="0">
                    <a:pos x="31" y="0"/>
                  </a:cxn>
                  <a:cxn ang="0">
                    <a:pos x="24" y="0"/>
                  </a:cxn>
                  <a:cxn ang="0">
                    <a:pos x="17" y="0"/>
                  </a:cxn>
                  <a:cxn ang="0">
                    <a:pos x="12" y="2"/>
                  </a:cxn>
                  <a:cxn ang="0">
                    <a:pos x="7" y="5"/>
                  </a:cxn>
                  <a:cxn ang="0">
                    <a:pos x="4" y="10"/>
                  </a:cxn>
                  <a:cxn ang="0">
                    <a:pos x="2" y="15"/>
                  </a:cxn>
                  <a:cxn ang="0">
                    <a:pos x="0" y="22"/>
                  </a:cxn>
                  <a:cxn ang="0">
                    <a:pos x="2" y="29"/>
                  </a:cxn>
                  <a:cxn ang="0">
                    <a:pos x="4" y="35"/>
                  </a:cxn>
                  <a:cxn ang="0">
                    <a:pos x="7" y="39"/>
                  </a:cxn>
                  <a:cxn ang="0">
                    <a:pos x="12" y="42"/>
                  </a:cxn>
                  <a:cxn ang="0">
                    <a:pos x="17" y="44"/>
                  </a:cxn>
                  <a:cxn ang="0">
                    <a:pos x="24" y="44"/>
                  </a:cxn>
                  <a:cxn ang="0">
                    <a:pos x="29" y="44"/>
                  </a:cxn>
                  <a:cxn ang="0">
                    <a:pos x="32" y="44"/>
                  </a:cxn>
                  <a:cxn ang="0">
                    <a:pos x="37" y="42"/>
                  </a:cxn>
                  <a:cxn ang="0">
                    <a:pos x="39" y="42"/>
                  </a:cxn>
                  <a:cxn ang="0">
                    <a:pos x="39" y="39"/>
                  </a:cxn>
                  <a:cxn ang="0">
                    <a:pos x="39" y="37"/>
                  </a:cxn>
                  <a:cxn ang="0">
                    <a:pos x="39" y="30"/>
                  </a:cxn>
                  <a:cxn ang="0">
                    <a:pos x="39" y="27"/>
                  </a:cxn>
                  <a:cxn ang="0">
                    <a:pos x="41" y="24"/>
                  </a:cxn>
                  <a:cxn ang="0">
                    <a:pos x="39" y="24"/>
                  </a:cxn>
                  <a:cxn ang="0">
                    <a:pos x="37" y="24"/>
                  </a:cxn>
                  <a:cxn ang="0">
                    <a:pos x="36" y="24"/>
                  </a:cxn>
                  <a:cxn ang="0">
                    <a:pos x="34" y="24"/>
                  </a:cxn>
                  <a:cxn ang="0">
                    <a:pos x="34" y="29"/>
                  </a:cxn>
                  <a:cxn ang="0">
                    <a:pos x="34" y="32"/>
                  </a:cxn>
                  <a:cxn ang="0">
                    <a:pos x="34" y="37"/>
                  </a:cxn>
                  <a:cxn ang="0">
                    <a:pos x="34" y="40"/>
                  </a:cxn>
                  <a:cxn ang="0">
                    <a:pos x="32" y="40"/>
                  </a:cxn>
                  <a:cxn ang="0">
                    <a:pos x="31" y="42"/>
                  </a:cxn>
                  <a:cxn ang="0">
                    <a:pos x="27" y="42"/>
                  </a:cxn>
                  <a:cxn ang="0">
                    <a:pos x="26" y="42"/>
                  </a:cxn>
                  <a:cxn ang="0">
                    <a:pos x="19" y="40"/>
                  </a:cxn>
                  <a:cxn ang="0">
                    <a:pos x="14" y="39"/>
                  </a:cxn>
                  <a:cxn ang="0">
                    <a:pos x="10" y="35"/>
                  </a:cxn>
                  <a:cxn ang="0">
                    <a:pos x="7" y="29"/>
                  </a:cxn>
                  <a:cxn ang="0">
                    <a:pos x="7" y="22"/>
                  </a:cxn>
                  <a:cxn ang="0">
                    <a:pos x="7" y="15"/>
                  </a:cxn>
                  <a:cxn ang="0">
                    <a:pos x="9" y="10"/>
                  </a:cxn>
                  <a:cxn ang="0">
                    <a:pos x="12" y="7"/>
                  </a:cxn>
                  <a:cxn ang="0">
                    <a:pos x="15" y="5"/>
                  </a:cxn>
                  <a:cxn ang="0">
                    <a:pos x="20" y="3"/>
                  </a:cxn>
                  <a:cxn ang="0">
                    <a:pos x="24" y="2"/>
                  </a:cxn>
                  <a:cxn ang="0">
                    <a:pos x="29" y="3"/>
                  </a:cxn>
                  <a:cxn ang="0">
                    <a:pos x="32" y="3"/>
                  </a:cxn>
                  <a:cxn ang="0">
                    <a:pos x="36" y="7"/>
                  </a:cxn>
                  <a:cxn ang="0">
                    <a:pos x="37" y="8"/>
                  </a:cxn>
                  <a:cxn ang="0">
                    <a:pos x="39" y="8"/>
                  </a:cxn>
                </a:cxnLst>
                <a:rect l="0" t="0" r="r" b="b"/>
                <a:pathLst>
                  <a:path w="41" h="44">
                    <a:moveTo>
                      <a:pt x="39" y="8"/>
                    </a:moveTo>
                    <a:lnTo>
                      <a:pt x="39" y="5"/>
                    </a:lnTo>
                    <a:lnTo>
                      <a:pt x="41" y="3"/>
                    </a:lnTo>
                    <a:lnTo>
                      <a:pt x="39" y="3"/>
                    </a:lnTo>
                    <a:lnTo>
                      <a:pt x="37" y="2"/>
                    </a:lnTo>
                    <a:lnTo>
                      <a:pt x="36" y="2"/>
                    </a:lnTo>
                    <a:lnTo>
                      <a:pt x="34" y="2"/>
                    </a:lnTo>
                    <a:lnTo>
                      <a:pt x="31" y="0"/>
                    </a:lnTo>
                    <a:lnTo>
                      <a:pt x="24" y="0"/>
                    </a:lnTo>
                    <a:lnTo>
                      <a:pt x="17" y="0"/>
                    </a:lnTo>
                    <a:lnTo>
                      <a:pt x="12" y="2"/>
                    </a:lnTo>
                    <a:lnTo>
                      <a:pt x="7" y="5"/>
                    </a:lnTo>
                    <a:lnTo>
                      <a:pt x="4" y="10"/>
                    </a:lnTo>
                    <a:lnTo>
                      <a:pt x="2" y="15"/>
                    </a:lnTo>
                    <a:lnTo>
                      <a:pt x="0" y="22"/>
                    </a:lnTo>
                    <a:lnTo>
                      <a:pt x="2" y="29"/>
                    </a:lnTo>
                    <a:lnTo>
                      <a:pt x="4" y="35"/>
                    </a:lnTo>
                    <a:lnTo>
                      <a:pt x="7" y="39"/>
                    </a:lnTo>
                    <a:lnTo>
                      <a:pt x="12" y="42"/>
                    </a:lnTo>
                    <a:lnTo>
                      <a:pt x="17" y="44"/>
                    </a:lnTo>
                    <a:lnTo>
                      <a:pt x="24" y="44"/>
                    </a:lnTo>
                    <a:lnTo>
                      <a:pt x="29" y="44"/>
                    </a:lnTo>
                    <a:lnTo>
                      <a:pt x="32" y="44"/>
                    </a:lnTo>
                    <a:lnTo>
                      <a:pt x="37" y="42"/>
                    </a:lnTo>
                    <a:lnTo>
                      <a:pt x="39" y="42"/>
                    </a:lnTo>
                    <a:lnTo>
                      <a:pt x="39" y="39"/>
                    </a:lnTo>
                    <a:lnTo>
                      <a:pt x="39" y="37"/>
                    </a:lnTo>
                    <a:lnTo>
                      <a:pt x="39" y="30"/>
                    </a:lnTo>
                    <a:lnTo>
                      <a:pt x="39" y="27"/>
                    </a:lnTo>
                    <a:lnTo>
                      <a:pt x="41" y="24"/>
                    </a:lnTo>
                    <a:lnTo>
                      <a:pt x="39" y="24"/>
                    </a:lnTo>
                    <a:lnTo>
                      <a:pt x="37" y="24"/>
                    </a:lnTo>
                    <a:lnTo>
                      <a:pt x="36" y="24"/>
                    </a:lnTo>
                    <a:lnTo>
                      <a:pt x="34" y="24"/>
                    </a:lnTo>
                    <a:lnTo>
                      <a:pt x="34" y="29"/>
                    </a:lnTo>
                    <a:lnTo>
                      <a:pt x="34" y="32"/>
                    </a:lnTo>
                    <a:lnTo>
                      <a:pt x="34" y="37"/>
                    </a:lnTo>
                    <a:lnTo>
                      <a:pt x="34" y="40"/>
                    </a:lnTo>
                    <a:lnTo>
                      <a:pt x="32" y="40"/>
                    </a:lnTo>
                    <a:lnTo>
                      <a:pt x="31" y="42"/>
                    </a:lnTo>
                    <a:lnTo>
                      <a:pt x="27" y="42"/>
                    </a:lnTo>
                    <a:lnTo>
                      <a:pt x="26" y="42"/>
                    </a:lnTo>
                    <a:lnTo>
                      <a:pt x="19" y="40"/>
                    </a:lnTo>
                    <a:lnTo>
                      <a:pt x="14" y="39"/>
                    </a:lnTo>
                    <a:lnTo>
                      <a:pt x="10" y="35"/>
                    </a:lnTo>
                    <a:lnTo>
                      <a:pt x="7" y="29"/>
                    </a:lnTo>
                    <a:lnTo>
                      <a:pt x="7" y="22"/>
                    </a:lnTo>
                    <a:lnTo>
                      <a:pt x="7" y="15"/>
                    </a:lnTo>
                    <a:lnTo>
                      <a:pt x="9" y="10"/>
                    </a:lnTo>
                    <a:lnTo>
                      <a:pt x="12" y="7"/>
                    </a:lnTo>
                    <a:lnTo>
                      <a:pt x="15" y="5"/>
                    </a:lnTo>
                    <a:lnTo>
                      <a:pt x="20" y="3"/>
                    </a:lnTo>
                    <a:lnTo>
                      <a:pt x="24" y="2"/>
                    </a:lnTo>
                    <a:lnTo>
                      <a:pt x="29" y="3"/>
                    </a:lnTo>
                    <a:lnTo>
                      <a:pt x="32" y="3"/>
                    </a:lnTo>
                    <a:lnTo>
                      <a:pt x="36" y="7"/>
                    </a:lnTo>
                    <a:lnTo>
                      <a:pt x="37" y="8"/>
                    </a:lnTo>
                    <a:lnTo>
                      <a:pt x="39" y="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442" name="Freeform 234"/>
              <p:cNvSpPr>
                <a:spLocks/>
              </p:cNvSpPr>
              <p:nvPr/>
            </p:nvSpPr>
            <p:spPr bwMode="auto">
              <a:xfrm>
                <a:off x="1646" y="1941"/>
                <a:ext cx="31" cy="44"/>
              </a:xfrm>
              <a:custGeom>
                <a:avLst/>
                <a:gdLst/>
                <a:ahLst/>
                <a:cxnLst>
                  <a:cxn ang="0">
                    <a:pos x="12" y="27"/>
                  </a:cxn>
                  <a:cxn ang="0">
                    <a:pos x="12" y="35"/>
                  </a:cxn>
                  <a:cxn ang="0">
                    <a:pos x="12" y="44"/>
                  </a:cxn>
                  <a:cxn ang="0">
                    <a:pos x="14" y="44"/>
                  </a:cxn>
                  <a:cxn ang="0">
                    <a:pos x="15" y="44"/>
                  </a:cxn>
                  <a:cxn ang="0">
                    <a:pos x="17" y="44"/>
                  </a:cxn>
                  <a:cxn ang="0">
                    <a:pos x="19" y="44"/>
                  </a:cxn>
                  <a:cxn ang="0">
                    <a:pos x="17" y="35"/>
                  </a:cxn>
                  <a:cxn ang="0">
                    <a:pos x="17" y="27"/>
                  </a:cxn>
                  <a:cxn ang="0">
                    <a:pos x="17" y="17"/>
                  </a:cxn>
                  <a:cxn ang="0">
                    <a:pos x="17" y="10"/>
                  </a:cxn>
                  <a:cxn ang="0">
                    <a:pos x="17" y="3"/>
                  </a:cxn>
                  <a:cxn ang="0">
                    <a:pos x="24" y="3"/>
                  </a:cxn>
                  <a:cxn ang="0">
                    <a:pos x="31" y="5"/>
                  </a:cxn>
                  <a:cxn ang="0">
                    <a:pos x="31" y="3"/>
                  </a:cxn>
                  <a:cxn ang="0">
                    <a:pos x="31" y="3"/>
                  </a:cxn>
                  <a:cxn ang="0">
                    <a:pos x="31" y="2"/>
                  </a:cxn>
                  <a:cxn ang="0">
                    <a:pos x="31" y="0"/>
                  </a:cxn>
                  <a:cxn ang="0">
                    <a:pos x="22" y="2"/>
                  </a:cxn>
                  <a:cxn ang="0">
                    <a:pos x="15" y="2"/>
                  </a:cxn>
                  <a:cxn ang="0">
                    <a:pos x="7" y="2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3"/>
                  </a:cxn>
                  <a:cxn ang="0">
                    <a:pos x="0" y="3"/>
                  </a:cxn>
                  <a:cxn ang="0">
                    <a:pos x="0" y="5"/>
                  </a:cxn>
                  <a:cxn ang="0">
                    <a:pos x="5" y="3"/>
                  </a:cxn>
                  <a:cxn ang="0">
                    <a:pos x="12" y="3"/>
                  </a:cxn>
                  <a:cxn ang="0">
                    <a:pos x="12" y="10"/>
                  </a:cxn>
                  <a:cxn ang="0">
                    <a:pos x="12" y="17"/>
                  </a:cxn>
                  <a:cxn ang="0">
                    <a:pos x="12" y="27"/>
                  </a:cxn>
                </a:cxnLst>
                <a:rect l="0" t="0" r="r" b="b"/>
                <a:pathLst>
                  <a:path w="31" h="44">
                    <a:moveTo>
                      <a:pt x="12" y="27"/>
                    </a:moveTo>
                    <a:lnTo>
                      <a:pt x="12" y="35"/>
                    </a:lnTo>
                    <a:lnTo>
                      <a:pt x="12" y="44"/>
                    </a:lnTo>
                    <a:lnTo>
                      <a:pt x="14" y="44"/>
                    </a:lnTo>
                    <a:lnTo>
                      <a:pt x="15" y="44"/>
                    </a:lnTo>
                    <a:lnTo>
                      <a:pt x="17" y="44"/>
                    </a:lnTo>
                    <a:lnTo>
                      <a:pt x="19" y="44"/>
                    </a:lnTo>
                    <a:lnTo>
                      <a:pt x="17" y="35"/>
                    </a:lnTo>
                    <a:lnTo>
                      <a:pt x="17" y="27"/>
                    </a:lnTo>
                    <a:lnTo>
                      <a:pt x="17" y="17"/>
                    </a:lnTo>
                    <a:lnTo>
                      <a:pt x="17" y="10"/>
                    </a:lnTo>
                    <a:lnTo>
                      <a:pt x="17" y="3"/>
                    </a:lnTo>
                    <a:lnTo>
                      <a:pt x="24" y="3"/>
                    </a:lnTo>
                    <a:lnTo>
                      <a:pt x="31" y="5"/>
                    </a:lnTo>
                    <a:lnTo>
                      <a:pt x="31" y="3"/>
                    </a:lnTo>
                    <a:lnTo>
                      <a:pt x="31" y="3"/>
                    </a:lnTo>
                    <a:lnTo>
                      <a:pt x="31" y="2"/>
                    </a:lnTo>
                    <a:lnTo>
                      <a:pt x="31" y="0"/>
                    </a:lnTo>
                    <a:lnTo>
                      <a:pt x="22" y="2"/>
                    </a:lnTo>
                    <a:lnTo>
                      <a:pt x="15" y="2"/>
                    </a:lnTo>
                    <a:lnTo>
                      <a:pt x="7" y="2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5" y="3"/>
                    </a:lnTo>
                    <a:lnTo>
                      <a:pt x="12" y="3"/>
                    </a:lnTo>
                    <a:lnTo>
                      <a:pt x="12" y="10"/>
                    </a:lnTo>
                    <a:lnTo>
                      <a:pt x="12" y="17"/>
                    </a:lnTo>
                    <a:lnTo>
                      <a:pt x="12" y="2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443" name="Freeform 235"/>
              <p:cNvSpPr>
                <a:spLocks noEditPoints="1"/>
              </p:cNvSpPr>
              <p:nvPr/>
            </p:nvSpPr>
            <p:spPr bwMode="auto">
              <a:xfrm>
                <a:off x="1682" y="1941"/>
                <a:ext cx="45" cy="44"/>
              </a:xfrm>
              <a:custGeom>
                <a:avLst/>
                <a:gdLst/>
                <a:ahLst/>
                <a:cxnLst>
                  <a:cxn ang="0">
                    <a:pos x="38" y="22"/>
                  </a:cxn>
                  <a:cxn ang="0">
                    <a:pos x="38" y="29"/>
                  </a:cxn>
                  <a:cxn ang="0">
                    <a:pos x="37" y="34"/>
                  </a:cxn>
                  <a:cxn ang="0">
                    <a:pos x="35" y="37"/>
                  </a:cxn>
                  <a:cxn ang="0">
                    <a:pos x="32" y="40"/>
                  </a:cxn>
                  <a:cxn ang="0">
                    <a:pos x="26" y="42"/>
                  </a:cxn>
                  <a:cxn ang="0">
                    <a:pos x="23" y="42"/>
                  </a:cxn>
                  <a:cxn ang="0">
                    <a:pos x="18" y="42"/>
                  </a:cxn>
                  <a:cxn ang="0">
                    <a:pos x="13" y="40"/>
                  </a:cxn>
                  <a:cxn ang="0">
                    <a:pos x="10" y="37"/>
                  </a:cxn>
                  <a:cxn ang="0">
                    <a:pos x="8" y="34"/>
                  </a:cxn>
                  <a:cxn ang="0">
                    <a:pos x="6" y="29"/>
                  </a:cxn>
                  <a:cxn ang="0">
                    <a:pos x="6" y="22"/>
                  </a:cxn>
                  <a:cxn ang="0">
                    <a:pos x="6" y="15"/>
                  </a:cxn>
                  <a:cxn ang="0">
                    <a:pos x="8" y="10"/>
                  </a:cxn>
                  <a:cxn ang="0">
                    <a:pos x="10" y="7"/>
                  </a:cxn>
                  <a:cxn ang="0">
                    <a:pos x="13" y="5"/>
                  </a:cxn>
                  <a:cxn ang="0">
                    <a:pos x="18" y="3"/>
                  </a:cxn>
                  <a:cxn ang="0">
                    <a:pos x="23" y="2"/>
                  </a:cxn>
                  <a:cxn ang="0">
                    <a:pos x="26" y="3"/>
                  </a:cxn>
                  <a:cxn ang="0">
                    <a:pos x="32" y="5"/>
                  </a:cxn>
                  <a:cxn ang="0">
                    <a:pos x="35" y="7"/>
                  </a:cxn>
                  <a:cxn ang="0">
                    <a:pos x="37" y="10"/>
                  </a:cxn>
                  <a:cxn ang="0">
                    <a:pos x="38" y="15"/>
                  </a:cxn>
                  <a:cxn ang="0">
                    <a:pos x="38" y="22"/>
                  </a:cxn>
                  <a:cxn ang="0">
                    <a:pos x="0" y="22"/>
                  </a:cxn>
                  <a:cxn ang="0">
                    <a:pos x="1" y="29"/>
                  </a:cxn>
                  <a:cxn ang="0">
                    <a:pos x="3" y="34"/>
                  </a:cxn>
                  <a:cxn ang="0">
                    <a:pos x="6" y="39"/>
                  </a:cxn>
                  <a:cxn ang="0">
                    <a:pos x="11" y="42"/>
                  </a:cxn>
                  <a:cxn ang="0">
                    <a:pos x="16" y="44"/>
                  </a:cxn>
                  <a:cxn ang="0">
                    <a:pos x="23" y="44"/>
                  </a:cxn>
                  <a:cxn ang="0">
                    <a:pos x="28" y="44"/>
                  </a:cxn>
                  <a:cxn ang="0">
                    <a:pos x="35" y="42"/>
                  </a:cxn>
                  <a:cxn ang="0">
                    <a:pos x="38" y="39"/>
                  </a:cxn>
                  <a:cxn ang="0">
                    <a:pos x="42" y="34"/>
                  </a:cxn>
                  <a:cxn ang="0">
                    <a:pos x="45" y="29"/>
                  </a:cxn>
                  <a:cxn ang="0">
                    <a:pos x="45" y="22"/>
                  </a:cxn>
                  <a:cxn ang="0">
                    <a:pos x="45" y="15"/>
                  </a:cxn>
                  <a:cxn ang="0">
                    <a:pos x="42" y="10"/>
                  </a:cxn>
                  <a:cxn ang="0">
                    <a:pos x="38" y="5"/>
                  </a:cxn>
                  <a:cxn ang="0">
                    <a:pos x="35" y="2"/>
                  </a:cxn>
                  <a:cxn ang="0">
                    <a:pos x="28" y="0"/>
                  </a:cxn>
                  <a:cxn ang="0">
                    <a:pos x="23" y="0"/>
                  </a:cxn>
                  <a:cxn ang="0">
                    <a:pos x="16" y="0"/>
                  </a:cxn>
                  <a:cxn ang="0">
                    <a:pos x="11" y="2"/>
                  </a:cxn>
                  <a:cxn ang="0">
                    <a:pos x="6" y="5"/>
                  </a:cxn>
                  <a:cxn ang="0">
                    <a:pos x="3" y="10"/>
                  </a:cxn>
                  <a:cxn ang="0">
                    <a:pos x="1" y="15"/>
                  </a:cxn>
                  <a:cxn ang="0">
                    <a:pos x="0" y="22"/>
                  </a:cxn>
                </a:cxnLst>
                <a:rect l="0" t="0" r="r" b="b"/>
                <a:pathLst>
                  <a:path w="45" h="44">
                    <a:moveTo>
                      <a:pt x="38" y="22"/>
                    </a:moveTo>
                    <a:lnTo>
                      <a:pt x="38" y="29"/>
                    </a:lnTo>
                    <a:lnTo>
                      <a:pt x="37" y="34"/>
                    </a:lnTo>
                    <a:lnTo>
                      <a:pt x="35" y="37"/>
                    </a:lnTo>
                    <a:lnTo>
                      <a:pt x="32" y="40"/>
                    </a:lnTo>
                    <a:lnTo>
                      <a:pt x="26" y="42"/>
                    </a:lnTo>
                    <a:lnTo>
                      <a:pt x="23" y="42"/>
                    </a:lnTo>
                    <a:lnTo>
                      <a:pt x="18" y="42"/>
                    </a:lnTo>
                    <a:lnTo>
                      <a:pt x="13" y="40"/>
                    </a:lnTo>
                    <a:lnTo>
                      <a:pt x="10" y="37"/>
                    </a:lnTo>
                    <a:lnTo>
                      <a:pt x="8" y="34"/>
                    </a:lnTo>
                    <a:lnTo>
                      <a:pt x="6" y="29"/>
                    </a:lnTo>
                    <a:lnTo>
                      <a:pt x="6" y="22"/>
                    </a:lnTo>
                    <a:lnTo>
                      <a:pt x="6" y="15"/>
                    </a:lnTo>
                    <a:lnTo>
                      <a:pt x="8" y="10"/>
                    </a:lnTo>
                    <a:lnTo>
                      <a:pt x="10" y="7"/>
                    </a:lnTo>
                    <a:lnTo>
                      <a:pt x="13" y="5"/>
                    </a:lnTo>
                    <a:lnTo>
                      <a:pt x="18" y="3"/>
                    </a:lnTo>
                    <a:lnTo>
                      <a:pt x="23" y="2"/>
                    </a:lnTo>
                    <a:lnTo>
                      <a:pt x="26" y="3"/>
                    </a:lnTo>
                    <a:lnTo>
                      <a:pt x="32" y="5"/>
                    </a:lnTo>
                    <a:lnTo>
                      <a:pt x="35" y="7"/>
                    </a:lnTo>
                    <a:lnTo>
                      <a:pt x="37" y="10"/>
                    </a:lnTo>
                    <a:lnTo>
                      <a:pt x="38" y="15"/>
                    </a:lnTo>
                    <a:lnTo>
                      <a:pt x="38" y="22"/>
                    </a:lnTo>
                    <a:close/>
                    <a:moveTo>
                      <a:pt x="0" y="22"/>
                    </a:moveTo>
                    <a:lnTo>
                      <a:pt x="1" y="29"/>
                    </a:lnTo>
                    <a:lnTo>
                      <a:pt x="3" y="34"/>
                    </a:lnTo>
                    <a:lnTo>
                      <a:pt x="6" y="39"/>
                    </a:lnTo>
                    <a:lnTo>
                      <a:pt x="11" y="42"/>
                    </a:lnTo>
                    <a:lnTo>
                      <a:pt x="16" y="44"/>
                    </a:lnTo>
                    <a:lnTo>
                      <a:pt x="23" y="44"/>
                    </a:lnTo>
                    <a:lnTo>
                      <a:pt x="28" y="44"/>
                    </a:lnTo>
                    <a:lnTo>
                      <a:pt x="35" y="42"/>
                    </a:lnTo>
                    <a:lnTo>
                      <a:pt x="38" y="39"/>
                    </a:lnTo>
                    <a:lnTo>
                      <a:pt x="42" y="34"/>
                    </a:lnTo>
                    <a:lnTo>
                      <a:pt x="45" y="29"/>
                    </a:lnTo>
                    <a:lnTo>
                      <a:pt x="45" y="22"/>
                    </a:lnTo>
                    <a:lnTo>
                      <a:pt x="45" y="15"/>
                    </a:lnTo>
                    <a:lnTo>
                      <a:pt x="42" y="10"/>
                    </a:lnTo>
                    <a:lnTo>
                      <a:pt x="38" y="5"/>
                    </a:lnTo>
                    <a:lnTo>
                      <a:pt x="35" y="2"/>
                    </a:lnTo>
                    <a:lnTo>
                      <a:pt x="28" y="0"/>
                    </a:lnTo>
                    <a:lnTo>
                      <a:pt x="23" y="0"/>
                    </a:lnTo>
                    <a:lnTo>
                      <a:pt x="16" y="0"/>
                    </a:lnTo>
                    <a:lnTo>
                      <a:pt x="11" y="2"/>
                    </a:lnTo>
                    <a:lnTo>
                      <a:pt x="6" y="5"/>
                    </a:lnTo>
                    <a:lnTo>
                      <a:pt x="3" y="10"/>
                    </a:lnTo>
                    <a:lnTo>
                      <a:pt x="1" y="15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444" name="Freeform 236"/>
              <p:cNvSpPr>
                <a:spLocks/>
              </p:cNvSpPr>
              <p:nvPr/>
            </p:nvSpPr>
            <p:spPr bwMode="auto">
              <a:xfrm>
                <a:off x="1737" y="1941"/>
                <a:ext cx="35" cy="44"/>
              </a:xfrm>
              <a:custGeom>
                <a:avLst/>
                <a:gdLst/>
                <a:ahLst/>
                <a:cxnLst>
                  <a:cxn ang="0">
                    <a:pos x="35" y="44"/>
                  </a:cxn>
                  <a:cxn ang="0">
                    <a:pos x="34" y="34"/>
                  </a:cxn>
                  <a:cxn ang="0">
                    <a:pos x="34" y="22"/>
                  </a:cxn>
                  <a:cxn ang="0">
                    <a:pos x="35" y="10"/>
                  </a:cxn>
                  <a:cxn ang="0">
                    <a:pos x="35" y="0"/>
                  </a:cxn>
                  <a:cxn ang="0">
                    <a:pos x="34" y="2"/>
                  </a:cxn>
                  <a:cxn ang="0">
                    <a:pos x="34" y="2"/>
                  </a:cxn>
                  <a:cxn ang="0">
                    <a:pos x="32" y="2"/>
                  </a:cxn>
                  <a:cxn ang="0">
                    <a:pos x="32" y="0"/>
                  </a:cxn>
                  <a:cxn ang="0">
                    <a:pos x="32" y="17"/>
                  </a:cxn>
                  <a:cxn ang="0">
                    <a:pos x="32" y="34"/>
                  </a:cxn>
                  <a:cxn ang="0">
                    <a:pos x="17" y="18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3"/>
                  </a:cxn>
                  <a:cxn ang="0">
                    <a:pos x="0" y="10"/>
                  </a:cxn>
                  <a:cxn ang="0">
                    <a:pos x="0" y="17"/>
                  </a:cxn>
                  <a:cxn ang="0">
                    <a:pos x="0" y="24"/>
                  </a:cxn>
                  <a:cxn ang="0">
                    <a:pos x="0" y="32"/>
                  </a:cxn>
                  <a:cxn ang="0">
                    <a:pos x="0" y="39"/>
                  </a:cxn>
                  <a:cxn ang="0">
                    <a:pos x="0" y="44"/>
                  </a:cxn>
                  <a:cxn ang="0">
                    <a:pos x="0" y="44"/>
                  </a:cxn>
                  <a:cxn ang="0">
                    <a:pos x="2" y="44"/>
                  </a:cxn>
                  <a:cxn ang="0">
                    <a:pos x="3" y="44"/>
                  </a:cxn>
                  <a:cxn ang="0">
                    <a:pos x="3" y="44"/>
                  </a:cxn>
                  <a:cxn ang="0">
                    <a:pos x="3" y="40"/>
                  </a:cxn>
                  <a:cxn ang="0">
                    <a:pos x="3" y="34"/>
                  </a:cxn>
                  <a:cxn ang="0">
                    <a:pos x="3" y="29"/>
                  </a:cxn>
                  <a:cxn ang="0">
                    <a:pos x="3" y="22"/>
                  </a:cxn>
                  <a:cxn ang="0">
                    <a:pos x="3" y="15"/>
                  </a:cxn>
                  <a:cxn ang="0">
                    <a:pos x="3" y="10"/>
                  </a:cxn>
                  <a:cxn ang="0">
                    <a:pos x="18" y="27"/>
                  </a:cxn>
                  <a:cxn ang="0">
                    <a:pos x="34" y="44"/>
                  </a:cxn>
                  <a:cxn ang="0">
                    <a:pos x="35" y="44"/>
                  </a:cxn>
                </a:cxnLst>
                <a:rect l="0" t="0" r="r" b="b"/>
                <a:pathLst>
                  <a:path w="35" h="44">
                    <a:moveTo>
                      <a:pt x="35" y="44"/>
                    </a:moveTo>
                    <a:lnTo>
                      <a:pt x="34" y="34"/>
                    </a:lnTo>
                    <a:lnTo>
                      <a:pt x="34" y="22"/>
                    </a:lnTo>
                    <a:lnTo>
                      <a:pt x="35" y="10"/>
                    </a:lnTo>
                    <a:lnTo>
                      <a:pt x="35" y="0"/>
                    </a:lnTo>
                    <a:lnTo>
                      <a:pt x="34" y="2"/>
                    </a:lnTo>
                    <a:lnTo>
                      <a:pt x="34" y="2"/>
                    </a:lnTo>
                    <a:lnTo>
                      <a:pt x="32" y="2"/>
                    </a:lnTo>
                    <a:lnTo>
                      <a:pt x="32" y="0"/>
                    </a:lnTo>
                    <a:lnTo>
                      <a:pt x="32" y="17"/>
                    </a:lnTo>
                    <a:lnTo>
                      <a:pt x="32" y="34"/>
                    </a:lnTo>
                    <a:lnTo>
                      <a:pt x="17" y="18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0" y="10"/>
                    </a:lnTo>
                    <a:lnTo>
                      <a:pt x="0" y="17"/>
                    </a:lnTo>
                    <a:lnTo>
                      <a:pt x="0" y="24"/>
                    </a:lnTo>
                    <a:lnTo>
                      <a:pt x="0" y="32"/>
                    </a:lnTo>
                    <a:lnTo>
                      <a:pt x="0" y="39"/>
                    </a:lnTo>
                    <a:lnTo>
                      <a:pt x="0" y="44"/>
                    </a:lnTo>
                    <a:lnTo>
                      <a:pt x="0" y="44"/>
                    </a:lnTo>
                    <a:lnTo>
                      <a:pt x="2" y="44"/>
                    </a:lnTo>
                    <a:lnTo>
                      <a:pt x="3" y="44"/>
                    </a:lnTo>
                    <a:lnTo>
                      <a:pt x="3" y="44"/>
                    </a:lnTo>
                    <a:lnTo>
                      <a:pt x="3" y="40"/>
                    </a:lnTo>
                    <a:lnTo>
                      <a:pt x="3" y="34"/>
                    </a:lnTo>
                    <a:lnTo>
                      <a:pt x="3" y="29"/>
                    </a:lnTo>
                    <a:lnTo>
                      <a:pt x="3" y="22"/>
                    </a:lnTo>
                    <a:lnTo>
                      <a:pt x="3" y="15"/>
                    </a:lnTo>
                    <a:lnTo>
                      <a:pt x="3" y="10"/>
                    </a:lnTo>
                    <a:lnTo>
                      <a:pt x="18" y="27"/>
                    </a:lnTo>
                    <a:lnTo>
                      <a:pt x="34" y="44"/>
                    </a:lnTo>
                    <a:lnTo>
                      <a:pt x="35" y="4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445" name="Freeform 237"/>
              <p:cNvSpPr>
                <a:spLocks/>
              </p:cNvSpPr>
              <p:nvPr/>
            </p:nvSpPr>
            <p:spPr bwMode="auto">
              <a:xfrm>
                <a:off x="2610" y="2500"/>
                <a:ext cx="47" cy="44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3" y="22"/>
                  </a:cxn>
                  <a:cxn ang="0">
                    <a:pos x="0" y="44"/>
                  </a:cxn>
                  <a:cxn ang="0">
                    <a:pos x="2" y="44"/>
                  </a:cxn>
                  <a:cxn ang="0">
                    <a:pos x="2" y="44"/>
                  </a:cxn>
                  <a:cxn ang="0">
                    <a:pos x="3" y="44"/>
                  </a:cxn>
                  <a:cxn ang="0">
                    <a:pos x="5" y="44"/>
                  </a:cxn>
                  <a:cxn ang="0">
                    <a:pos x="5" y="29"/>
                  </a:cxn>
                  <a:cxn ang="0">
                    <a:pos x="7" y="12"/>
                  </a:cxn>
                  <a:cxn ang="0">
                    <a:pos x="7" y="12"/>
                  </a:cxn>
                  <a:cxn ang="0">
                    <a:pos x="15" y="29"/>
                  </a:cxn>
                  <a:cxn ang="0">
                    <a:pos x="23" y="44"/>
                  </a:cxn>
                  <a:cxn ang="0">
                    <a:pos x="23" y="44"/>
                  </a:cxn>
                  <a:cxn ang="0">
                    <a:pos x="30" y="27"/>
                  </a:cxn>
                  <a:cxn ang="0">
                    <a:pos x="39" y="12"/>
                  </a:cxn>
                  <a:cxn ang="0">
                    <a:pos x="39" y="12"/>
                  </a:cxn>
                  <a:cxn ang="0">
                    <a:pos x="40" y="27"/>
                  </a:cxn>
                  <a:cxn ang="0">
                    <a:pos x="42" y="44"/>
                  </a:cxn>
                  <a:cxn ang="0">
                    <a:pos x="44" y="44"/>
                  </a:cxn>
                  <a:cxn ang="0">
                    <a:pos x="45" y="44"/>
                  </a:cxn>
                  <a:cxn ang="0">
                    <a:pos x="47" y="44"/>
                  </a:cxn>
                  <a:cxn ang="0">
                    <a:pos x="47" y="44"/>
                  </a:cxn>
                  <a:cxn ang="0">
                    <a:pos x="45" y="22"/>
                  </a:cxn>
                  <a:cxn ang="0">
                    <a:pos x="42" y="0"/>
                  </a:cxn>
                  <a:cxn ang="0">
                    <a:pos x="42" y="0"/>
                  </a:cxn>
                  <a:cxn ang="0">
                    <a:pos x="32" y="20"/>
                  </a:cxn>
                  <a:cxn ang="0">
                    <a:pos x="23" y="34"/>
                  </a:cxn>
                  <a:cxn ang="0">
                    <a:pos x="15" y="17"/>
                  </a:cxn>
                  <a:cxn ang="0">
                    <a:pos x="7" y="0"/>
                  </a:cxn>
                  <a:cxn ang="0">
                    <a:pos x="7" y="0"/>
                  </a:cxn>
                </a:cxnLst>
                <a:rect l="0" t="0" r="r" b="b"/>
                <a:pathLst>
                  <a:path w="47" h="44">
                    <a:moveTo>
                      <a:pt x="7" y="0"/>
                    </a:moveTo>
                    <a:lnTo>
                      <a:pt x="3" y="22"/>
                    </a:lnTo>
                    <a:lnTo>
                      <a:pt x="0" y="44"/>
                    </a:lnTo>
                    <a:lnTo>
                      <a:pt x="2" y="44"/>
                    </a:lnTo>
                    <a:lnTo>
                      <a:pt x="2" y="44"/>
                    </a:lnTo>
                    <a:lnTo>
                      <a:pt x="3" y="44"/>
                    </a:lnTo>
                    <a:lnTo>
                      <a:pt x="5" y="44"/>
                    </a:lnTo>
                    <a:lnTo>
                      <a:pt x="5" y="29"/>
                    </a:lnTo>
                    <a:lnTo>
                      <a:pt x="7" y="12"/>
                    </a:lnTo>
                    <a:lnTo>
                      <a:pt x="7" y="12"/>
                    </a:lnTo>
                    <a:lnTo>
                      <a:pt x="15" y="29"/>
                    </a:lnTo>
                    <a:lnTo>
                      <a:pt x="23" y="44"/>
                    </a:lnTo>
                    <a:lnTo>
                      <a:pt x="23" y="44"/>
                    </a:lnTo>
                    <a:lnTo>
                      <a:pt x="30" y="27"/>
                    </a:lnTo>
                    <a:lnTo>
                      <a:pt x="39" y="12"/>
                    </a:lnTo>
                    <a:lnTo>
                      <a:pt x="39" y="12"/>
                    </a:lnTo>
                    <a:lnTo>
                      <a:pt x="40" y="27"/>
                    </a:lnTo>
                    <a:lnTo>
                      <a:pt x="42" y="44"/>
                    </a:lnTo>
                    <a:lnTo>
                      <a:pt x="44" y="44"/>
                    </a:lnTo>
                    <a:lnTo>
                      <a:pt x="45" y="44"/>
                    </a:lnTo>
                    <a:lnTo>
                      <a:pt x="47" y="44"/>
                    </a:lnTo>
                    <a:lnTo>
                      <a:pt x="47" y="44"/>
                    </a:lnTo>
                    <a:lnTo>
                      <a:pt x="45" y="22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32" y="20"/>
                    </a:lnTo>
                    <a:lnTo>
                      <a:pt x="23" y="34"/>
                    </a:lnTo>
                    <a:lnTo>
                      <a:pt x="15" y="17"/>
                    </a:lnTo>
                    <a:lnTo>
                      <a:pt x="7" y="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446" name="Freeform 238"/>
              <p:cNvSpPr>
                <a:spLocks/>
              </p:cNvSpPr>
              <p:nvPr/>
            </p:nvSpPr>
            <p:spPr bwMode="auto">
              <a:xfrm>
                <a:off x="2669" y="2502"/>
                <a:ext cx="35" cy="43"/>
              </a:xfrm>
              <a:custGeom>
                <a:avLst/>
                <a:gdLst/>
                <a:ahLst/>
                <a:cxnLst>
                  <a:cxn ang="0">
                    <a:pos x="32" y="20"/>
                  </a:cxn>
                  <a:cxn ang="0">
                    <a:pos x="30" y="21"/>
                  </a:cxn>
                  <a:cxn ang="0">
                    <a:pos x="30" y="25"/>
                  </a:cxn>
                  <a:cxn ang="0">
                    <a:pos x="30" y="28"/>
                  </a:cxn>
                  <a:cxn ang="0">
                    <a:pos x="30" y="32"/>
                  </a:cxn>
                  <a:cxn ang="0">
                    <a:pos x="28" y="35"/>
                  </a:cxn>
                  <a:cxn ang="0">
                    <a:pos x="25" y="38"/>
                  </a:cxn>
                  <a:cxn ang="0">
                    <a:pos x="21" y="40"/>
                  </a:cxn>
                  <a:cxn ang="0">
                    <a:pos x="18" y="40"/>
                  </a:cxn>
                  <a:cxn ang="0">
                    <a:pos x="13" y="40"/>
                  </a:cxn>
                  <a:cxn ang="0">
                    <a:pos x="10" y="38"/>
                  </a:cxn>
                  <a:cxn ang="0">
                    <a:pos x="8" y="35"/>
                  </a:cxn>
                  <a:cxn ang="0">
                    <a:pos x="6" y="33"/>
                  </a:cxn>
                  <a:cxn ang="0">
                    <a:pos x="5" y="30"/>
                  </a:cxn>
                  <a:cxn ang="0">
                    <a:pos x="5" y="27"/>
                  </a:cxn>
                  <a:cxn ang="0">
                    <a:pos x="5" y="23"/>
                  </a:cxn>
                  <a:cxn ang="0">
                    <a:pos x="5" y="20"/>
                  </a:cxn>
                  <a:cxn ang="0">
                    <a:pos x="5" y="11"/>
                  </a:cxn>
                  <a:cxn ang="0">
                    <a:pos x="5" y="5"/>
                  </a:cxn>
                  <a:cxn ang="0">
                    <a:pos x="5" y="0"/>
                  </a:cxn>
                  <a:cxn ang="0">
                    <a:pos x="3" y="0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5"/>
                  </a:cxn>
                  <a:cxn ang="0">
                    <a:pos x="0" y="20"/>
                  </a:cxn>
                  <a:cxn ang="0">
                    <a:pos x="0" y="25"/>
                  </a:cxn>
                  <a:cxn ang="0">
                    <a:pos x="0" y="32"/>
                  </a:cxn>
                  <a:cxn ang="0">
                    <a:pos x="1" y="37"/>
                  </a:cxn>
                  <a:cxn ang="0">
                    <a:pos x="5" y="40"/>
                  </a:cxn>
                  <a:cxn ang="0">
                    <a:pos x="10" y="42"/>
                  </a:cxn>
                  <a:cxn ang="0">
                    <a:pos x="16" y="43"/>
                  </a:cxn>
                  <a:cxn ang="0">
                    <a:pos x="23" y="42"/>
                  </a:cxn>
                  <a:cxn ang="0">
                    <a:pos x="27" y="40"/>
                  </a:cxn>
                  <a:cxn ang="0">
                    <a:pos x="30" y="37"/>
                  </a:cxn>
                  <a:cxn ang="0">
                    <a:pos x="33" y="32"/>
                  </a:cxn>
                  <a:cxn ang="0">
                    <a:pos x="33" y="25"/>
                  </a:cxn>
                  <a:cxn ang="0">
                    <a:pos x="33" y="10"/>
                  </a:cxn>
                  <a:cxn ang="0">
                    <a:pos x="35" y="0"/>
                  </a:cxn>
                  <a:cxn ang="0">
                    <a:pos x="33" y="0"/>
                  </a:cxn>
                  <a:cxn ang="0">
                    <a:pos x="33" y="0"/>
                  </a:cxn>
                  <a:cxn ang="0">
                    <a:pos x="32" y="0"/>
                  </a:cxn>
                  <a:cxn ang="0">
                    <a:pos x="30" y="0"/>
                  </a:cxn>
                  <a:cxn ang="0">
                    <a:pos x="30" y="3"/>
                  </a:cxn>
                  <a:cxn ang="0">
                    <a:pos x="32" y="10"/>
                  </a:cxn>
                  <a:cxn ang="0">
                    <a:pos x="32" y="20"/>
                  </a:cxn>
                </a:cxnLst>
                <a:rect l="0" t="0" r="r" b="b"/>
                <a:pathLst>
                  <a:path w="35" h="43">
                    <a:moveTo>
                      <a:pt x="32" y="20"/>
                    </a:moveTo>
                    <a:lnTo>
                      <a:pt x="30" y="21"/>
                    </a:lnTo>
                    <a:lnTo>
                      <a:pt x="30" y="25"/>
                    </a:lnTo>
                    <a:lnTo>
                      <a:pt x="30" y="28"/>
                    </a:lnTo>
                    <a:lnTo>
                      <a:pt x="30" y="32"/>
                    </a:lnTo>
                    <a:lnTo>
                      <a:pt x="28" y="35"/>
                    </a:lnTo>
                    <a:lnTo>
                      <a:pt x="25" y="38"/>
                    </a:lnTo>
                    <a:lnTo>
                      <a:pt x="21" y="40"/>
                    </a:lnTo>
                    <a:lnTo>
                      <a:pt x="18" y="40"/>
                    </a:lnTo>
                    <a:lnTo>
                      <a:pt x="13" y="40"/>
                    </a:lnTo>
                    <a:lnTo>
                      <a:pt x="10" y="38"/>
                    </a:lnTo>
                    <a:lnTo>
                      <a:pt x="8" y="35"/>
                    </a:lnTo>
                    <a:lnTo>
                      <a:pt x="6" y="33"/>
                    </a:lnTo>
                    <a:lnTo>
                      <a:pt x="5" y="30"/>
                    </a:lnTo>
                    <a:lnTo>
                      <a:pt x="5" y="27"/>
                    </a:lnTo>
                    <a:lnTo>
                      <a:pt x="5" y="23"/>
                    </a:lnTo>
                    <a:lnTo>
                      <a:pt x="5" y="20"/>
                    </a:lnTo>
                    <a:lnTo>
                      <a:pt x="5" y="11"/>
                    </a:lnTo>
                    <a:lnTo>
                      <a:pt x="5" y="5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5"/>
                    </a:lnTo>
                    <a:lnTo>
                      <a:pt x="0" y="20"/>
                    </a:lnTo>
                    <a:lnTo>
                      <a:pt x="0" y="25"/>
                    </a:lnTo>
                    <a:lnTo>
                      <a:pt x="0" y="32"/>
                    </a:lnTo>
                    <a:lnTo>
                      <a:pt x="1" y="37"/>
                    </a:lnTo>
                    <a:lnTo>
                      <a:pt x="5" y="40"/>
                    </a:lnTo>
                    <a:lnTo>
                      <a:pt x="10" y="42"/>
                    </a:lnTo>
                    <a:lnTo>
                      <a:pt x="16" y="43"/>
                    </a:lnTo>
                    <a:lnTo>
                      <a:pt x="23" y="42"/>
                    </a:lnTo>
                    <a:lnTo>
                      <a:pt x="27" y="40"/>
                    </a:lnTo>
                    <a:lnTo>
                      <a:pt x="30" y="37"/>
                    </a:lnTo>
                    <a:lnTo>
                      <a:pt x="33" y="32"/>
                    </a:lnTo>
                    <a:lnTo>
                      <a:pt x="33" y="25"/>
                    </a:lnTo>
                    <a:lnTo>
                      <a:pt x="33" y="10"/>
                    </a:lnTo>
                    <a:lnTo>
                      <a:pt x="35" y="0"/>
                    </a:lnTo>
                    <a:lnTo>
                      <a:pt x="33" y="0"/>
                    </a:lnTo>
                    <a:lnTo>
                      <a:pt x="33" y="0"/>
                    </a:lnTo>
                    <a:lnTo>
                      <a:pt x="32" y="0"/>
                    </a:lnTo>
                    <a:lnTo>
                      <a:pt x="30" y="0"/>
                    </a:lnTo>
                    <a:lnTo>
                      <a:pt x="30" y="3"/>
                    </a:lnTo>
                    <a:lnTo>
                      <a:pt x="32" y="10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447" name="Freeform 239"/>
              <p:cNvSpPr>
                <a:spLocks/>
              </p:cNvSpPr>
              <p:nvPr/>
            </p:nvSpPr>
            <p:spPr bwMode="auto">
              <a:xfrm>
                <a:off x="2716" y="2502"/>
                <a:ext cx="32" cy="42"/>
              </a:xfrm>
              <a:custGeom>
                <a:avLst/>
                <a:gdLst/>
                <a:ahLst/>
                <a:cxnLst>
                  <a:cxn ang="0">
                    <a:pos x="0" y="42"/>
                  </a:cxn>
                  <a:cxn ang="0">
                    <a:pos x="1" y="42"/>
                  </a:cxn>
                  <a:cxn ang="0">
                    <a:pos x="3" y="42"/>
                  </a:cxn>
                  <a:cxn ang="0">
                    <a:pos x="5" y="42"/>
                  </a:cxn>
                  <a:cxn ang="0">
                    <a:pos x="6" y="42"/>
                  </a:cxn>
                  <a:cxn ang="0">
                    <a:pos x="5" y="33"/>
                  </a:cxn>
                  <a:cxn ang="0">
                    <a:pos x="5" y="27"/>
                  </a:cxn>
                  <a:cxn ang="0">
                    <a:pos x="5" y="20"/>
                  </a:cxn>
                  <a:cxn ang="0">
                    <a:pos x="5" y="20"/>
                  </a:cxn>
                  <a:cxn ang="0">
                    <a:pos x="6" y="20"/>
                  </a:cxn>
                  <a:cxn ang="0">
                    <a:pos x="6" y="20"/>
                  </a:cxn>
                  <a:cxn ang="0">
                    <a:pos x="6" y="20"/>
                  </a:cxn>
                  <a:cxn ang="0">
                    <a:pos x="11" y="27"/>
                  </a:cxn>
                  <a:cxn ang="0">
                    <a:pos x="16" y="33"/>
                  </a:cxn>
                  <a:cxn ang="0">
                    <a:pos x="23" y="42"/>
                  </a:cxn>
                  <a:cxn ang="0">
                    <a:pos x="25" y="42"/>
                  </a:cxn>
                  <a:cxn ang="0">
                    <a:pos x="27" y="42"/>
                  </a:cxn>
                  <a:cxn ang="0">
                    <a:pos x="28" y="42"/>
                  </a:cxn>
                  <a:cxn ang="0">
                    <a:pos x="32" y="42"/>
                  </a:cxn>
                  <a:cxn ang="0">
                    <a:pos x="20" y="30"/>
                  </a:cxn>
                  <a:cxn ang="0">
                    <a:pos x="11" y="18"/>
                  </a:cxn>
                  <a:cxn ang="0">
                    <a:pos x="20" y="8"/>
                  </a:cxn>
                  <a:cxn ang="0">
                    <a:pos x="30" y="0"/>
                  </a:cxn>
                  <a:cxn ang="0">
                    <a:pos x="28" y="0"/>
                  </a:cxn>
                  <a:cxn ang="0">
                    <a:pos x="27" y="0"/>
                  </a:cxn>
                  <a:cxn ang="0">
                    <a:pos x="27" y="0"/>
                  </a:cxn>
                  <a:cxn ang="0">
                    <a:pos x="25" y="0"/>
                  </a:cxn>
                  <a:cxn ang="0">
                    <a:pos x="16" y="10"/>
                  </a:cxn>
                  <a:cxn ang="0">
                    <a:pos x="6" y="18"/>
                  </a:cxn>
                  <a:cxn ang="0">
                    <a:pos x="6" y="18"/>
                  </a:cxn>
                  <a:cxn ang="0">
                    <a:pos x="6" y="20"/>
                  </a:cxn>
                  <a:cxn ang="0">
                    <a:pos x="5" y="18"/>
                  </a:cxn>
                  <a:cxn ang="0">
                    <a:pos x="5" y="18"/>
                  </a:cxn>
                  <a:cxn ang="0">
                    <a:pos x="5" y="15"/>
                  </a:cxn>
                  <a:cxn ang="0">
                    <a:pos x="5" y="6"/>
                  </a:cxn>
                  <a:cxn ang="0">
                    <a:pos x="6" y="0"/>
                  </a:cxn>
                  <a:cxn ang="0">
                    <a:pos x="5" y="0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5"/>
                  </a:cxn>
                  <a:cxn ang="0">
                    <a:pos x="0" y="27"/>
                  </a:cxn>
                  <a:cxn ang="0">
                    <a:pos x="0" y="33"/>
                  </a:cxn>
                  <a:cxn ang="0">
                    <a:pos x="0" y="42"/>
                  </a:cxn>
                </a:cxnLst>
                <a:rect l="0" t="0" r="r" b="b"/>
                <a:pathLst>
                  <a:path w="32" h="42">
                    <a:moveTo>
                      <a:pt x="0" y="42"/>
                    </a:moveTo>
                    <a:lnTo>
                      <a:pt x="1" y="42"/>
                    </a:lnTo>
                    <a:lnTo>
                      <a:pt x="3" y="42"/>
                    </a:lnTo>
                    <a:lnTo>
                      <a:pt x="5" y="42"/>
                    </a:lnTo>
                    <a:lnTo>
                      <a:pt x="6" y="42"/>
                    </a:lnTo>
                    <a:lnTo>
                      <a:pt x="5" y="33"/>
                    </a:lnTo>
                    <a:lnTo>
                      <a:pt x="5" y="27"/>
                    </a:lnTo>
                    <a:lnTo>
                      <a:pt x="5" y="20"/>
                    </a:lnTo>
                    <a:lnTo>
                      <a:pt x="5" y="20"/>
                    </a:lnTo>
                    <a:lnTo>
                      <a:pt x="6" y="20"/>
                    </a:lnTo>
                    <a:lnTo>
                      <a:pt x="6" y="20"/>
                    </a:lnTo>
                    <a:lnTo>
                      <a:pt x="6" y="20"/>
                    </a:lnTo>
                    <a:lnTo>
                      <a:pt x="11" y="27"/>
                    </a:lnTo>
                    <a:lnTo>
                      <a:pt x="16" y="33"/>
                    </a:lnTo>
                    <a:lnTo>
                      <a:pt x="23" y="42"/>
                    </a:lnTo>
                    <a:lnTo>
                      <a:pt x="25" y="42"/>
                    </a:lnTo>
                    <a:lnTo>
                      <a:pt x="27" y="42"/>
                    </a:lnTo>
                    <a:lnTo>
                      <a:pt x="28" y="42"/>
                    </a:lnTo>
                    <a:lnTo>
                      <a:pt x="32" y="42"/>
                    </a:lnTo>
                    <a:lnTo>
                      <a:pt x="20" y="30"/>
                    </a:lnTo>
                    <a:lnTo>
                      <a:pt x="11" y="18"/>
                    </a:lnTo>
                    <a:lnTo>
                      <a:pt x="20" y="8"/>
                    </a:lnTo>
                    <a:lnTo>
                      <a:pt x="30" y="0"/>
                    </a:lnTo>
                    <a:lnTo>
                      <a:pt x="28" y="0"/>
                    </a:lnTo>
                    <a:lnTo>
                      <a:pt x="27" y="0"/>
                    </a:lnTo>
                    <a:lnTo>
                      <a:pt x="27" y="0"/>
                    </a:lnTo>
                    <a:lnTo>
                      <a:pt x="25" y="0"/>
                    </a:lnTo>
                    <a:lnTo>
                      <a:pt x="16" y="10"/>
                    </a:lnTo>
                    <a:lnTo>
                      <a:pt x="6" y="18"/>
                    </a:lnTo>
                    <a:lnTo>
                      <a:pt x="6" y="18"/>
                    </a:lnTo>
                    <a:lnTo>
                      <a:pt x="6" y="20"/>
                    </a:lnTo>
                    <a:lnTo>
                      <a:pt x="5" y="18"/>
                    </a:lnTo>
                    <a:lnTo>
                      <a:pt x="5" y="18"/>
                    </a:lnTo>
                    <a:lnTo>
                      <a:pt x="5" y="15"/>
                    </a:lnTo>
                    <a:lnTo>
                      <a:pt x="5" y="6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5"/>
                    </a:lnTo>
                    <a:lnTo>
                      <a:pt x="0" y="27"/>
                    </a:lnTo>
                    <a:lnTo>
                      <a:pt x="0" y="33"/>
                    </a:lnTo>
                    <a:lnTo>
                      <a:pt x="0" y="4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448" name="Freeform 240"/>
              <p:cNvSpPr>
                <a:spLocks/>
              </p:cNvSpPr>
              <p:nvPr/>
            </p:nvSpPr>
            <p:spPr bwMode="auto">
              <a:xfrm>
                <a:off x="2754" y="2502"/>
                <a:ext cx="36" cy="43"/>
              </a:xfrm>
              <a:custGeom>
                <a:avLst/>
                <a:gdLst/>
                <a:ahLst/>
                <a:cxnLst>
                  <a:cxn ang="0">
                    <a:pos x="32" y="20"/>
                  </a:cxn>
                  <a:cxn ang="0">
                    <a:pos x="32" y="21"/>
                  </a:cxn>
                  <a:cxn ang="0">
                    <a:pos x="30" y="25"/>
                  </a:cxn>
                  <a:cxn ang="0">
                    <a:pos x="30" y="28"/>
                  </a:cxn>
                  <a:cxn ang="0">
                    <a:pos x="30" y="32"/>
                  </a:cxn>
                  <a:cxn ang="0">
                    <a:pos x="29" y="35"/>
                  </a:cxn>
                  <a:cxn ang="0">
                    <a:pos x="25" y="38"/>
                  </a:cxn>
                  <a:cxn ang="0">
                    <a:pos x="22" y="40"/>
                  </a:cxn>
                  <a:cxn ang="0">
                    <a:pos x="19" y="40"/>
                  </a:cxn>
                  <a:cxn ang="0">
                    <a:pos x="14" y="40"/>
                  </a:cxn>
                  <a:cxn ang="0">
                    <a:pos x="10" y="38"/>
                  </a:cxn>
                  <a:cxn ang="0">
                    <a:pos x="9" y="35"/>
                  </a:cxn>
                  <a:cxn ang="0">
                    <a:pos x="7" y="33"/>
                  </a:cxn>
                  <a:cxn ang="0">
                    <a:pos x="5" y="30"/>
                  </a:cxn>
                  <a:cxn ang="0">
                    <a:pos x="5" y="27"/>
                  </a:cxn>
                  <a:cxn ang="0">
                    <a:pos x="5" y="23"/>
                  </a:cxn>
                  <a:cxn ang="0">
                    <a:pos x="5" y="20"/>
                  </a:cxn>
                  <a:cxn ang="0">
                    <a:pos x="5" y="11"/>
                  </a:cxn>
                  <a:cxn ang="0">
                    <a:pos x="5" y="5"/>
                  </a:cxn>
                  <a:cxn ang="0">
                    <a:pos x="5" y="0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5"/>
                  </a:cxn>
                  <a:cxn ang="0">
                    <a:pos x="0" y="20"/>
                  </a:cxn>
                  <a:cxn ang="0">
                    <a:pos x="0" y="25"/>
                  </a:cxn>
                  <a:cxn ang="0">
                    <a:pos x="0" y="32"/>
                  </a:cxn>
                  <a:cxn ang="0">
                    <a:pos x="2" y="37"/>
                  </a:cxn>
                  <a:cxn ang="0">
                    <a:pos x="5" y="40"/>
                  </a:cxn>
                  <a:cxn ang="0">
                    <a:pos x="10" y="42"/>
                  </a:cxn>
                  <a:cxn ang="0">
                    <a:pos x="17" y="43"/>
                  </a:cxn>
                  <a:cxn ang="0">
                    <a:pos x="24" y="42"/>
                  </a:cxn>
                  <a:cxn ang="0">
                    <a:pos x="27" y="40"/>
                  </a:cxn>
                  <a:cxn ang="0">
                    <a:pos x="30" y="37"/>
                  </a:cxn>
                  <a:cxn ang="0">
                    <a:pos x="34" y="32"/>
                  </a:cxn>
                  <a:cxn ang="0">
                    <a:pos x="34" y="25"/>
                  </a:cxn>
                  <a:cxn ang="0">
                    <a:pos x="34" y="10"/>
                  </a:cxn>
                  <a:cxn ang="0">
                    <a:pos x="36" y="0"/>
                  </a:cxn>
                  <a:cxn ang="0">
                    <a:pos x="34" y="0"/>
                  </a:cxn>
                  <a:cxn ang="0">
                    <a:pos x="34" y="0"/>
                  </a:cxn>
                  <a:cxn ang="0">
                    <a:pos x="32" y="0"/>
                  </a:cxn>
                  <a:cxn ang="0">
                    <a:pos x="30" y="0"/>
                  </a:cxn>
                  <a:cxn ang="0">
                    <a:pos x="30" y="3"/>
                  </a:cxn>
                  <a:cxn ang="0">
                    <a:pos x="32" y="10"/>
                  </a:cxn>
                  <a:cxn ang="0">
                    <a:pos x="32" y="20"/>
                  </a:cxn>
                </a:cxnLst>
                <a:rect l="0" t="0" r="r" b="b"/>
                <a:pathLst>
                  <a:path w="36" h="43">
                    <a:moveTo>
                      <a:pt x="32" y="20"/>
                    </a:moveTo>
                    <a:lnTo>
                      <a:pt x="32" y="21"/>
                    </a:lnTo>
                    <a:lnTo>
                      <a:pt x="30" y="25"/>
                    </a:lnTo>
                    <a:lnTo>
                      <a:pt x="30" y="28"/>
                    </a:lnTo>
                    <a:lnTo>
                      <a:pt x="30" y="32"/>
                    </a:lnTo>
                    <a:lnTo>
                      <a:pt x="29" y="35"/>
                    </a:lnTo>
                    <a:lnTo>
                      <a:pt x="25" y="38"/>
                    </a:lnTo>
                    <a:lnTo>
                      <a:pt x="22" y="40"/>
                    </a:lnTo>
                    <a:lnTo>
                      <a:pt x="19" y="40"/>
                    </a:lnTo>
                    <a:lnTo>
                      <a:pt x="14" y="40"/>
                    </a:lnTo>
                    <a:lnTo>
                      <a:pt x="10" y="38"/>
                    </a:lnTo>
                    <a:lnTo>
                      <a:pt x="9" y="35"/>
                    </a:lnTo>
                    <a:lnTo>
                      <a:pt x="7" y="33"/>
                    </a:lnTo>
                    <a:lnTo>
                      <a:pt x="5" y="30"/>
                    </a:lnTo>
                    <a:lnTo>
                      <a:pt x="5" y="27"/>
                    </a:lnTo>
                    <a:lnTo>
                      <a:pt x="5" y="23"/>
                    </a:lnTo>
                    <a:lnTo>
                      <a:pt x="5" y="20"/>
                    </a:lnTo>
                    <a:lnTo>
                      <a:pt x="5" y="11"/>
                    </a:lnTo>
                    <a:lnTo>
                      <a:pt x="5" y="5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5"/>
                    </a:lnTo>
                    <a:lnTo>
                      <a:pt x="0" y="20"/>
                    </a:lnTo>
                    <a:lnTo>
                      <a:pt x="0" y="25"/>
                    </a:lnTo>
                    <a:lnTo>
                      <a:pt x="0" y="32"/>
                    </a:lnTo>
                    <a:lnTo>
                      <a:pt x="2" y="37"/>
                    </a:lnTo>
                    <a:lnTo>
                      <a:pt x="5" y="40"/>
                    </a:lnTo>
                    <a:lnTo>
                      <a:pt x="10" y="42"/>
                    </a:lnTo>
                    <a:lnTo>
                      <a:pt x="17" y="43"/>
                    </a:lnTo>
                    <a:lnTo>
                      <a:pt x="24" y="42"/>
                    </a:lnTo>
                    <a:lnTo>
                      <a:pt x="27" y="40"/>
                    </a:lnTo>
                    <a:lnTo>
                      <a:pt x="30" y="37"/>
                    </a:lnTo>
                    <a:lnTo>
                      <a:pt x="34" y="32"/>
                    </a:lnTo>
                    <a:lnTo>
                      <a:pt x="34" y="25"/>
                    </a:lnTo>
                    <a:lnTo>
                      <a:pt x="34" y="10"/>
                    </a:lnTo>
                    <a:lnTo>
                      <a:pt x="36" y="0"/>
                    </a:lnTo>
                    <a:lnTo>
                      <a:pt x="34" y="0"/>
                    </a:lnTo>
                    <a:lnTo>
                      <a:pt x="34" y="0"/>
                    </a:lnTo>
                    <a:lnTo>
                      <a:pt x="32" y="0"/>
                    </a:lnTo>
                    <a:lnTo>
                      <a:pt x="30" y="0"/>
                    </a:lnTo>
                    <a:lnTo>
                      <a:pt x="30" y="3"/>
                    </a:lnTo>
                    <a:lnTo>
                      <a:pt x="32" y="10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449" name="Freeform 241"/>
              <p:cNvSpPr>
                <a:spLocks noEditPoints="1"/>
              </p:cNvSpPr>
              <p:nvPr/>
            </p:nvSpPr>
            <p:spPr bwMode="auto">
              <a:xfrm>
                <a:off x="2801" y="2502"/>
                <a:ext cx="30" cy="42"/>
              </a:xfrm>
              <a:custGeom>
                <a:avLst/>
                <a:gdLst/>
                <a:ahLst/>
                <a:cxnLst>
                  <a:cxn ang="0">
                    <a:pos x="5" y="8"/>
                  </a:cxn>
                  <a:cxn ang="0">
                    <a:pos x="9" y="1"/>
                  </a:cxn>
                  <a:cxn ang="0">
                    <a:pos x="14" y="1"/>
                  </a:cxn>
                  <a:cxn ang="0">
                    <a:pos x="17" y="1"/>
                  </a:cxn>
                  <a:cxn ang="0">
                    <a:pos x="20" y="3"/>
                  </a:cxn>
                  <a:cxn ang="0">
                    <a:pos x="22" y="6"/>
                  </a:cxn>
                  <a:cxn ang="0">
                    <a:pos x="22" y="11"/>
                  </a:cxn>
                  <a:cxn ang="0">
                    <a:pos x="19" y="15"/>
                  </a:cxn>
                  <a:cxn ang="0">
                    <a:pos x="15" y="18"/>
                  </a:cxn>
                  <a:cxn ang="0">
                    <a:pos x="12" y="18"/>
                  </a:cxn>
                  <a:cxn ang="0">
                    <a:pos x="9" y="18"/>
                  </a:cxn>
                  <a:cxn ang="0">
                    <a:pos x="5" y="15"/>
                  </a:cxn>
                  <a:cxn ang="0">
                    <a:pos x="0" y="33"/>
                  </a:cxn>
                  <a:cxn ang="0">
                    <a:pos x="2" y="42"/>
                  </a:cxn>
                  <a:cxn ang="0">
                    <a:pos x="5" y="42"/>
                  </a:cxn>
                  <a:cxn ang="0">
                    <a:pos x="5" y="33"/>
                  </a:cxn>
                  <a:cxn ang="0">
                    <a:pos x="5" y="21"/>
                  </a:cxn>
                  <a:cxn ang="0">
                    <a:pos x="12" y="27"/>
                  </a:cxn>
                  <a:cxn ang="0">
                    <a:pos x="20" y="38"/>
                  </a:cxn>
                  <a:cxn ang="0">
                    <a:pos x="25" y="42"/>
                  </a:cxn>
                  <a:cxn ang="0">
                    <a:pos x="29" y="42"/>
                  </a:cxn>
                  <a:cxn ang="0">
                    <a:pos x="22" y="32"/>
                  </a:cxn>
                  <a:cxn ang="0">
                    <a:pos x="17" y="20"/>
                  </a:cxn>
                  <a:cxn ang="0">
                    <a:pos x="20" y="18"/>
                  </a:cxn>
                  <a:cxn ang="0">
                    <a:pos x="24" y="16"/>
                  </a:cxn>
                  <a:cxn ang="0">
                    <a:pos x="27" y="11"/>
                  </a:cxn>
                  <a:cxn ang="0">
                    <a:pos x="27" y="5"/>
                  </a:cxn>
                  <a:cxn ang="0">
                    <a:pos x="24" y="1"/>
                  </a:cxn>
                  <a:cxn ang="0">
                    <a:pos x="14" y="0"/>
                  </a:cxn>
                  <a:cxn ang="0">
                    <a:pos x="10" y="0"/>
                  </a:cxn>
                  <a:cxn ang="0">
                    <a:pos x="7" y="0"/>
                  </a:cxn>
                  <a:cxn ang="0">
                    <a:pos x="0" y="0"/>
                  </a:cxn>
                  <a:cxn ang="0">
                    <a:pos x="0" y="15"/>
                  </a:cxn>
                </a:cxnLst>
                <a:rect l="0" t="0" r="r" b="b"/>
                <a:pathLst>
                  <a:path w="30" h="42">
                    <a:moveTo>
                      <a:pt x="5" y="15"/>
                    </a:moveTo>
                    <a:lnTo>
                      <a:pt x="5" y="8"/>
                    </a:lnTo>
                    <a:lnTo>
                      <a:pt x="7" y="1"/>
                    </a:lnTo>
                    <a:lnTo>
                      <a:pt x="9" y="1"/>
                    </a:lnTo>
                    <a:lnTo>
                      <a:pt x="12" y="1"/>
                    </a:lnTo>
                    <a:lnTo>
                      <a:pt x="14" y="1"/>
                    </a:lnTo>
                    <a:lnTo>
                      <a:pt x="15" y="1"/>
                    </a:lnTo>
                    <a:lnTo>
                      <a:pt x="17" y="1"/>
                    </a:lnTo>
                    <a:lnTo>
                      <a:pt x="19" y="3"/>
                    </a:lnTo>
                    <a:lnTo>
                      <a:pt x="20" y="3"/>
                    </a:lnTo>
                    <a:lnTo>
                      <a:pt x="20" y="5"/>
                    </a:lnTo>
                    <a:lnTo>
                      <a:pt x="22" y="6"/>
                    </a:lnTo>
                    <a:lnTo>
                      <a:pt x="22" y="10"/>
                    </a:lnTo>
                    <a:lnTo>
                      <a:pt x="22" y="11"/>
                    </a:lnTo>
                    <a:lnTo>
                      <a:pt x="20" y="13"/>
                    </a:lnTo>
                    <a:lnTo>
                      <a:pt x="19" y="15"/>
                    </a:lnTo>
                    <a:lnTo>
                      <a:pt x="17" y="16"/>
                    </a:lnTo>
                    <a:lnTo>
                      <a:pt x="15" y="18"/>
                    </a:lnTo>
                    <a:lnTo>
                      <a:pt x="14" y="18"/>
                    </a:lnTo>
                    <a:lnTo>
                      <a:pt x="12" y="18"/>
                    </a:lnTo>
                    <a:lnTo>
                      <a:pt x="10" y="18"/>
                    </a:lnTo>
                    <a:lnTo>
                      <a:pt x="9" y="18"/>
                    </a:lnTo>
                    <a:lnTo>
                      <a:pt x="5" y="18"/>
                    </a:lnTo>
                    <a:lnTo>
                      <a:pt x="5" y="15"/>
                    </a:lnTo>
                    <a:close/>
                    <a:moveTo>
                      <a:pt x="0" y="27"/>
                    </a:moveTo>
                    <a:lnTo>
                      <a:pt x="0" y="33"/>
                    </a:lnTo>
                    <a:lnTo>
                      <a:pt x="0" y="42"/>
                    </a:lnTo>
                    <a:lnTo>
                      <a:pt x="2" y="42"/>
                    </a:lnTo>
                    <a:lnTo>
                      <a:pt x="4" y="42"/>
                    </a:lnTo>
                    <a:lnTo>
                      <a:pt x="5" y="42"/>
                    </a:lnTo>
                    <a:lnTo>
                      <a:pt x="7" y="42"/>
                    </a:lnTo>
                    <a:lnTo>
                      <a:pt x="5" y="33"/>
                    </a:lnTo>
                    <a:lnTo>
                      <a:pt x="5" y="27"/>
                    </a:lnTo>
                    <a:lnTo>
                      <a:pt x="5" y="21"/>
                    </a:lnTo>
                    <a:lnTo>
                      <a:pt x="9" y="21"/>
                    </a:lnTo>
                    <a:lnTo>
                      <a:pt x="12" y="27"/>
                    </a:lnTo>
                    <a:lnTo>
                      <a:pt x="17" y="32"/>
                    </a:lnTo>
                    <a:lnTo>
                      <a:pt x="20" y="38"/>
                    </a:lnTo>
                    <a:lnTo>
                      <a:pt x="24" y="42"/>
                    </a:lnTo>
                    <a:lnTo>
                      <a:pt x="25" y="42"/>
                    </a:lnTo>
                    <a:lnTo>
                      <a:pt x="27" y="42"/>
                    </a:lnTo>
                    <a:lnTo>
                      <a:pt x="29" y="42"/>
                    </a:lnTo>
                    <a:lnTo>
                      <a:pt x="30" y="42"/>
                    </a:lnTo>
                    <a:lnTo>
                      <a:pt x="22" y="32"/>
                    </a:lnTo>
                    <a:lnTo>
                      <a:pt x="14" y="20"/>
                    </a:lnTo>
                    <a:lnTo>
                      <a:pt x="17" y="20"/>
                    </a:lnTo>
                    <a:lnTo>
                      <a:pt x="19" y="20"/>
                    </a:lnTo>
                    <a:lnTo>
                      <a:pt x="20" y="18"/>
                    </a:lnTo>
                    <a:lnTo>
                      <a:pt x="22" y="18"/>
                    </a:lnTo>
                    <a:lnTo>
                      <a:pt x="24" y="16"/>
                    </a:lnTo>
                    <a:lnTo>
                      <a:pt x="25" y="13"/>
                    </a:lnTo>
                    <a:lnTo>
                      <a:pt x="27" y="11"/>
                    </a:lnTo>
                    <a:lnTo>
                      <a:pt x="27" y="8"/>
                    </a:lnTo>
                    <a:lnTo>
                      <a:pt x="27" y="5"/>
                    </a:lnTo>
                    <a:lnTo>
                      <a:pt x="25" y="3"/>
                    </a:lnTo>
                    <a:lnTo>
                      <a:pt x="24" y="1"/>
                    </a:lnTo>
                    <a:lnTo>
                      <a:pt x="19" y="0"/>
                    </a:lnTo>
                    <a:lnTo>
                      <a:pt x="14" y="0"/>
                    </a:lnTo>
                    <a:lnTo>
                      <a:pt x="12" y="0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5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450" name="Freeform 242"/>
              <p:cNvSpPr>
                <a:spLocks/>
              </p:cNvSpPr>
              <p:nvPr/>
            </p:nvSpPr>
            <p:spPr bwMode="auto">
              <a:xfrm>
                <a:off x="2840" y="2502"/>
                <a:ext cx="35" cy="43"/>
              </a:xfrm>
              <a:custGeom>
                <a:avLst/>
                <a:gdLst/>
                <a:ahLst/>
                <a:cxnLst>
                  <a:cxn ang="0">
                    <a:pos x="32" y="20"/>
                  </a:cxn>
                  <a:cxn ang="0">
                    <a:pos x="32" y="21"/>
                  </a:cxn>
                  <a:cxn ang="0">
                    <a:pos x="30" y="25"/>
                  </a:cxn>
                  <a:cxn ang="0">
                    <a:pos x="30" y="28"/>
                  </a:cxn>
                  <a:cxn ang="0">
                    <a:pos x="30" y="32"/>
                  </a:cxn>
                  <a:cxn ang="0">
                    <a:pos x="28" y="35"/>
                  </a:cxn>
                  <a:cxn ang="0">
                    <a:pos x="25" y="38"/>
                  </a:cxn>
                  <a:cxn ang="0">
                    <a:pos x="22" y="40"/>
                  </a:cxn>
                  <a:cxn ang="0">
                    <a:pos x="18" y="40"/>
                  </a:cxn>
                  <a:cxn ang="0">
                    <a:pos x="13" y="40"/>
                  </a:cxn>
                  <a:cxn ang="0">
                    <a:pos x="10" y="38"/>
                  </a:cxn>
                  <a:cxn ang="0">
                    <a:pos x="8" y="35"/>
                  </a:cxn>
                  <a:cxn ang="0">
                    <a:pos x="7" y="33"/>
                  </a:cxn>
                  <a:cxn ang="0">
                    <a:pos x="5" y="30"/>
                  </a:cxn>
                  <a:cxn ang="0">
                    <a:pos x="5" y="27"/>
                  </a:cxn>
                  <a:cxn ang="0">
                    <a:pos x="5" y="23"/>
                  </a:cxn>
                  <a:cxn ang="0">
                    <a:pos x="5" y="20"/>
                  </a:cxn>
                  <a:cxn ang="0">
                    <a:pos x="5" y="11"/>
                  </a:cxn>
                  <a:cxn ang="0">
                    <a:pos x="5" y="5"/>
                  </a:cxn>
                  <a:cxn ang="0">
                    <a:pos x="5" y="0"/>
                  </a:cxn>
                  <a:cxn ang="0">
                    <a:pos x="3" y="0"/>
                  </a:cxn>
                  <a:cxn ang="0">
                    <a:pos x="3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5"/>
                  </a:cxn>
                  <a:cxn ang="0">
                    <a:pos x="0" y="20"/>
                  </a:cxn>
                  <a:cxn ang="0">
                    <a:pos x="0" y="25"/>
                  </a:cxn>
                  <a:cxn ang="0">
                    <a:pos x="0" y="32"/>
                  </a:cxn>
                  <a:cxn ang="0">
                    <a:pos x="2" y="37"/>
                  </a:cxn>
                  <a:cxn ang="0">
                    <a:pos x="5" y="40"/>
                  </a:cxn>
                  <a:cxn ang="0">
                    <a:pos x="10" y="42"/>
                  </a:cxn>
                  <a:cxn ang="0">
                    <a:pos x="17" y="43"/>
                  </a:cxn>
                  <a:cxn ang="0">
                    <a:pos x="23" y="42"/>
                  </a:cxn>
                  <a:cxn ang="0">
                    <a:pos x="27" y="40"/>
                  </a:cxn>
                  <a:cxn ang="0">
                    <a:pos x="30" y="37"/>
                  </a:cxn>
                  <a:cxn ang="0">
                    <a:pos x="33" y="32"/>
                  </a:cxn>
                  <a:cxn ang="0">
                    <a:pos x="33" y="25"/>
                  </a:cxn>
                  <a:cxn ang="0">
                    <a:pos x="35" y="10"/>
                  </a:cxn>
                  <a:cxn ang="0">
                    <a:pos x="35" y="0"/>
                  </a:cxn>
                  <a:cxn ang="0">
                    <a:pos x="33" y="0"/>
                  </a:cxn>
                  <a:cxn ang="0">
                    <a:pos x="33" y="0"/>
                  </a:cxn>
                  <a:cxn ang="0">
                    <a:pos x="32" y="0"/>
                  </a:cxn>
                  <a:cxn ang="0">
                    <a:pos x="30" y="0"/>
                  </a:cxn>
                  <a:cxn ang="0">
                    <a:pos x="30" y="3"/>
                  </a:cxn>
                  <a:cxn ang="0">
                    <a:pos x="32" y="10"/>
                  </a:cxn>
                  <a:cxn ang="0">
                    <a:pos x="32" y="20"/>
                  </a:cxn>
                </a:cxnLst>
                <a:rect l="0" t="0" r="r" b="b"/>
                <a:pathLst>
                  <a:path w="35" h="43">
                    <a:moveTo>
                      <a:pt x="32" y="20"/>
                    </a:moveTo>
                    <a:lnTo>
                      <a:pt x="32" y="21"/>
                    </a:lnTo>
                    <a:lnTo>
                      <a:pt x="30" y="25"/>
                    </a:lnTo>
                    <a:lnTo>
                      <a:pt x="30" y="28"/>
                    </a:lnTo>
                    <a:lnTo>
                      <a:pt x="30" y="32"/>
                    </a:lnTo>
                    <a:lnTo>
                      <a:pt x="28" y="35"/>
                    </a:lnTo>
                    <a:lnTo>
                      <a:pt x="25" y="38"/>
                    </a:lnTo>
                    <a:lnTo>
                      <a:pt x="22" y="40"/>
                    </a:lnTo>
                    <a:lnTo>
                      <a:pt x="18" y="40"/>
                    </a:lnTo>
                    <a:lnTo>
                      <a:pt x="13" y="40"/>
                    </a:lnTo>
                    <a:lnTo>
                      <a:pt x="10" y="38"/>
                    </a:lnTo>
                    <a:lnTo>
                      <a:pt x="8" y="35"/>
                    </a:lnTo>
                    <a:lnTo>
                      <a:pt x="7" y="33"/>
                    </a:lnTo>
                    <a:lnTo>
                      <a:pt x="5" y="30"/>
                    </a:lnTo>
                    <a:lnTo>
                      <a:pt x="5" y="27"/>
                    </a:lnTo>
                    <a:lnTo>
                      <a:pt x="5" y="23"/>
                    </a:lnTo>
                    <a:lnTo>
                      <a:pt x="5" y="20"/>
                    </a:lnTo>
                    <a:lnTo>
                      <a:pt x="5" y="11"/>
                    </a:lnTo>
                    <a:lnTo>
                      <a:pt x="5" y="5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5"/>
                    </a:lnTo>
                    <a:lnTo>
                      <a:pt x="0" y="20"/>
                    </a:lnTo>
                    <a:lnTo>
                      <a:pt x="0" y="25"/>
                    </a:lnTo>
                    <a:lnTo>
                      <a:pt x="0" y="32"/>
                    </a:lnTo>
                    <a:lnTo>
                      <a:pt x="2" y="37"/>
                    </a:lnTo>
                    <a:lnTo>
                      <a:pt x="5" y="40"/>
                    </a:lnTo>
                    <a:lnTo>
                      <a:pt x="10" y="42"/>
                    </a:lnTo>
                    <a:lnTo>
                      <a:pt x="17" y="43"/>
                    </a:lnTo>
                    <a:lnTo>
                      <a:pt x="23" y="42"/>
                    </a:lnTo>
                    <a:lnTo>
                      <a:pt x="27" y="40"/>
                    </a:lnTo>
                    <a:lnTo>
                      <a:pt x="30" y="37"/>
                    </a:lnTo>
                    <a:lnTo>
                      <a:pt x="33" y="32"/>
                    </a:lnTo>
                    <a:lnTo>
                      <a:pt x="33" y="25"/>
                    </a:lnTo>
                    <a:lnTo>
                      <a:pt x="35" y="10"/>
                    </a:lnTo>
                    <a:lnTo>
                      <a:pt x="35" y="0"/>
                    </a:lnTo>
                    <a:lnTo>
                      <a:pt x="33" y="0"/>
                    </a:lnTo>
                    <a:lnTo>
                      <a:pt x="33" y="0"/>
                    </a:lnTo>
                    <a:lnTo>
                      <a:pt x="32" y="0"/>
                    </a:lnTo>
                    <a:lnTo>
                      <a:pt x="30" y="0"/>
                    </a:lnTo>
                    <a:lnTo>
                      <a:pt x="30" y="3"/>
                    </a:lnTo>
                    <a:lnTo>
                      <a:pt x="32" y="10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451" name="Freeform 243"/>
              <p:cNvSpPr>
                <a:spLocks/>
              </p:cNvSpPr>
              <p:nvPr/>
            </p:nvSpPr>
            <p:spPr bwMode="auto">
              <a:xfrm>
                <a:off x="2904" y="2502"/>
                <a:ext cx="32" cy="42"/>
              </a:xfrm>
              <a:custGeom>
                <a:avLst/>
                <a:gdLst/>
                <a:ahLst/>
                <a:cxnLst>
                  <a:cxn ang="0">
                    <a:pos x="0" y="42"/>
                  </a:cxn>
                  <a:cxn ang="0">
                    <a:pos x="1" y="42"/>
                  </a:cxn>
                  <a:cxn ang="0">
                    <a:pos x="3" y="42"/>
                  </a:cxn>
                  <a:cxn ang="0">
                    <a:pos x="5" y="42"/>
                  </a:cxn>
                  <a:cxn ang="0">
                    <a:pos x="6" y="42"/>
                  </a:cxn>
                  <a:cxn ang="0">
                    <a:pos x="6" y="33"/>
                  </a:cxn>
                  <a:cxn ang="0">
                    <a:pos x="6" y="27"/>
                  </a:cxn>
                  <a:cxn ang="0">
                    <a:pos x="6" y="20"/>
                  </a:cxn>
                  <a:cxn ang="0">
                    <a:pos x="6" y="20"/>
                  </a:cxn>
                  <a:cxn ang="0">
                    <a:pos x="6" y="20"/>
                  </a:cxn>
                  <a:cxn ang="0">
                    <a:pos x="6" y="20"/>
                  </a:cxn>
                  <a:cxn ang="0">
                    <a:pos x="6" y="20"/>
                  </a:cxn>
                  <a:cxn ang="0">
                    <a:pos x="11" y="27"/>
                  </a:cxn>
                  <a:cxn ang="0">
                    <a:pos x="18" y="33"/>
                  </a:cxn>
                  <a:cxn ang="0">
                    <a:pos x="25" y="42"/>
                  </a:cxn>
                  <a:cxn ang="0">
                    <a:pos x="27" y="42"/>
                  </a:cxn>
                  <a:cxn ang="0">
                    <a:pos x="28" y="42"/>
                  </a:cxn>
                  <a:cxn ang="0">
                    <a:pos x="30" y="42"/>
                  </a:cxn>
                  <a:cxn ang="0">
                    <a:pos x="32" y="42"/>
                  </a:cxn>
                  <a:cxn ang="0">
                    <a:pos x="22" y="30"/>
                  </a:cxn>
                  <a:cxn ang="0">
                    <a:pos x="11" y="18"/>
                  </a:cxn>
                  <a:cxn ang="0">
                    <a:pos x="20" y="8"/>
                  </a:cxn>
                  <a:cxn ang="0">
                    <a:pos x="30" y="0"/>
                  </a:cxn>
                  <a:cxn ang="0">
                    <a:pos x="28" y="0"/>
                  </a:cxn>
                  <a:cxn ang="0">
                    <a:pos x="28" y="0"/>
                  </a:cxn>
                  <a:cxn ang="0">
                    <a:pos x="27" y="0"/>
                  </a:cxn>
                  <a:cxn ang="0">
                    <a:pos x="25" y="0"/>
                  </a:cxn>
                  <a:cxn ang="0">
                    <a:pos x="16" y="10"/>
                  </a:cxn>
                  <a:cxn ang="0">
                    <a:pos x="6" y="18"/>
                  </a:cxn>
                  <a:cxn ang="0">
                    <a:pos x="6" y="18"/>
                  </a:cxn>
                  <a:cxn ang="0">
                    <a:pos x="6" y="20"/>
                  </a:cxn>
                  <a:cxn ang="0">
                    <a:pos x="6" y="18"/>
                  </a:cxn>
                  <a:cxn ang="0">
                    <a:pos x="6" y="18"/>
                  </a:cxn>
                  <a:cxn ang="0">
                    <a:pos x="6" y="15"/>
                  </a:cxn>
                  <a:cxn ang="0">
                    <a:pos x="6" y="6"/>
                  </a:cxn>
                  <a:cxn ang="0">
                    <a:pos x="6" y="0"/>
                  </a:cxn>
                  <a:cxn ang="0">
                    <a:pos x="5" y="0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1" y="15"/>
                  </a:cxn>
                  <a:cxn ang="0">
                    <a:pos x="1" y="27"/>
                  </a:cxn>
                  <a:cxn ang="0">
                    <a:pos x="0" y="33"/>
                  </a:cxn>
                  <a:cxn ang="0">
                    <a:pos x="0" y="42"/>
                  </a:cxn>
                </a:cxnLst>
                <a:rect l="0" t="0" r="r" b="b"/>
                <a:pathLst>
                  <a:path w="32" h="42">
                    <a:moveTo>
                      <a:pt x="0" y="42"/>
                    </a:moveTo>
                    <a:lnTo>
                      <a:pt x="1" y="42"/>
                    </a:lnTo>
                    <a:lnTo>
                      <a:pt x="3" y="42"/>
                    </a:lnTo>
                    <a:lnTo>
                      <a:pt x="5" y="42"/>
                    </a:lnTo>
                    <a:lnTo>
                      <a:pt x="6" y="42"/>
                    </a:lnTo>
                    <a:lnTo>
                      <a:pt x="6" y="33"/>
                    </a:lnTo>
                    <a:lnTo>
                      <a:pt x="6" y="27"/>
                    </a:lnTo>
                    <a:lnTo>
                      <a:pt x="6" y="20"/>
                    </a:lnTo>
                    <a:lnTo>
                      <a:pt x="6" y="20"/>
                    </a:lnTo>
                    <a:lnTo>
                      <a:pt x="6" y="20"/>
                    </a:lnTo>
                    <a:lnTo>
                      <a:pt x="6" y="20"/>
                    </a:lnTo>
                    <a:lnTo>
                      <a:pt x="6" y="20"/>
                    </a:lnTo>
                    <a:lnTo>
                      <a:pt x="11" y="27"/>
                    </a:lnTo>
                    <a:lnTo>
                      <a:pt x="18" y="33"/>
                    </a:lnTo>
                    <a:lnTo>
                      <a:pt x="25" y="42"/>
                    </a:lnTo>
                    <a:lnTo>
                      <a:pt x="27" y="42"/>
                    </a:lnTo>
                    <a:lnTo>
                      <a:pt x="28" y="42"/>
                    </a:lnTo>
                    <a:lnTo>
                      <a:pt x="30" y="42"/>
                    </a:lnTo>
                    <a:lnTo>
                      <a:pt x="32" y="42"/>
                    </a:lnTo>
                    <a:lnTo>
                      <a:pt x="22" y="30"/>
                    </a:lnTo>
                    <a:lnTo>
                      <a:pt x="11" y="18"/>
                    </a:lnTo>
                    <a:lnTo>
                      <a:pt x="20" y="8"/>
                    </a:lnTo>
                    <a:lnTo>
                      <a:pt x="30" y="0"/>
                    </a:lnTo>
                    <a:lnTo>
                      <a:pt x="28" y="0"/>
                    </a:lnTo>
                    <a:lnTo>
                      <a:pt x="28" y="0"/>
                    </a:lnTo>
                    <a:lnTo>
                      <a:pt x="27" y="0"/>
                    </a:lnTo>
                    <a:lnTo>
                      <a:pt x="25" y="0"/>
                    </a:lnTo>
                    <a:lnTo>
                      <a:pt x="16" y="10"/>
                    </a:lnTo>
                    <a:lnTo>
                      <a:pt x="6" y="18"/>
                    </a:lnTo>
                    <a:lnTo>
                      <a:pt x="6" y="18"/>
                    </a:lnTo>
                    <a:lnTo>
                      <a:pt x="6" y="20"/>
                    </a:lnTo>
                    <a:lnTo>
                      <a:pt x="6" y="18"/>
                    </a:lnTo>
                    <a:lnTo>
                      <a:pt x="6" y="18"/>
                    </a:lnTo>
                    <a:lnTo>
                      <a:pt x="6" y="15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1" y="15"/>
                    </a:lnTo>
                    <a:lnTo>
                      <a:pt x="1" y="27"/>
                    </a:lnTo>
                    <a:lnTo>
                      <a:pt x="0" y="33"/>
                    </a:lnTo>
                    <a:lnTo>
                      <a:pt x="0" y="4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452" name="Freeform 244"/>
              <p:cNvSpPr>
                <a:spLocks/>
              </p:cNvSpPr>
              <p:nvPr/>
            </p:nvSpPr>
            <p:spPr bwMode="auto">
              <a:xfrm>
                <a:off x="2937" y="2502"/>
                <a:ext cx="59" cy="42"/>
              </a:xfrm>
              <a:custGeom>
                <a:avLst/>
                <a:gdLst/>
                <a:ahLst/>
                <a:cxnLst>
                  <a:cxn ang="0">
                    <a:pos x="14" y="42"/>
                  </a:cxn>
                  <a:cxn ang="0">
                    <a:pos x="14" y="42"/>
                  </a:cxn>
                  <a:cxn ang="0">
                    <a:pos x="15" y="42"/>
                  </a:cxn>
                  <a:cxn ang="0">
                    <a:pos x="17" y="42"/>
                  </a:cxn>
                  <a:cxn ang="0">
                    <a:pos x="17" y="42"/>
                  </a:cxn>
                  <a:cxn ang="0">
                    <a:pos x="24" y="21"/>
                  </a:cxn>
                  <a:cxn ang="0">
                    <a:pos x="29" y="6"/>
                  </a:cxn>
                  <a:cxn ang="0">
                    <a:pos x="29" y="6"/>
                  </a:cxn>
                  <a:cxn ang="0">
                    <a:pos x="36" y="25"/>
                  </a:cxn>
                  <a:cxn ang="0">
                    <a:pos x="41" y="42"/>
                  </a:cxn>
                  <a:cxn ang="0">
                    <a:pos x="42" y="42"/>
                  </a:cxn>
                  <a:cxn ang="0">
                    <a:pos x="42" y="42"/>
                  </a:cxn>
                  <a:cxn ang="0">
                    <a:pos x="44" y="42"/>
                  </a:cxn>
                  <a:cxn ang="0">
                    <a:pos x="44" y="42"/>
                  </a:cxn>
                  <a:cxn ang="0">
                    <a:pos x="52" y="20"/>
                  </a:cxn>
                  <a:cxn ang="0">
                    <a:pos x="59" y="0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6" y="0"/>
                  </a:cxn>
                  <a:cxn ang="0">
                    <a:pos x="54" y="0"/>
                  </a:cxn>
                  <a:cxn ang="0">
                    <a:pos x="54" y="3"/>
                  </a:cxn>
                  <a:cxn ang="0">
                    <a:pos x="52" y="10"/>
                  </a:cxn>
                  <a:cxn ang="0">
                    <a:pos x="49" y="16"/>
                  </a:cxn>
                  <a:cxn ang="0">
                    <a:pos x="47" y="25"/>
                  </a:cxn>
                  <a:cxn ang="0">
                    <a:pos x="46" y="32"/>
                  </a:cxn>
                  <a:cxn ang="0">
                    <a:pos x="44" y="35"/>
                  </a:cxn>
                  <a:cxn ang="0">
                    <a:pos x="44" y="35"/>
                  </a:cxn>
                  <a:cxn ang="0">
                    <a:pos x="37" y="18"/>
                  </a:cxn>
                  <a:cxn ang="0">
                    <a:pos x="32" y="0"/>
                  </a:cxn>
                  <a:cxn ang="0">
                    <a:pos x="32" y="0"/>
                  </a:cxn>
                  <a:cxn ang="0">
                    <a:pos x="30" y="0"/>
                  </a:cxn>
                  <a:cxn ang="0">
                    <a:pos x="29" y="0"/>
                  </a:cxn>
                  <a:cxn ang="0">
                    <a:pos x="29" y="0"/>
                  </a:cxn>
                  <a:cxn ang="0">
                    <a:pos x="27" y="3"/>
                  </a:cxn>
                  <a:cxn ang="0">
                    <a:pos x="25" y="10"/>
                  </a:cxn>
                  <a:cxn ang="0">
                    <a:pos x="22" y="16"/>
                  </a:cxn>
                  <a:cxn ang="0">
                    <a:pos x="20" y="25"/>
                  </a:cxn>
                  <a:cxn ang="0">
                    <a:pos x="19" y="32"/>
                  </a:cxn>
                  <a:cxn ang="0">
                    <a:pos x="17" y="35"/>
                  </a:cxn>
                  <a:cxn ang="0">
                    <a:pos x="17" y="35"/>
                  </a:cxn>
                  <a:cxn ang="0">
                    <a:pos x="10" y="16"/>
                  </a:cxn>
                  <a:cxn ang="0">
                    <a:pos x="7" y="0"/>
                  </a:cxn>
                  <a:cxn ang="0">
                    <a:pos x="5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7" y="20"/>
                  </a:cxn>
                  <a:cxn ang="0">
                    <a:pos x="14" y="42"/>
                  </a:cxn>
                </a:cxnLst>
                <a:rect l="0" t="0" r="r" b="b"/>
                <a:pathLst>
                  <a:path w="59" h="42">
                    <a:moveTo>
                      <a:pt x="14" y="42"/>
                    </a:moveTo>
                    <a:lnTo>
                      <a:pt x="14" y="42"/>
                    </a:lnTo>
                    <a:lnTo>
                      <a:pt x="15" y="42"/>
                    </a:lnTo>
                    <a:lnTo>
                      <a:pt x="17" y="42"/>
                    </a:lnTo>
                    <a:lnTo>
                      <a:pt x="17" y="42"/>
                    </a:lnTo>
                    <a:lnTo>
                      <a:pt x="24" y="21"/>
                    </a:lnTo>
                    <a:lnTo>
                      <a:pt x="29" y="6"/>
                    </a:lnTo>
                    <a:lnTo>
                      <a:pt x="29" y="6"/>
                    </a:lnTo>
                    <a:lnTo>
                      <a:pt x="36" y="25"/>
                    </a:lnTo>
                    <a:lnTo>
                      <a:pt x="41" y="42"/>
                    </a:lnTo>
                    <a:lnTo>
                      <a:pt x="42" y="42"/>
                    </a:lnTo>
                    <a:lnTo>
                      <a:pt x="42" y="42"/>
                    </a:lnTo>
                    <a:lnTo>
                      <a:pt x="44" y="42"/>
                    </a:lnTo>
                    <a:lnTo>
                      <a:pt x="44" y="42"/>
                    </a:lnTo>
                    <a:lnTo>
                      <a:pt x="52" y="20"/>
                    </a:lnTo>
                    <a:lnTo>
                      <a:pt x="59" y="0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6" y="0"/>
                    </a:lnTo>
                    <a:lnTo>
                      <a:pt x="54" y="0"/>
                    </a:lnTo>
                    <a:lnTo>
                      <a:pt x="54" y="3"/>
                    </a:lnTo>
                    <a:lnTo>
                      <a:pt x="52" y="10"/>
                    </a:lnTo>
                    <a:lnTo>
                      <a:pt x="49" y="16"/>
                    </a:lnTo>
                    <a:lnTo>
                      <a:pt x="47" y="25"/>
                    </a:lnTo>
                    <a:lnTo>
                      <a:pt x="46" y="32"/>
                    </a:lnTo>
                    <a:lnTo>
                      <a:pt x="44" y="35"/>
                    </a:lnTo>
                    <a:lnTo>
                      <a:pt x="44" y="35"/>
                    </a:lnTo>
                    <a:lnTo>
                      <a:pt x="37" y="18"/>
                    </a:lnTo>
                    <a:lnTo>
                      <a:pt x="32" y="0"/>
                    </a:lnTo>
                    <a:lnTo>
                      <a:pt x="32" y="0"/>
                    </a:lnTo>
                    <a:lnTo>
                      <a:pt x="30" y="0"/>
                    </a:lnTo>
                    <a:lnTo>
                      <a:pt x="29" y="0"/>
                    </a:lnTo>
                    <a:lnTo>
                      <a:pt x="29" y="0"/>
                    </a:lnTo>
                    <a:lnTo>
                      <a:pt x="27" y="3"/>
                    </a:lnTo>
                    <a:lnTo>
                      <a:pt x="25" y="10"/>
                    </a:lnTo>
                    <a:lnTo>
                      <a:pt x="22" y="16"/>
                    </a:lnTo>
                    <a:lnTo>
                      <a:pt x="20" y="25"/>
                    </a:lnTo>
                    <a:lnTo>
                      <a:pt x="19" y="32"/>
                    </a:lnTo>
                    <a:lnTo>
                      <a:pt x="17" y="35"/>
                    </a:lnTo>
                    <a:lnTo>
                      <a:pt x="17" y="35"/>
                    </a:lnTo>
                    <a:lnTo>
                      <a:pt x="10" y="16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7" y="20"/>
                    </a:lnTo>
                    <a:lnTo>
                      <a:pt x="14" y="4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453" name="Freeform 245"/>
              <p:cNvSpPr>
                <a:spLocks noEditPoints="1"/>
              </p:cNvSpPr>
              <p:nvPr/>
            </p:nvSpPr>
            <p:spPr bwMode="auto">
              <a:xfrm>
                <a:off x="2999" y="2500"/>
                <a:ext cx="39" cy="44"/>
              </a:xfrm>
              <a:custGeom>
                <a:avLst/>
                <a:gdLst/>
                <a:ahLst/>
                <a:cxnLst>
                  <a:cxn ang="0">
                    <a:pos x="19" y="0"/>
                  </a:cxn>
                  <a:cxn ang="0">
                    <a:pos x="10" y="22"/>
                  </a:cxn>
                  <a:cxn ang="0">
                    <a:pos x="0" y="44"/>
                  </a:cxn>
                  <a:cxn ang="0">
                    <a:pos x="2" y="44"/>
                  </a:cxn>
                  <a:cxn ang="0">
                    <a:pos x="2" y="44"/>
                  </a:cxn>
                  <a:cxn ang="0">
                    <a:pos x="4" y="44"/>
                  </a:cxn>
                  <a:cxn ang="0">
                    <a:pos x="5" y="44"/>
                  </a:cxn>
                  <a:cxn ang="0">
                    <a:pos x="7" y="37"/>
                  </a:cxn>
                  <a:cxn ang="0">
                    <a:pos x="10" y="27"/>
                  </a:cxn>
                  <a:cxn ang="0">
                    <a:pos x="14" y="27"/>
                  </a:cxn>
                  <a:cxn ang="0">
                    <a:pos x="19" y="27"/>
                  </a:cxn>
                  <a:cxn ang="0">
                    <a:pos x="22" y="27"/>
                  </a:cxn>
                  <a:cxn ang="0">
                    <a:pos x="26" y="27"/>
                  </a:cxn>
                  <a:cxn ang="0">
                    <a:pos x="27" y="32"/>
                  </a:cxn>
                  <a:cxn ang="0">
                    <a:pos x="29" y="35"/>
                  </a:cxn>
                  <a:cxn ang="0">
                    <a:pos x="31" y="40"/>
                  </a:cxn>
                  <a:cxn ang="0">
                    <a:pos x="32" y="44"/>
                  </a:cxn>
                  <a:cxn ang="0">
                    <a:pos x="34" y="44"/>
                  </a:cxn>
                  <a:cxn ang="0">
                    <a:pos x="36" y="44"/>
                  </a:cxn>
                  <a:cxn ang="0">
                    <a:pos x="37" y="44"/>
                  </a:cxn>
                  <a:cxn ang="0">
                    <a:pos x="39" y="44"/>
                  </a:cxn>
                  <a:cxn ang="0">
                    <a:pos x="31" y="25"/>
                  </a:cxn>
                  <a:cxn ang="0">
                    <a:pos x="21" y="0"/>
                  </a:cxn>
                  <a:cxn ang="0">
                    <a:pos x="19" y="0"/>
                  </a:cxn>
                  <a:cxn ang="0">
                    <a:pos x="19" y="8"/>
                  </a:cxn>
                  <a:cxn ang="0">
                    <a:pos x="26" y="23"/>
                  </a:cxn>
                  <a:cxn ang="0">
                    <a:pos x="22" y="25"/>
                  </a:cxn>
                  <a:cxn ang="0">
                    <a:pos x="19" y="25"/>
                  </a:cxn>
                  <a:cxn ang="0">
                    <a:pos x="15" y="25"/>
                  </a:cxn>
                  <a:cxn ang="0">
                    <a:pos x="12" y="23"/>
                  </a:cxn>
                  <a:cxn ang="0">
                    <a:pos x="19" y="8"/>
                  </a:cxn>
                </a:cxnLst>
                <a:rect l="0" t="0" r="r" b="b"/>
                <a:pathLst>
                  <a:path w="39" h="44">
                    <a:moveTo>
                      <a:pt x="19" y="0"/>
                    </a:moveTo>
                    <a:lnTo>
                      <a:pt x="10" y="22"/>
                    </a:lnTo>
                    <a:lnTo>
                      <a:pt x="0" y="44"/>
                    </a:lnTo>
                    <a:lnTo>
                      <a:pt x="2" y="44"/>
                    </a:lnTo>
                    <a:lnTo>
                      <a:pt x="2" y="44"/>
                    </a:lnTo>
                    <a:lnTo>
                      <a:pt x="4" y="44"/>
                    </a:lnTo>
                    <a:lnTo>
                      <a:pt x="5" y="44"/>
                    </a:lnTo>
                    <a:lnTo>
                      <a:pt x="7" y="37"/>
                    </a:lnTo>
                    <a:lnTo>
                      <a:pt x="10" y="27"/>
                    </a:lnTo>
                    <a:lnTo>
                      <a:pt x="14" y="27"/>
                    </a:lnTo>
                    <a:lnTo>
                      <a:pt x="19" y="27"/>
                    </a:lnTo>
                    <a:lnTo>
                      <a:pt x="22" y="27"/>
                    </a:lnTo>
                    <a:lnTo>
                      <a:pt x="26" y="27"/>
                    </a:lnTo>
                    <a:lnTo>
                      <a:pt x="27" y="32"/>
                    </a:lnTo>
                    <a:lnTo>
                      <a:pt x="29" y="35"/>
                    </a:lnTo>
                    <a:lnTo>
                      <a:pt x="31" y="40"/>
                    </a:lnTo>
                    <a:lnTo>
                      <a:pt x="32" y="44"/>
                    </a:lnTo>
                    <a:lnTo>
                      <a:pt x="34" y="44"/>
                    </a:lnTo>
                    <a:lnTo>
                      <a:pt x="36" y="44"/>
                    </a:lnTo>
                    <a:lnTo>
                      <a:pt x="37" y="44"/>
                    </a:lnTo>
                    <a:lnTo>
                      <a:pt x="39" y="44"/>
                    </a:lnTo>
                    <a:lnTo>
                      <a:pt x="31" y="25"/>
                    </a:lnTo>
                    <a:lnTo>
                      <a:pt x="21" y="0"/>
                    </a:lnTo>
                    <a:lnTo>
                      <a:pt x="19" y="0"/>
                    </a:lnTo>
                    <a:close/>
                    <a:moveTo>
                      <a:pt x="19" y="8"/>
                    </a:moveTo>
                    <a:lnTo>
                      <a:pt x="26" y="23"/>
                    </a:lnTo>
                    <a:lnTo>
                      <a:pt x="22" y="25"/>
                    </a:lnTo>
                    <a:lnTo>
                      <a:pt x="19" y="25"/>
                    </a:lnTo>
                    <a:lnTo>
                      <a:pt x="15" y="25"/>
                    </a:lnTo>
                    <a:lnTo>
                      <a:pt x="12" y="23"/>
                    </a:lnTo>
                    <a:lnTo>
                      <a:pt x="19" y="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454" name="Freeform 246"/>
              <p:cNvSpPr>
                <a:spLocks/>
              </p:cNvSpPr>
              <p:nvPr/>
            </p:nvSpPr>
            <p:spPr bwMode="auto">
              <a:xfrm>
                <a:off x="3063" y="2500"/>
                <a:ext cx="35" cy="45"/>
              </a:xfrm>
              <a:custGeom>
                <a:avLst/>
                <a:gdLst/>
                <a:ahLst/>
                <a:cxnLst>
                  <a:cxn ang="0">
                    <a:pos x="34" y="45"/>
                  </a:cxn>
                  <a:cxn ang="0">
                    <a:pos x="34" y="35"/>
                  </a:cxn>
                  <a:cxn ang="0">
                    <a:pos x="34" y="22"/>
                  </a:cxn>
                  <a:cxn ang="0">
                    <a:pos x="35" y="10"/>
                  </a:cxn>
                  <a:cxn ang="0">
                    <a:pos x="35" y="2"/>
                  </a:cxn>
                  <a:cxn ang="0">
                    <a:pos x="34" y="2"/>
                  </a:cxn>
                  <a:cxn ang="0">
                    <a:pos x="34" y="2"/>
                  </a:cxn>
                  <a:cxn ang="0">
                    <a:pos x="32" y="2"/>
                  </a:cxn>
                  <a:cxn ang="0">
                    <a:pos x="32" y="2"/>
                  </a:cxn>
                  <a:cxn ang="0">
                    <a:pos x="32" y="17"/>
                  </a:cxn>
                  <a:cxn ang="0">
                    <a:pos x="32" y="34"/>
                  </a:cxn>
                  <a:cxn ang="0">
                    <a:pos x="17" y="18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3"/>
                  </a:cxn>
                  <a:cxn ang="0">
                    <a:pos x="0" y="10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0" y="32"/>
                  </a:cxn>
                  <a:cxn ang="0">
                    <a:pos x="0" y="39"/>
                  </a:cxn>
                  <a:cxn ang="0">
                    <a:pos x="0" y="44"/>
                  </a:cxn>
                  <a:cxn ang="0">
                    <a:pos x="0" y="44"/>
                  </a:cxn>
                  <a:cxn ang="0">
                    <a:pos x="2" y="44"/>
                  </a:cxn>
                  <a:cxn ang="0">
                    <a:pos x="2" y="44"/>
                  </a:cxn>
                  <a:cxn ang="0">
                    <a:pos x="4" y="44"/>
                  </a:cxn>
                  <a:cxn ang="0">
                    <a:pos x="4" y="40"/>
                  </a:cxn>
                  <a:cxn ang="0">
                    <a:pos x="4" y="34"/>
                  </a:cxn>
                  <a:cxn ang="0">
                    <a:pos x="4" y="29"/>
                  </a:cxn>
                  <a:cxn ang="0">
                    <a:pos x="4" y="23"/>
                  </a:cxn>
                  <a:cxn ang="0">
                    <a:pos x="4" y="15"/>
                  </a:cxn>
                  <a:cxn ang="0">
                    <a:pos x="4" y="10"/>
                  </a:cxn>
                  <a:cxn ang="0">
                    <a:pos x="19" y="27"/>
                  </a:cxn>
                  <a:cxn ang="0">
                    <a:pos x="34" y="45"/>
                  </a:cxn>
                  <a:cxn ang="0">
                    <a:pos x="34" y="45"/>
                  </a:cxn>
                </a:cxnLst>
                <a:rect l="0" t="0" r="r" b="b"/>
                <a:pathLst>
                  <a:path w="35" h="45">
                    <a:moveTo>
                      <a:pt x="34" y="45"/>
                    </a:moveTo>
                    <a:lnTo>
                      <a:pt x="34" y="35"/>
                    </a:lnTo>
                    <a:lnTo>
                      <a:pt x="34" y="22"/>
                    </a:lnTo>
                    <a:lnTo>
                      <a:pt x="35" y="10"/>
                    </a:lnTo>
                    <a:lnTo>
                      <a:pt x="35" y="2"/>
                    </a:lnTo>
                    <a:lnTo>
                      <a:pt x="34" y="2"/>
                    </a:lnTo>
                    <a:lnTo>
                      <a:pt x="34" y="2"/>
                    </a:lnTo>
                    <a:lnTo>
                      <a:pt x="32" y="2"/>
                    </a:lnTo>
                    <a:lnTo>
                      <a:pt x="32" y="2"/>
                    </a:lnTo>
                    <a:lnTo>
                      <a:pt x="32" y="17"/>
                    </a:lnTo>
                    <a:lnTo>
                      <a:pt x="32" y="34"/>
                    </a:lnTo>
                    <a:lnTo>
                      <a:pt x="17" y="18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0" y="10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0" y="32"/>
                    </a:lnTo>
                    <a:lnTo>
                      <a:pt x="0" y="39"/>
                    </a:lnTo>
                    <a:lnTo>
                      <a:pt x="0" y="44"/>
                    </a:lnTo>
                    <a:lnTo>
                      <a:pt x="0" y="44"/>
                    </a:lnTo>
                    <a:lnTo>
                      <a:pt x="2" y="44"/>
                    </a:lnTo>
                    <a:lnTo>
                      <a:pt x="2" y="44"/>
                    </a:lnTo>
                    <a:lnTo>
                      <a:pt x="4" y="44"/>
                    </a:lnTo>
                    <a:lnTo>
                      <a:pt x="4" y="40"/>
                    </a:lnTo>
                    <a:lnTo>
                      <a:pt x="4" y="34"/>
                    </a:lnTo>
                    <a:lnTo>
                      <a:pt x="4" y="29"/>
                    </a:lnTo>
                    <a:lnTo>
                      <a:pt x="4" y="23"/>
                    </a:lnTo>
                    <a:lnTo>
                      <a:pt x="4" y="15"/>
                    </a:lnTo>
                    <a:lnTo>
                      <a:pt x="4" y="10"/>
                    </a:lnTo>
                    <a:lnTo>
                      <a:pt x="19" y="27"/>
                    </a:lnTo>
                    <a:lnTo>
                      <a:pt x="34" y="45"/>
                    </a:lnTo>
                    <a:lnTo>
                      <a:pt x="34" y="4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455" name="Freeform 247"/>
              <p:cNvSpPr>
                <a:spLocks/>
              </p:cNvSpPr>
              <p:nvPr/>
            </p:nvSpPr>
            <p:spPr bwMode="auto">
              <a:xfrm>
                <a:off x="3103" y="2502"/>
                <a:ext cx="14" cy="50"/>
              </a:xfrm>
              <a:custGeom>
                <a:avLst/>
                <a:gdLst/>
                <a:ahLst/>
                <a:cxnLst>
                  <a:cxn ang="0">
                    <a:pos x="0" y="50"/>
                  </a:cxn>
                  <a:cxn ang="0">
                    <a:pos x="5" y="50"/>
                  </a:cxn>
                  <a:cxn ang="0">
                    <a:pos x="9" y="47"/>
                  </a:cxn>
                  <a:cxn ang="0">
                    <a:pos x="12" y="42"/>
                  </a:cxn>
                  <a:cxn ang="0">
                    <a:pos x="12" y="37"/>
                  </a:cxn>
                  <a:cxn ang="0">
                    <a:pos x="12" y="27"/>
                  </a:cxn>
                  <a:cxn ang="0">
                    <a:pos x="12" y="15"/>
                  </a:cxn>
                  <a:cxn ang="0">
                    <a:pos x="12" y="6"/>
                  </a:cxn>
                  <a:cxn ang="0">
                    <a:pos x="14" y="0"/>
                  </a:cxn>
                  <a:cxn ang="0">
                    <a:pos x="12" y="0"/>
                  </a:cxn>
                  <a:cxn ang="0">
                    <a:pos x="11" y="0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7" y="6"/>
                  </a:cxn>
                  <a:cxn ang="0">
                    <a:pos x="7" y="15"/>
                  </a:cxn>
                  <a:cxn ang="0">
                    <a:pos x="7" y="32"/>
                  </a:cxn>
                  <a:cxn ang="0">
                    <a:pos x="7" y="35"/>
                  </a:cxn>
                  <a:cxn ang="0">
                    <a:pos x="7" y="38"/>
                  </a:cxn>
                  <a:cxn ang="0">
                    <a:pos x="7" y="42"/>
                  </a:cxn>
                  <a:cxn ang="0">
                    <a:pos x="7" y="43"/>
                  </a:cxn>
                  <a:cxn ang="0">
                    <a:pos x="5" y="47"/>
                  </a:cxn>
                  <a:cxn ang="0">
                    <a:pos x="4" y="47"/>
                  </a:cxn>
                  <a:cxn ang="0">
                    <a:pos x="2" y="48"/>
                  </a:cxn>
                  <a:cxn ang="0">
                    <a:pos x="0" y="48"/>
                  </a:cxn>
                  <a:cxn ang="0">
                    <a:pos x="0" y="50"/>
                  </a:cxn>
                </a:cxnLst>
                <a:rect l="0" t="0" r="r" b="b"/>
                <a:pathLst>
                  <a:path w="14" h="50">
                    <a:moveTo>
                      <a:pt x="0" y="50"/>
                    </a:moveTo>
                    <a:lnTo>
                      <a:pt x="5" y="50"/>
                    </a:lnTo>
                    <a:lnTo>
                      <a:pt x="9" y="47"/>
                    </a:lnTo>
                    <a:lnTo>
                      <a:pt x="12" y="42"/>
                    </a:lnTo>
                    <a:lnTo>
                      <a:pt x="12" y="37"/>
                    </a:lnTo>
                    <a:lnTo>
                      <a:pt x="12" y="27"/>
                    </a:lnTo>
                    <a:lnTo>
                      <a:pt x="12" y="15"/>
                    </a:lnTo>
                    <a:lnTo>
                      <a:pt x="12" y="6"/>
                    </a:lnTo>
                    <a:lnTo>
                      <a:pt x="14" y="0"/>
                    </a:lnTo>
                    <a:lnTo>
                      <a:pt x="12" y="0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7" y="6"/>
                    </a:lnTo>
                    <a:lnTo>
                      <a:pt x="7" y="15"/>
                    </a:lnTo>
                    <a:lnTo>
                      <a:pt x="7" y="32"/>
                    </a:lnTo>
                    <a:lnTo>
                      <a:pt x="7" y="35"/>
                    </a:lnTo>
                    <a:lnTo>
                      <a:pt x="7" y="38"/>
                    </a:lnTo>
                    <a:lnTo>
                      <a:pt x="7" y="42"/>
                    </a:lnTo>
                    <a:lnTo>
                      <a:pt x="7" y="43"/>
                    </a:lnTo>
                    <a:lnTo>
                      <a:pt x="5" y="47"/>
                    </a:lnTo>
                    <a:lnTo>
                      <a:pt x="4" y="47"/>
                    </a:lnTo>
                    <a:lnTo>
                      <a:pt x="2" y="48"/>
                    </a:lnTo>
                    <a:lnTo>
                      <a:pt x="0" y="48"/>
                    </a:ln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456" name="Freeform 248"/>
              <p:cNvSpPr>
                <a:spLocks/>
              </p:cNvSpPr>
              <p:nvPr/>
            </p:nvSpPr>
            <p:spPr bwMode="auto">
              <a:xfrm>
                <a:off x="3127" y="2502"/>
                <a:ext cx="22" cy="42"/>
              </a:xfrm>
              <a:custGeom>
                <a:avLst/>
                <a:gdLst/>
                <a:ahLst/>
                <a:cxnLst>
                  <a:cxn ang="0">
                    <a:pos x="0" y="25"/>
                  </a:cxn>
                  <a:cxn ang="0">
                    <a:pos x="0" y="33"/>
                  </a:cxn>
                  <a:cxn ang="0">
                    <a:pos x="0" y="42"/>
                  </a:cxn>
                  <a:cxn ang="0">
                    <a:pos x="5" y="42"/>
                  </a:cxn>
                  <a:cxn ang="0">
                    <a:pos x="12" y="42"/>
                  </a:cxn>
                  <a:cxn ang="0">
                    <a:pos x="17" y="42"/>
                  </a:cxn>
                  <a:cxn ang="0">
                    <a:pos x="22" y="42"/>
                  </a:cxn>
                  <a:cxn ang="0">
                    <a:pos x="22" y="42"/>
                  </a:cxn>
                  <a:cxn ang="0">
                    <a:pos x="22" y="40"/>
                  </a:cxn>
                  <a:cxn ang="0">
                    <a:pos x="22" y="38"/>
                  </a:cxn>
                  <a:cxn ang="0">
                    <a:pos x="22" y="38"/>
                  </a:cxn>
                  <a:cxn ang="0">
                    <a:pos x="18" y="38"/>
                  </a:cxn>
                  <a:cxn ang="0">
                    <a:pos x="15" y="38"/>
                  </a:cxn>
                  <a:cxn ang="0">
                    <a:pos x="10" y="38"/>
                  </a:cxn>
                  <a:cxn ang="0">
                    <a:pos x="7" y="38"/>
                  </a:cxn>
                  <a:cxn ang="0">
                    <a:pos x="5" y="35"/>
                  </a:cxn>
                  <a:cxn ang="0">
                    <a:pos x="5" y="30"/>
                  </a:cxn>
                  <a:cxn ang="0">
                    <a:pos x="5" y="25"/>
                  </a:cxn>
                  <a:cxn ang="0">
                    <a:pos x="5" y="21"/>
                  </a:cxn>
                  <a:cxn ang="0">
                    <a:pos x="5" y="20"/>
                  </a:cxn>
                  <a:cxn ang="0">
                    <a:pos x="13" y="21"/>
                  </a:cxn>
                  <a:cxn ang="0">
                    <a:pos x="20" y="21"/>
                  </a:cxn>
                  <a:cxn ang="0">
                    <a:pos x="20" y="20"/>
                  </a:cxn>
                  <a:cxn ang="0">
                    <a:pos x="20" y="20"/>
                  </a:cxn>
                  <a:cxn ang="0">
                    <a:pos x="20" y="18"/>
                  </a:cxn>
                  <a:cxn ang="0">
                    <a:pos x="20" y="18"/>
                  </a:cxn>
                  <a:cxn ang="0">
                    <a:pos x="15" y="18"/>
                  </a:cxn>
                  <a:cxn ang="0">
                    <a:pos x="5" y="18"/>
                  </a:cxn>
                  <a:cxn ang="0">
                    <a:pos x="5" y="15"/>
                  </a:cxn>
                  <a:cxn ang="0">
                    <a:pos x="5" y="10"/>
                  </a:cxn>
                  <a:cxn ang="0">
                    <a:pos x="5" y="6"/>
                  </a:cxn>
                  <a:cxn ang="0">
                    <a:pos x="7" y="1"/>
                  </a:cxn>
                  <a:cxn ang="0">
                    <a:pos x="12" y="1"/>
                  </a:cxn>
                  <a:cxn ang="0">
                    <a:pos x="15" y="1"/>
                  </a:cxn>
                  <a:cxn ang="0">
                    <a:pos x="18" y="3"/>
                  </a:cxn>
                  <a:cxn ang="0">
                    <a:pos x="22" y="3"/>
                  </a:cxn>
                  <a:cxn ang="0">
                    <a:pos x="22" y="1"/>
                  </a:cxn>
                  <a:cxn ang="0">
                    <a:pos x="22" y="1"/>
                  </a:cxn>
                  <a:cxn ang="0">
                    <a:pos x="22" y="0"/>
                  </a:cxn>
                  <a:cxn ang="0">
                    <a:pos x="22" y="0"/>
                  </a:cxn>
                  <a:cxn ang="0">
                    <a:pos x="17" y="0"/>
                  </a:cxn>
                  <a:cxn ang="0">
                    <a:pos x="12" y="0"/>
                  </a:cxn>
                  <a:cxn ang="0">
                    <a:pos x="5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5"/>
                  </a:cxn>
                  <a:cxn ang="0">
                    <a:pos x="0" y="25"/>
                  </a:cxn>
                </a:cxnLst>
                <a:rect l="0" t="0" r="r" b="b"/>
                <a:pathLst>
                  <a:path w="22" h="42">
                    <a:moveTo>
                      <a:pt x="0" y="25"/>
                    </a:moveTo>
                    <a:lnTo>
                      <a:pt x="0" y="33"/>
                    </a:lnTo>
                    <a:lnTo>
                      <a:pt x="0" y="42"/>
                    </a:lnTo>
                    <a:lnTo>
                      <a:pt x="5" y="42"/>
                    </a:lnTo>
                    <a:lnTo>
                      <a:pt x="12" y="42"/>
                    </a:lnTo>
                    <a:lnTo>
                      <a:pt x="17" y="42"/>
                    </a:lnTo>
                    <a:lnTo>
                      <a:pt x="22" y="42"/>
                    </a:lnTo>
                    <a:lnTo>
                      <a:pt x="22" y="42"/>
                    </a:lnTo>
                    <a:lnTo>
                      <a:pt x="22" y="40"/>
                    </a:lnTo>
                    <a:lnTo>
                      <a:pt x="22" y="38"/>
                    </a:lnTo>
                    <a:lnTo>
                      <a:pt x="22" y="38"/>
                    </a:lnTo>
                    <a:lnTo>
                      <a:pt x="18" y="38"/>
                    </a:lnTo>
                    <a:lnTo>
                      <a:pt x="15" y="38"/>
                    </a:lnTo>
                    <a:lnTo>
                      <a:pt x="10" y="38"/>
                    </a:lnTo>
                    <a:lnTo>
                      <a:pt x="7" y="38"/>
                    </a:lnTo>
                    <a:lnTo>
                      <a:pt x="5" y="35"/>
                    </a:lnTo>
                    <a:lnTo>
                      <a:pt x="5" y="30"/>
                    </a:lnTo>
                    <a:lnTo>
                      <a:pt x="5" y="25"/>
                    </a:lnTo>
                    <a:lnTo>
                      <a:pt x="5" y="21"/>
                    </a:lnTo>
                    <a:lnTo>
                      <a:pt x="5" y="20"/>
                    </a:lnTo>
                    <a:lnTo>
                      <a:pt x="13" y="21"/>
                    </a:lnTo>
                    <a:lnTo>
                      <a:pt x="20" y="21"/>
                    </a:lnTo>
                    <a:lnTo>
                      <a:pt x="20" y="20"/>
                    </a:lnTo>
                    <a:lnTo>
                      <a:pt x="20" y="20"/>
                    </a:lnTo>
                    <a:lnTo>
                      <a:pt x="20" y="18"/>
                    </a:lnTo>
                    <a:lnTo>
                      <a:pt x="20" y="18"/>
                    </a:lnTo>
                    <a:lnTo>
                      <a:pt x="15" y="18"/>
                    </a:lnTo>
                    <a:lnTo>
                      <a:pt x="5" y="18"/>
                    </a:lnTo>
                    <a:lnTo>
                      <a:pt x="5" y="15"/>
                    </a:lnTo>
                    <a:lnTo>
                      <a:pt x="5" y="10"/>
                    </a:lnTo>
                    <a:lnTo>
                      <a:pt x="5" y="6"/>
                    </a:lnTo>
                    <a:lnTo>
                      <a:pt x="7" y="1"/>
                    </a:lnTo>
                    <a:lnTo>
                      <a:pt x="12" y="1"/>
                    </a:lnTo>
                    <a:lnTo>
                      <a:pt x="15" y="1"/>
                    </a:lnTo>
                    <a:lnTo>
                      <a:pt x="18" y="3"/>
                    </a:lnTo>
                    <a:lnTo>
                      <a:pt x="22" y="3"/>
                    </a:lnTo>
                    <a:lnTo>
                      <a:pt x="22" y="1"/>
                    </a:lnTo>
                    <a:lnTo>
                      <a:pt x="22" y="1"/>
                    </a:lnTo>
                    <a:lnTo>
                      <a:pt x="22" y="0"/>
                    </a:lnTo>
                    <a:lnTo>
                      <a:pt x="22" y="0"/>
                    </a:lnTo>
                    <a:lnTo>
                      <a:pt x="17" y="0"/>
                    </a:lnTo>
                    <a:lnTo>
                      <a:pt x="12" y="0"/>
                    </a:lnTo>
                    <a:lnTo>
                      <a:pt x="5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5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457" name="Freeform 249"/>
              <p:cNvSpPr>
                <a:spLocks/>
              </p:cNvSpPr>
              <p:nvPr/>
            </p:nvSpPr>
            <p:spPr bwMode="auto">
              <a:xfrm>
                <a:off x="3159" y="2500"/>
                <a:ext cx="35" cy="45"/>
              </a:xfrm>
              <a:custGeom>
                <a:avLst/>
                <a:gdLst/>
                <a:ahLst/>
                <a:cxnLst>
                  <a:cxn ang="0">
                    <a:pos x="35" y="45"/>
                  </a:cxn>
                  <a:cxn ang="0">
                    <a:pos x="35" y="35"/>
                  </a:cxn>
                  <a:cxn ang="0">
                    <a:pos x="35" y="22"/>
                  </a:cxn>
                  <a:cxn ang="0">
                    <a:pos x="35" y="10"/>
                  </a:cxn>
                  <a:cxn ang="0">
                    <a:pos x="35" y="2"/>
                  </a:cxn>
                  <a:cxn ang="0">
                    <a:pos x="35" y="2"/>
                  </a:cxn>
                  <a:cxn ang="0">
                    <a:pos x="33" y="2"/>
                  </a:cxn>
                  <a:cxn ang="0">
                    <a:pos x="32" y="2"/>
                  </a:cxn>
                  <a:cxn ang="0">
                    <a:pos x="32" y="2"/>
                  </a:cxn>
                  <a:cxn ang="0">
                    <a:pos x="32" y="17"/>
                  </a:cxn>
                  <a:cxn ang="0">
                    <a:pos x="32" y="34"/>
                  </a:cxn>
                  <a:cxn ang="0">
                    <a:pos x="18" y="18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3"/>
                  </a:cxn>
                  <a:cxn ang="0">
                    <a:pos x="0" y="10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0" y="32"/>
                  </a:cxn>
                  <a:cxn ang="0">
                    <a:pos x="0" y="39"/>
                  </a:cxn>
                  <a:cxn ang="0">
                    <a:pos x="0" y="44"/>
                  </a:cxn>
                  <a:cxn ang="0">
                    <a:pos x="0" y="44"/>
                  </a:cxn>
                  <a:cxn ang="0">
                    <a:pos x="2" y="44"/>
                  </a:cxn>
                  <a:cxn ang="0">
                    <a:pos x="3" y="44"/>
                  </a:cxn>
                  <a:cxn ang="0">
                    <a:pos x="3" y="44"/>
                  </a:cxn>
                  <a:cxn ang="0">
                    <a:pos x="3" y="40"/>
                  </a:cxn>
                  <a:cxn ang="0">
                    <a:pos x="3" y="34"/>
                  </a:cxn>
                  <a:cxn ang="0">
                    <a:pos x="3" y="29"/>
                  </a:cxn>
                  <a:cxn ang="0">
                    <a:pos x="3" y="23"/>
                  </a:cxn>
                  <a:cxn ang="0">
                    <a:pos x="3" y="15"/>
                  </a:cxn>
                  <a:cxn ang="0">
                    <a:pos x="3" y="10"/>
                  </a:cxn>
                  <a:cxn ang="0">
                    <a:pos x="18" y="27"/>
                  </a:cxn>
                  <a:cxn ang="0">
                    <a:pos x="33" y="45"/>
                  </a:cxn>
                  <a:cxn ang="0">
                    <a:pos x="35" y="45"/>
                  </a:cxn>
                </a:cxnLst>
                <a:rect l="0" t="0" r="r" b="b"/>
                <a:pathLst>
                  <a:path w="35" h="45">
                    <a:moveTo>
                      <a:pt x="35" y="45"/>
                    </a:moveTo>
                    <a:lnTo>
                      <a:pt x="35" y="35"/>
                    </a:lnTo>
                    <a:lnTo>
                      <a:pt x="35" y="22"/>
                    </a:lnTo>
                    <a:lnTo>
                      <a:pt x="35" y="10"/>
                    </a:lnTo>
                    <a:lnTo>
                      <a:pt x="35" y="2"/>
                    </a:lnTo>
                    <a:lnTo>
                      <a:pt x="35" y="2"/>
                    </a:lnTo>
                    <a:lnTo>
                      <a:pt x="33" y="2"/>
                    </a:lnTo>
                    <a:lnTo>
                      <a:pt x="32" y="2"/>
                    </a:lnTo>
                    <a:lnTo>
                      <a:pt x="32" y="2"/>
                    </a:lnTo>
                    <a:lnTo>
                      <a:pt x="32" y="17"/>
                    </a:lnTo>
                    <a:lnTo>
                      <a:pt x="32" y="34"/>
                    </a:lnTo>
                    <a:lnTo>
                      <a:pt x="18" y="18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0" y="10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0" y="32"/>
                    </a:lnTo>
                    <a:lnTo>
                      <a:pt x="0" y="39"/>
                    </a:lnTo>
                    <a:lnTo>
                      <a:pt x="0" y="44"/>
                    </a:lnTo>
                    <a:lnTo>
                      <a:pt x="0" y="44"/>
                    </a:lnTo>
                    <a:lnTo>
                      <a:pt x="2" y="44"/>
                    </a:lnTo>
                    <a:lnTo>
                      <a:pt x="3" y="44"/>
                    </a:lnTo>
                    <a:lnTo>
                      <a:pt x="3" y="44"/>
                    </a:lnTo>
                    <a:lnTo>
                      <a:pt x="3" y="40"/>
                    </a:lnTo>
                    <a:lnTo>
                      <a:pt x="3" y="34"/>
                    </a:lnTo>
                    <a:lnTo>
                      <a:pt x="3" y="29"/>
                    </a:lnTo>
                    <a:lnTo>
                      <a:pt x="3" y="23"/>
                    </a:lnTo>
                    <a:lnTo>
                      <a:pt x="3" y="15"/>
                    </a:lnTo>
                    <a:lnTo>
                      <a:pt x="3" y="10"/>
                    </a:lnTo>
                    <a:lnTo>
                      <a:pt x="18" y="27"/>
                    </a:lnTo>
                    <a:lnTo>
                      <a:pt x="33" y="45"/>
                    </a:lnTo>
                    <a:lnTo>
                      <a:pt x="35" y="4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458" name="Freeform 250"/>
              <p:cNvSpPr>
                <a:spLocks/>
              </p:cNvSpPr>
              <p:nvPr/>
            </p:nvSpPr>
            <p:spPr bwMode="auto">
              <a:xfrm>
                <a:off x="3204" y="2500"/>
                <a:ext cx="39" cy="45"/>
              </a:xfrm>
              <a:custGeom>
                <a:avLst/>
                <a:gdLst/>
                <a:ahLst/>
                <a:cxnLst>
                  <a:cxn ang="0">
                    <a:pos x="39" y="8"/>
                  </a:cxn>
                  <a:cxn ang="0">
                    <a:pos x="39" y="7"/>
                  </a:cxn>
                  <a:cxn ang="0">
                    <a:pos x="39" y="3"/>
                  </a:cxn>
                  <a:cxn ang="0">
                    <a:pos x="39" y="3"/>
                  </a:cxn>
                  <a:cxn ang="0">
                    <a:pos x="37" y="2"/>
                  </a:cxn>
                  <a:cxn ang="0">
                    <a:pos x="35" y="2"/>
                  </a:cxn>
                  <a:cxn ang="0">
                    <a:pos x="34" y="2"/>
                  </a:cxn>
                  <a:cxn ang="0">
                    <a:pos x="30" y="0"/>
                  </a:cxn>
                  <a:cxn ang="0">
                    <a:pos x="24" y="0"/>
                  </a:cxn>
                  <a:cxn ang="0">
                    <a:pos x="17" y="0"/>
                  </a:cxn>
                  <a:cxn ang="0">
                    <a:pos x="12" y="3"/>
                  </a:cxn>
                  <a:cxn ang="0">
                    <a:pos x="7" y="5"/>
                  </a:cxn>
                  <a:cxn ang="0">
                    <a:pos x="4" y="10"/>
                  </a:cxn>
                  <a:cxn ang="0">
                    <a:pos x="2" y="15"/>
                  </a:cxn>
                  <a:cxn ang="0">
                    <a:pos x="0" y="22"/>
                  </a:cxn>
                  <a:cxn ang="0">
                    <a:pos x="2" y="29"/>
                  </a:cxn>
                  <a:cxn ang="0">
                    <a:pos x="4" y="35"/>
                  </a:cxn>
                  <a:cxn ang="0">
                    <a:pos x="7" y="39"/>
                  </a:cxn>
                  <a:cxn ang="0">
                    <a:pos x="10" y="42"/>
                  </a:cxn>
                  <a:cxn ang="0">
                    <a:pos x="17" y="44"/>
                  </a:cxn>
                  <a:cxn ang="0">
                    <a:pos x="24" y="45"/>
                  </a:cxn>
                  <a:cxn ang="0">
                    <a:pos x="27" y="44"/>
                  </a:cxn>
                  <a:cxn ang="0">
                    <a:pos x="32" y="44"/>
                  </a:cxn>
                  <a:cxn ang="0">
                    <a:pos x="35" y="42"/>
                  </a:cxn>
                  <a:cxn ang="0">
                    <a:pos x="39" y="42"/>
                  </a:cxn>
                  <a:cxn ang="0">
                    <a:pos x="39" y="39"/>
                  </a:cxn>
                  <a:cxn ang="0">
                    <a:pos x="39" y="37"/>
                  </a:cxn>
                  <a:cxn ang="0">
                    <a:pos x="39" y="30"/>
                  </a:cxn>
                  <a:cxn ang="0">
                    <a:pos x="39" y="27"/>
                  </a:cxn>
                  <a:cxn ang="0">
                    <a:pos x="39" y="23"/>
                  </a:cxn>
                  <a:cxn ang="0">
                    <a:pos x="39" y="23"/>
                  </a:cxn>
                  <a:cxn ang="0">
                    <a:pos x="37" y="23"/>
                  </a:cxn>
                  <a:cxn ang="0">
                    <a:pos x="35" y="23"/>
                  </a:cxn>
                  <a:cxn ang="0">
                    <a:pos x="34" y="23"/>
                  </a:cxn>
                  <a:cxn ang="0">
                    <a:pos x="34" y="29"/>
                  </a:cxn>
                  <a:cxn ang="0">
                    <a:pos x="34" y="32"/>
                  </a:cxn>
                  <a:cxn ang="0">
                    <a:pos x="34" y="37"/>
                  </a:cxn>
                  <a:cxn ang="0">
                    <a:pos x="34" y="40"/>
                  </a:cxn>
                  <a:cxn ang="0">
                    <a:pos x="32" y="40"/>
                  </a:cxn>
                  <a:cxn ang="0">
                    <a:pos x="30" y="42"/>
                  </a:cxn>
                  <a:cxn ang="0">
                    <a:pos x="27" y="42"/>
                  </a:cxn>
                  <a:cxn ang="0">
                    <a:pos x="24" y="42"/>
                  </a:cxn>
                  <a:cxn ang="0">
                    <a:pos x="19" y="42"/>
                  </a:cxn>
                  <a:cxn ang="0">
                    <a:pos x="14" y="39"/>
                  </a:cxn>
                  <a:cxn ang="0">
                    <a:pos x="10" y="35"/>
                  </a:cxn>
                  <a:cxn ang="0">
                    <a:pos x="7" y="29"/>
                  </a:cxn>
                  <a:cxn ang="0">
                    <a:pos x="7" y="22"/>
                  </a:cxn>
                  <a:cxn ang="0">
                    <a:pos x="7" y="17"/>
                  </a:cxn>
                  <a:cxn ang="0">
                    <a:pos x="9" y="12"/>
                  </a:cxn>
                  <a:cxn ang="0">
                    <a:pos x="12" y="7"/>
                  </a:cxn>
                  <a:cxn ang="0">
                    <a:pos x="15" y="5"/>
                  </a:cxn>
                  <a:cxn ang="0">
                    <a:pos x="19" y="3"/>
                  </a:cxn>
                  <a:cxn ang="0">
                    <a:pos x="24" y="2"/>
                  </a:cxn>
                  <a:cxn ang="0">
                    <a:pos x="29" y="3"/>
                  </a:cxn>
                  <a:cxn ang="0">
                    <a:pos x="32" y="5"/>
                  </a:cxn>
                  <a:cxn ang="0">
                    <a:pos x="35" y="7"/>
                  </a:cxn>
                  <a:cxn ang="0">
                    <a:pos x="37" y="8"/>
                  </a:cxn>
                  <a:cxn ang="0">
                    <a:pos x="39" y="8"/>
                  </a:cxn>
                </a:cxnLst>
                <a:rect l="0" t="0" r="r" b="b"/>
                <a:pathLst>
                  <a:path w="39" h="45">
                    <a:moveTo>
                      <a:pt x="39" y="8"/>
                    </a:moveTo>
                    <a:lnTo>
                      <a:pt x="39" y="7"/>
                    </a:lnTo>
                    <a:lnTo>
                      <a:pt x="39" y="3"/>
                    </a:lnTo>
                    <a:lnTo>
                      <a:pt x="39" y="3"/>
                    </a:lnTo>
                    <a:lnTo>
                      <a:pt x="37" y="2"/>
                    </a:lnTo>
                    <a:lnTo>
                      <a:pt x="35" y="2"/>
                    </a:lnTo>
                    <a:lnTo>
                      <a:pt x="34" y="2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7" y="0"/>
                    </a:lnTo>
                    <a:lnTo>
                      <a:pt x="12" y="3"/>
                    </a:lnTo>
                    <a:lnTo>
                      <a:pt x="7" y="5"/>
                    </a:lnTo>
                    <a:lnTo>
                      <a:pt x="4" y="10"/>
                    </a:lnTo>
                    <a:lnTo>
                      <a:pt x="2" y="15"/>
                    </a:lnTo>
                    <a:lnTo>
                      <a:pt x="0" y="22"/>
                    </a:lnTo>
                    <a:lnTo>
                      <a:pt x="2" y="29"/>
                    </a:lnTo>
                    <a:lnTo>
                      <a:pt x="4" y="35"/>
                    </a:lnTo>
                    <a:lnTo>
                      <a:pt x="7" y="39"/>
                    </a:lnTo>
                    <a:lnTo>
                      <a:pt x="10" y="42"/>
                    </a:lnTo>
                    <a:lnTo>
                      <a:pt x="17" y="44"/>
                    </a:lnTo>
                    <a:lnTo>
                      <a:pt x="24" y="45"/>
                    </a:lnTo>
                    <a:lnTo>
                      <a:pt x="27" y="44"/>
                    </a:lnTo>
                    <a:lnTo>
                      <a:pt x="32" y="44"/>
                    </a:lnTo>
                    <a:lnTo>
                      <a:pt x="35" y="42"/>
                    </a:lnTo>
                    <a:lnTo>
                      <a:pt x="39" y="42"/>
                    </a:lnTo>
                    <a:lnTo>
                      <a:pt x="39" y="39"/>
                    </a:lnTo>
                    <a:lnTo>
                      <a:pt x="39" y="37"/>
                    </a:lnTo>
                    <a:lnTo>
                      <a:pt x="39" y="30"/>
                    </a:lnTo>
                    <a:lnTo>
                      <a:pt x="39" y="27"/>
                    </a:lnTo>
                    <a:lnTo>
                      <a:pt x="39" y="23"/>
                    </a:lnTo>
                    <a:lnTo>
                      <a:pt x="39" y="23"/>
                    </a:lnTo>
                    <a:lnTo>
                      <a:pt x="37" y="23"/>
                    </a:lnTo>
                    <a:lnTo>
                      <a:pt x="35" y="23"/>
                    </a:lnTo>
                    <a:lnTo>
                      <a:pt x="34" y="23"/>
                    </a:lnTo>
                    <a:lnTo>
                      <a:pt x="34" y="29"/>
                    </a:lnTo>
                    <a:lnTo>
                      <a:pt x="34" y="32"/>
                    </a:lnTo>
                    <a:lnTo>
                      <a:pt x="34" y="37"/>
                    </a:lnTo>
                    <a:lnTo>
                      <a:pt x="34" y="40"/>
                    </a:lnTo>
                    <a:lnTo>
                      <a:pt x="32" y="40"/>
                    </a:lnTo>
                    <a:lnTo>
                      <a:pt x="30" y="42"/>
                    </a:lnTo>
                    <a:lnTo>
                      <a:pt x="27" y="42"/>
                    </a:lnTo>
                    <a:lnTo>
                      <a:pt x="24" y="42"/>
                    </a:lnTo>
                    <a:lnTo>
                      <a:pt x="19" y="42"/>
                    </a:lnTo>
                    <a:lnTo>
                      <a:pt x="14" y="39"/>
                    </a:lnTo>
                    <a:lnTo>
                      <a:pt x="10" y="35"/>
                    </a:lnTo>
                    <a:lnTo>
                      <a:pt x="7" y="29"/>
                    </a:lnTo>
                    <a:lnTo>
                      <a:pt x="7" y="22"/>
                    </a:lnTo>
                    <a:lnTo>
                      <a:pt x="7" y="17"/>
                    </a:lnTo>
                    <a:lnTo>
                      <a:pt x="9" y="12"/>
                    </a:lnTo>
                    <a:lnTo>
                      <a:pt x="12" y="7"/>
                    </a:lnTo>
                    <a:lnTo>
                      <a:pt x="15" y="5"/>
                    </a:lnTo>
                    <a:lnTo>
                      <a:pt x="19" y="3"/>
                    </a:lnTo>
                    <a:lnTo>
                      <a:pt x="24" y="2"/>
                    </a:lnTo>
                    <a:lnTo>
                      <a:pt x="29" y="3"/>
                    </a:lnTo>
                    <a:lnTo>
                      <a:pt x="32" y="5"/>
                    </a:lnTo>
                    <a:lnTo>
                      <a:pt x="35" y="7"/>
                    </a:lnTo>
                    <a:lnTo>
                      <a:pt x="37" y="8"/>
                    </a:lnTo>
                    <a:lnTo>
                      <a:pt x="39" y="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459" name="Freeform 251"/>
              <p:cNvSpPr>
                <a:spLocks noEditPoints="1"/>
              </p:cNvSpPr>
              <p:nvPr/>
            </p:nvSpPr>
            <p:spPr bwMode="auto">
              <a:xfrm>
                <a:off x="3249" y="2500"/>
                <a:ext cx="39" cy="44"/>
              </a:xfrm>
              <a:custGeom>
                <a:avLst/>
                <a:gdLst/>
                <a:ahLst/>
                <a:cxnLst>
                  <a:cxn ang="0">
                    <a:pos x="21" y="0"/>
                  </a:cxn>
                  <a:cxn ang="0">
                    <a:pos x="11" y="22"/>
                  </a:cxn>
                  <a:cxn ang="0">
                    <a:pos x="0" y="44"/>
                  </a:cxn>
                  <a:cxn ang="0">
                    <a:pos x="2" y="44"/>
                  </a:cxn>
                  <a:cxn ang="0">
                    <a:pos x="4" y="44"/>
                  </a:cxn>
                  <a:cxn ang="0">
                    <a:pos x="4" y="44"/>
                  </a:cxn>
                  <a:cxn ang="0">
                    <a:pos x="6" y="44"/>
                  </a:cxn>
                  <a:cxn ang="0">
                    <a:pos x="7" y="37"/>
                  </a:cxn>
                  <a:cxn ang="0">
                    <a:pos x="11" y="27"/>
                  </a:cxn>
                  <a:cxn ang="0">
                    <a:pos x="16" y="27"/>
                  </a:cxn>
                  <a:cxn ang="0">
                    <a:pos x="19" y="27"/>
                  </a:cxn>
                  <a:cxn ang="0">
                    <a:pos x="22" y="27"/>
                  </a:cxn>
                  <a:cxn ang="0">
                    <a:pos x="26" y="27"/>
                  </a:cxn>
                  <a:cxn ang="0">
                    <a:pos x="27" y="32"/>
                  </a:cxn>
                  <a:cxn ang="0">
                    <a:pos x="31" y="35"/>
                  </a:cxn>
                  <a:cxn ang="0">
                    <a:pos x="31" y="40"/>
                  </a:cxn>
                  <a:cxn ang="0">
                    <a:pos x="32" y="44"/>
                  </a:cxn>
                  <a:cxn ang="0">
                    <a:pos x="34" y="44"/>
                  </a:cxn>
                  <a:cxn ang="0">
                    <a:pos x="36" y="44"/>
                  </a:cxn>
                  <a:cxn ang="0">
                    <a:pos x="37" y="44"/>
                  </a:cxn>
                  <a:cxn ang="0">
                    <a:pos x="39" y="44"/>
                  </a:cxn>
                  <a:cxn ang="0">
                    <a:pos x="31" y="25"/>
                  </a:cxn>
                  <a:cxn ang="0">
                    <a:pos x="21" y="0"/>
                  </a:cxn>
                  <a:cxn ang="0">
                    <a:pos x="21" y="0"/>
                  </a:cxn>
                  <a:cxn ang="0">
                    <a:pos x="19" y="8"/>
                  </a:cxn>
                  <a:cxn ang="0">
                    <a:pos x="26" y="23"/>
                  </a:cxn>
                  <a:cxn ang="0">
                    <a:pos x="22" y="25"/>
                  </a:cxn>
                  <a:cxn ang="0">
                    <a:pos x="19" y="25"/>
                  </a:cxn>
                  <a:cxn ang="0">
                    <a:pos x="16" y="25"/>
                  </a:cxn>
                  <a:cxn ang="0">
                    <a:pos x="12" y="23"/>
                  </a:cxn>
                  <a:cxn ang="0">
                    <a:pos x="19" y="8"/>
                  </a:cxn>
                </a:cxnLst>
                <a:rect l="0" t="0" r="r" b="b"/>
                <a:pathLst>
                  <a:path w="39" h="44">
                    <a:moveTo>
                      <a:pt x="21" y="0"/>
                    </a:moveTo>
                    <a:lnTo>
                      <a:pt x="11" y="22"/>
                    </a:lnTo>
                    <a:lnTo>
                      <a:pt x="0" y="44"/>
                    </a:lnTo>
                    <a:lnTo>
                      <a:pt x="2" y="44"/>
                    </a:lnTo>
                    <a:lnTo>
                      <a:pt x="4" y="44"/>
                    </a:lnTo>
                    <a:lnTo>
                      <a:pt x="4" y="44"/>
                    </a:lnTo>
                    <a:lnTo>
                      <a:pt x="6" y="44"/>
                    </a:lnTo>
                    <a:lnTo>
                      <a:pt x="7" y="37"/>
                    </a:lnTo>
                    <a:lnTo>
                      <a:pt x="11" y="27"/>
                    </a:lnTo>
                    <a:lnTo>
                      <a:pt x="16" y="27"/>
                    </a:lnTo>
                    <a:lnTo>
                      <a:pt x="19" y="27"/>
                    </a:lnTo>
                    <a:lnTo>
                      <a:pt x="22" y="27"/>
                    </a:lnTo>
                    <a:lnTo>
                      <a:pt x="26" y="27"/>
                    </a:lnTo>
                    <a:lnTo>
                      <a:pt x="27" y="32"/>
                    </a:lnTo>
                    <a:lnTo>
                      <a:pt x="31" y="35"/>
                    </a:lnTo>
                    <a:lnTo>
                      <a:pt x="31" y="40"/>
                    </a:lnTo>
                    <a:lnTo>
                      <a:pt x="32" y="44"/>
                    </a:lnTo>
                    <a:lnTo>
                      <a:pt x="34" y="44"/>
                    </a:lnTo>
                    <a:lnTo>
                      <a:pt x="36" y="44"/>
                    </a:lnTo>
                    <a:lnTo>
                      <a:pt x="37" y="44"/>
                    </a:lnTo>
                    <a:lnTo>
                      <a:pt x="39" y="44"/>
                    </a:lnTo>
                    <a:lnTo>
                      <a:pt x="31" y="25"/>
                    </a:lnTo>
                    <a:lnTo>
                      <a:pt x="21" y="0"/>
                    </a:lnTo>
                    <a:lnTo>
                      <a:pt x="21" y="0"/>
                    </a:lnTo>
                    <a:close/>
                    <a:moveTo>
                      <a:pt x="19" y="8"/>
                    </a:moveTo>
                    <a:lnTo>
                      <a:pt x="26" y="23"/>
                    </a:lnTo>
                    <a:lnTo>
                      <a:pt x="22" y="25"/>
                    </a:lnTo>
                    <a:lnTo>
                      <a:pt x="19" y="25"/>
                    </a:lnTo>
                    <a:lnTo>
                      <a:pt x="16" y="25"/>
                    </a:lnTo>
                    <a:lnTo>
                      <a:pt x="12" y="23"/>
                    </a:lnTo>
                    <a:lnTo>
                      <a:pt x="19" y="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460" name="Freeform 252"/>
              <p:cNvSpPr>
                <a:spLocks/>
              </p:cNvSpPr>
              <p:nvPr/>
            </p:nvSpPr>
            <p:spPr bwMode="auto">
              <a:xfrm>
                <a:off x="648" y="2106"/>
                <a:ext cx="47" cy="43"/>
              </a:xfrm>
              <a:custGeom>
                <a:avLst/>
                <a:gdLst/>
                <a:ahLst/>
                <a:cxnLst>
                  <a:cxn ang="0">
                    <a:pos x="5" y="0"/>
                  </a:cxn>
                  <a:cxn ang="0">
                    <a:pos x="3" y="21"/>
                  </a:cxn>
                  <a:cxn ang="0">
                    <a:pos x="0" y="43"/>
                  </a:cxn>
                  <a:cxn ang="0">
                    <a:pos x="0" y="43"/>
                  </a:cxn>
                  <a:cxn ang="0">
                    <a:pos x="1" y="43"/>
                  </a:cxn>
                  <a:cxn ang="0">
                    <a:pos x="3" y="43"/>
                  </a:cxn>
                  <a:cxn ang="0">
                    <a:pos x="3" y="43"/>
                  </a:cxn>
                  <a:cxn ang="0">
                    <a:pos x="5" y="28"/>
                  </a:cxn>
                  <a:cxn ang="0">
                    <a:pos x="6" y="11"/>
                  </a:cxn>
                  <a:cxn ang="0">
                    <a:pos x="6" y="11"/>
                  </a:cxn>
                  <a:cxn ang="0">
                    <a:pos x="15" y="26"/>
                  </a:cxn>
                  <a:cxn ang="0">
                    <a:pos x="21" y="43"/>
                  </a:cxn>
                  <a:cxn ang="0">
                    <a:pos x="23" y="43"/>
                  </a:cxn>
                  <a:cxn ang="0">
                    <a:pos x="30" y="26"/>
                  </a:cxn>
                  <a:cxn ang="0">
                    <a:pos x="38" y="11"/>
                  </a:cxn>
                  <a:cxn ang="0">
                    <a:pos x="38" y="11"/>
                  </a:cxn>
                  <a:cxn ang="0">
                    <a:pos x="40" y="26"/>
                  </a:cxn>
                  <a:cxn ang="0">
                    <a:pos x="42" y="43"/>
                  </a:cxn>
                  <a:cxn ang="0">
                    <a:pos x="43" y="43"/>
                  </a:cxn>
                  <a:cxn ang="0">
                    <a:pos x="43" y="43"/>
                  </a:cxn>
                  <a:cxn ang="0">
                    <a:pos x="45" y="43"/>
                  </a:cxn>
                  <a:cxn ang="0">
                    <a:pos x="47" y="43"/>
                  </a:cxn>
                  <a:cxn ang="0">
                    <a:pos x="45" y="21"/>
                  </a:cxn>
                  <a:cxn ang="0">
                    <a:pos x="42" y="0"/>
                  </a:cxn>
                  <a:cxn ang="0">
                    <a:pos x="42" y="0"/>
                  </a:cxn>
                  <a:cxn ang="0">
                    <a:pos x="31" y="20"/>
                  </a:cxn>
                  <a:cxn ang="0">
                    <a:pos x="23" y="33"/>
                  </a:cxn>
                  <a:cxn ang="0">
                    <a:pos x="15" y="16"/>
                  </a:cxn>
                  <a:cxn ang="0">
                    <a:pos x="6" y="0"/>
                  </a:cxn>
                  <a:cxn ang="0">
                    <a:pos x="5" y="0"/>
                  </a:cxn>
                </a:cxnLst>
                <a:rect l="0" t="0" r="r" b="b"/>
                <a:pathLst>
                  <a:path w="47" h="43">
                    <a:moveTo>
                      <a:pt x="5" y="0"/>
                    </a:moveTo>
                    <a:lnTo>
                      <a:pt x="3" y="21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1" y="43"/>
                    </a:lnTo>
                    <a:lnTo>
                      <a:pt x="3" y="43"/>
                    </a:lnTo>
                    <a:lnTo>
                      <a:pt x="3" y="43"/>
                    </a:lnTo>
                    <a:lnTo>
                      <a:pt x="5" y="28"/>
                    </a:lnTo>
                    <a:lnTo>
                      <a:pt x="6" y="11"/>
                    </a:lnTo>
                    <a:lnTo>
                      <a:pt x="6" y="11"/>
                    </a:lnTo>
                    <a:lnTo>
                      <a:pt x="15" y="26"/>
                    </a:lnTo>
                    <a:lnTo>
                      <a:pt x="21" y="43"/>
                    </a:lnTo>
                    <a:lnTo>
                      <a:pt x="23" y="43"/>
                    </a:lnTo>
                    <a:lnTo>
                      <a:pt x="30" y="26"/>
                    </a:lnTo>
                    <a:lnTo>
                      <a:pt x="38" y="11"/>
                    </a:lnTo>
                    <a:lnTo>
                      <a:pt x="38" y="11"/>
                    </a:lnTo>
                    <a:lnTo>
                      <a:pt x="40" y="26"/>
                    </a:lnTo>
                    <a:lnTo>
                      <a:pt x="42" y="43"/>
                    </a:lnTo>
                    <a:lnTo>
                      <a:pt x="43" y="43"/>
                    </a:lnTo>
                    <a:lnTo>
                      <a:pt x="43" y="43"/>
                    </a:lnTo>
                    <a:lnTo>
                      <a:pt x="45" y="43"/>
                    </a:lnTo>
                    <a:lnTo>
                      <a:pt x="47" y="43"/>
                    </a:lnTo>
                    <a:lnTo>
                      <a:pt x="45" y="21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31" y="20"/>
                    </a:lnTo>
                    <a:lnTo>
                      <a:pt x="23" y="33"/>
                    </a:lnTo>
                    <a:lnTo>
                      <a:pt x="15" y="16"/>
                    </a:lnTo>
                    <a:lnTo>
                      <a:pt x="6" y="0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461" name="Freeform 253"/>
              <p:cNvSpPr>
                <a:spLocks/>
              </p:cNvSpPr>
              <p:nvPr/>
            </p:nvSpPr>
            <p:spPr bwMode="auto">
              <a:xfrm>
                <a:off x="705" y="2106"/>
                <a:ext cx="37" cy="43"/>
              </a:xfrm>
              <a:custGeom>
                <a:avLst/>
                <a:gdLst/>
                <a:ahLst/>
                <a:cxnLst>
                  <a:cxn ang="0">
                    <a:pos x="32" y="20"/>
                  </a:cxn>
                  <a:cxn ang="0">
                    <a:pos x="32" y="23"/>
                  </a:cxn>
                  <a:cxn ang="0">
                    <a:pos x="32" y="26"/>
                  </a:cxn>
                  <a:cxn ang="0">
                    <a:pos x="32" y="30"/>
                  </a:cxn>
                  <a:cxn ang="0">
                    <a:pos x="30" y="33"/>
                  </a:cxn>
                  <a:cxn ang="0">
                    <a:pos x="28" y="36"/>
                  </a:cxn>
                  <a:cxn ang="0">
                    <a:pos x="26" y="38"/>
                  </a:cxn>
                  <a:cxn ang="0">
                    <a:pos x="23" y="40"/>
                  </a:cxn>
                  <a:cxn ang="0">
                    <a:pos x="18" y="41"/>
                  </a:cxn>
                  <a:cxn ang="0">
                    <a:pos x="15" y="40"/>
                  </a:cxn>
                  <a:cxn ang="0">
                    <a:pos x="11" y="40"/>
                  </a:cxn>
                  <a:cxn ang="0">
                    <a:pos x="8" y="36"/>
                  </a:cxn>
                  <a:cxn ang="0">
                    <a:pos x="6" y="35"/>
                  </a:cxn>
                  <a:cxn ang="0">
                    <a:pos x="6" y="31"/>
                  </a:cxn>
                  <a:cxn ang="0">
                    <a:pos x="6" y="28"/>
                  </a:cxn>
                  <a:cxn ang="0">
                    <a:pos x="5" y="25"/>
                  </a:cxn>
                  <a:cxn ang="0">
                    <a:pos x="5" y="21"/>
                  </a:cxn>
                  <a:cxn ang="0">
                    <a:pos x="6" y="13"/>
                  </a:cxn>
                  <a:cxn ang="0">
                    <a:pos x="6" y="5"/>
                  </a:cxn>
                  <a:cxn ang="0">
                    <a:pos x="6" y="0"/>
                  </a:cxn>
                  <a:cxn ang="0">
                    <a:pos x="5" y="0"/>
                  </a:cxn>
                  <a:cxn ang="0">
                    <a:pos x="3" y="1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1" y="6"/>
                  </a:cxn>
                  <a:cxn ang="0">
                    <a:pos x="1" y="16"/>
                  </a:cxn>
                  <a:cxn ang="0">
                    <a:pos x="0" y="21"/>
                  </a:cxn>
                  <a:cxn ang="0">
                    <a:pos x="0" y="26"/>
                  </a:cxn>
                  <a:cxn ang="0">
                    <a:pos x="1" y="33"/>
                  </a:cxn>
                  <a:cxn ang="0">
                    <a:pos x="3" y="38"/>
                  </a:cxn>
                  <a:cxn ang="0">
                    <a:pos x="6" y="41"/>
                  </a:cxn>
                  <a:cxn ang="0">
                    <a:pos x="11" y="43"/>
                  </a:cxn>
                  <a:cxn ang="0">
                    <a:pos x="18" y="43"/>
                  </a:cxn>
                  <a:cxn ang="0">
                    <a:pos x="23" y="43"/>
                  </a:cxn>
                  <a:cxn ang="0">
                    <a:pos x="28" y="41"/>
                  </a:cxn>
                  <a:cxn ang="0">
                    <a:pos x="32" y="36"/>
                  </a:cxn>
                  <a:cxn ang="0">
                    <a:pos x="33" y="31"/>
                  </a:cxn>
                  <a:cxn ang="0">
                    <a:pos x="35" y="26"/>
                  </a:cxn>
                  <a:cxn ang="0">
                    <a:pos x="35" y="11"/>
                  </a:cxn>
                  <a:cxn ang="0">
                    <a:pos x="37" y="0"/>
                  </a:cxn>
                  <a:cxn ang="0">
                    <a:pos x="35" y="0"/>
                  </a:cxn>
                  <a:cxn ang="0">
                    <a:pos x="33" y="1"/>
                  </a:cxn>
                  <a:cxn ang="0">
                    <a:pos x="33" y="0"/>
                  </a:cxn>
                  <a:cxn ang="0">
                    <a:pos x="32" y="0"/>
                  </a:cxn>
                  <a:cxn ang="0">
                    <a:pos x="32" y="3"/>
                  </a:cxn>
                  <a:cxn ang="0">
                    <a:pos x="32" y="10"/>
                  </a:cxn>
                  <a:cxn ang="0">
                    <a:pos x="32" y="20"/>
                  </a:cxn>
                </a:cxnLst>
                <a:rect l="0" t="0" r="r" b="b"/>
                <a:pathLst>
                  <a:path w="37" h="43">
                    <a:moveTo>
                      <a:pt x="32" y="20"/>
                    </a:moveTo>
                    <a:lnTo>
                      <a:pt x="32" y="23"/>
                    </a:lnTo>
                    <a:lnTo>
                      <a:pt x="32" y="26"/>
                    </a:lnTo>
                    <a:lnTo>
                      <a:pt x="32" y="30"/>
                    </a:lnTo>
                    <a:lnTo>
                      <a:pt x="30" y="33"/>
                    </a:lnTo>
                    <a:lnTo>
                      <a:pt x="28" y="36"/>
                    </a:lnTo>
                    <a:lnTo>
                      <a:pt x="26" y="38"/>
                    </a:lnTo>
                    <a:lnTo>
                      <a:pt x="23" y="40"/>
                    </a:lnTo>
                    <a:lnTo>
                      <a:pt x="18" y="41"/>
                    </a:lnTo>
                    <a:lnTo>
                      <a:pt x="15" y="40"/>
                    </a:lnTo>
                    <a:lnTo>
                      <a:pt x="11" y="40"/>
                    </a:lnTo>
                    <a:lnTo>
                      <a:pt x="8" y="36"/>
                    </a:lnTo>
                    <a:lnTo>
                      <a:pt x="6" y="35"/>
                    </a:lnTo>
                    <a:lnTo>
                      <a:pt x="6" y="31"/>
                    </a:lnTo>
                    <a:lnTo>
                      <a:pt x="6" y="28"/>
                    </a:lnTo>
                    <a:lnTo>
                      <a:pt x="5" y="25"/>
                    </a:lnTo>
                    <a:lnTo>
                      <a:pt x="5" y="21"/>
                    </a:lnTo>
                    <a:lnTo>
                      <a:pt x="6" y="13"/>
                    </a:lnTo>
                    <a:lnTo>
                      <a:pt x="6" y="5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3" y="1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1" y="6"/>
                    </a:lnTo>
                    <a:lnTo>
                      <a:pt x="1" y="16"/>
                    </a:lnTo>
                    <a:lnTo>
                      <a:pt x="0" y="21"/>
                    </a:lnTo>
                    <a:lnTo>
                      <a:pt x="0" y="26"/>
                    </a:lnTo>
                    <a:lnTo>
                      <a:pt x="1" y="33"/>
                    </a:lnTo>
                    <a:lnTo>
                      <a:pt x="3" y="38"/>
                    </a:lnTo>
                    <a:lnTo>
                      <a:pt x="6" y="41"/>
                    </a:lnTo>
                    <a:lnTo>
                      <a:pt x="11" y="43"/>
                    </a:lnTo>
                    <a:lnTo>
                      <a:pt x="18" y="43"/>
                    </a:lnTo>
                    <a:lnTo>
                      <a:pt x="23" y="43"/>
                    </a:lnTo>
                    <a:lnTo>
                      <a:pt x="28" y="41"/>
                    </a:lnTo>
                    <a:lnTo>
                      <a:pt x="32" y="36"/>
                    </a:lnTo>
                    <a:lnTo>
                      <a:pt x="33" y="31"/>
                    </a:lnTo>
                    <a:lnTo>
                      <a:pt x="35" y="26"/>
                    </a:lnTo>
                    <a:lnTo>
                      <a:pt x="35" y="11"/>
                    </a:lnTo>
                    <a:lnTo>
                      <a:pt x="37" y="0"/>
                    </a:lnTo>
                    <a:lnTo>
                      <a:pt x="35" y="0"/>
                    </a:lnTo>
                    <a:lnTo>
                      <a:pt x="33" y="1"/>
                    </a:lnTo>
                    <a:lnTo>
                      <a:pt x="33" y="0"/>
                    </a:lnTo>
                    <a:lnTo>
                      <a:pt x="32" y="0"/>
                    </a:lnTo>
                    <a:lnTo>
                      <a:pt x="32" y="3"/>
                    </a:lnTo>
                    <a:lnTo>
                      <a:pt x="32" y="10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462" name="Freeform 254"/>
              <p:cNvSpPr>
                <a:spLocks/>
              </p:cNvSpPr>
              <p:nvPr/>
            </p:nvSpPr>
            <p:spPr bwMode="auto">
              <a:xfrm>
                <a:off x="748" y="2106"/>
                <a:ext cx="32" cy="43"/>
              </a:xfrm>
              <a:custGeom>
                <a:avLst/>
                <a:gdLst/>
                <a:ahLst/>
                <a:cxnLst>
                  <a:cxn ang="0">
                    <a:pos x="14" y="26"/>
                  </a:cxn>
                  <a:cxn ang="0">
                    <a:pos x="14" y="35"/>
                  </a:cxn>
                  <a:cxn ang="0">
                    <a:pos x="14" y="43"/>
                  </a:cxn>
                  <a:cxn ang="0">
                    <a:pos x="15" y="43"/>
                  </a:cxn>
                  <a:cxn ang="0">
                    <a:pos x="17" y="43"/>
                  </a:cxn>
                  <a:cxn ang="0">
                    <a:pos x="17" y="43"/>
                  </a:cxn>
                  <a:cxn ang="0">
                    <a:pos x="19" y="43"/>
                  </a:cxn>
                  <a:cxn ang="0">
                    <a:pos x="19" y="35"/>
                  </a:cxn>
                  <a:cxn ang="0">
                    <a:pos x="19" y="26"/>
                  </a:cxn>
                  <a:cxn ang="0">
                    <a:pos x="19" y="16"/>
                  </a:cxn>
                  <a:cxn ang="0">
                    <a:pos x="19" y="10"/>
                  </a:cxn>
                  <a:cxn ang="0">
                    <a:pos x="19" y="3"/>
                  </a:cxn>
                  <a:cxn ang="0">
                    <a:pos x="25" y="3"/>
                  </a:cxn>
                  <a:cxn ang="0">
                    <a:pos x="32" y="5"/>
                  </a:cxn>
                  <a:cxn ang="0">
                    <a:pos x="32" y="3"/>
                  </a:cxn>
                  <a:cxn ang="0">
                    <a:pos x="32" y="3"/>
                  </a:cxn>
                  <a:cxn ang="0">
                    <a:pos x="32" y="1"/>
                  </a:cxn>
                  <a:cxn ang="0">
                    <a:pos x="32" y="0"/>
                  </a:cxn>
                  <a:cxn ang="0">
                    <a:pos x="24" y="0"/>
                  </a:cxn>
                  <a:cxn ang="0">
                    <a:pos x="17" y="1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3"/>
                  </a:cxn>
                  <a:cxn ang="0">
                    <a:pos x="0" y="5"/>
                  </a:cxn>
                  <a:cxn ang="0">
                    <a:pos x="7" y="3"/>
                  </a:cxn>
                  <a:cxn ang="0">
                    <a:pos x="14" y="3"/>
                  </a:cxn>
                  <a:cxn ang="0">
                    <a:pos x="14" y="10"/>
                  </a:cxn>
                  <a:cxn ang="0">
                    <a:pos x="14" y="16"/>
                  </a:cxn>
                  <a:cxn ang="0">
                    <a:pos x="14" y="26"/>
                  </a:cxn>
                </a:cxnLst>
                <a:rect l="0" t="0" r="r" b="b"/>
                <a:pathLst>
                  <a:path w="32" h="43">
                    <a:moveTo>
                      <a:pt x="14" y="26"/>
                    </a:moveTo>
                    <a:lnTo>
                      <a:pt x="14" y="35"/>
                    </a:lnTo>
                    <a:lnTo>
                      <a:pt x="14" y="43"/>
                    </a:lnTo>
                    <a:lnTo>
                      <a:pt x="15" y="43"/>
                    </a:lnTo>
                    <a:lnTo>
                      <a:pt x="17" y="43"/>
                    </a:lnTo>
                    <a:lnTo>
                      <a:pt x="17" y="43"/>
                    </a:lnTo>
                    <a:lnTo>
                      <a:pt x="19" y="43"/>
                    </a:lnTo>
                    <a:lnTo>
                      <a:pt x="19" y="35"/>
                    </a:lnTo>
                    <a:lnTo>
                      <a:pt x="19" y="26"/>
                    </a:lnTo>
                    <a:lnTo>
                      <a:pt x="19" y="16"/>
                    </a:lnTo>
                    <a:lnTo>
                      <a:pt x="19" y="10"/>
                    </a:lnTo>
                    <a:lnTo>
                      <a:pt x="19" y="3"/>
                    </a:lnTo>
                    <a:lnTo>
                      <a:pt x="25" y="3"/>
                    </a:lnTo>
                    <a:lnTo>
                      <a:pt x="32" y="5"/>
                    </a:lnTo>
                    <a:lnTo>
                      <a:pt x="32" y="3"/>
                    </a:lnTo>
                    <a:lnTo>
                      <a:pt x="32" y="3"/>
                    </a:lnTo>
                    <a:lnTo>
                      <a:pt x="32" y="1"/>
                    </a:lnTo>
                    <a:lnTo>
                      <a:pt x="32" y="0"/>
                    </a:lnTo>
                    <a:lnTo>
                      <a:pt x="24" y="0"/>
                    </a:lnTo>
                    <a:lnTo>
                      <a:pt x="17" y="1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7" y="3"/>
                    </a:lnTo>
                    <a:lnTo>
                      <a:pt x="14" y="3"/>
                    </a:lnTo>
                    <a:lnTo>
                      <a:pt x="14" y="10"/>
                    </a:lnTo>
                    <a:lnTo>
                      <a:pt x="14" y="16"/>
                    </a:lnTo>
                    <a:lnTo>
                      <a:pt x="14" y="26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463" name="Freeform 255"/>
              <p:cNvSpPr>
                <a:spLocks/>
              </p:cNvSpPr>
              <p:nvPr/>
            </p:nvSpPr>
            <p:spPr bwMode="auto">
              <a:xfrm>
                <a:off x="789" y="2106"/>
                <a:ext cx="35" cy="43"/>
              </a:xfrm>
              <a:custGeom>
                <a:avLst/>
                <a:gdLst/>
                <a:ahLst/>
                <a:cxnLst>
                  <a:cxn ang="0">
                    <a:pos x="31" y="20"/>
                  </a:cxn>
                  <a:cxn ang="0">
                    <a:pos x="30" y="23"/>
                  </a:cxn>
                  <a:cxn ang="0">
                    <a:pos x="30" y="26"/>
                  </a:cxn>
                  <a:cxn ang="0">
                    <a:pos x="30" y="30"/>
                  </a:cxn>
                  <a:cxn ang="0">
                    <a:pos x="30" y="33"/>
                  </a:cxn>
                  <a:cxn ang="0">
                    <a:pos x="28" y="36"/>
                  </a:cxn>
                  <a:cxn ang="0">
                    <a:pos x="25" y="38"/>
                  </a:cxn>
                  <a:cxn ang="0">
                    <a:pos x="21" y="40"/>
                  </a:cxn>
                  <a:cxn ang="0">
                    <a:pos x="18" y="41"/>
                  </a:cxn>
                  <a:cxn ang="0">
                    <a:pos x="13" y="40"/>
                  </a:cxn>
                  <a:cxn ang="0">
                    <a:pos x="10" y="40"/>
                  </a:cxn>
                  <a:cxn ang="0">
                    <a:pos x="8" y="36"/>
                  </a:cxn>
                  <a:cxn ang="0">
                    <a:pos x="6" y="35"/>
                  </a:cxn>
                  <a:cxn ang="0">
                    <a:pos x="5" y="31"/>
                  </a:cxn>
                  <a:cxn ang="0">
                    <a:pos x="5" y="28"/>
                  </a:cxn>
                  <a:cxn ang="0">
                    <a:pos x="5" y="25"/>
                  </a:cxn>
                  <a:cxn ang="0">
                    <a:pos x="5" y="21"/>
                  </a:cxn>
                  <a:cxn ang="0">
                    <a:pos x="5" y="13"/>
                  </a:cxn>
                  <a:cxn ang="0">
                    <a:pos x="5" y="5"/>
                  </a:cxn>
                  <a:cxn ang="0">
                    <a:pos x="5" y="0"/>
                  </a:cxn>
                  <a:cxn ang="0">
                    <a:pos x="3" y="0"/>
                  </a:cxn>
                  <a:cxn ang="0">
                    <a:pos x="3" y="1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6"/>
                  </a:cxn>
                  <a:cxn ang="0">
                    <a:pos x="0" y="21"/>
                  </a:cxn>
                  <a:cxn ang="0">
                    <a:pos x="0" y="26"/>
                  </a:cxn>
                  <a:cxn ang="0">
                    <a:pos x="0" y="33"/>
                  </a:cxn>
                  <a:cxn ang="0">
                    <a:pos x="1" y="38"/>
                  </a:cxn>
                  <a:cxn ang="0">
                    <a:pos x="5" y="41"/>
                  </a:cxn>
                  <a:cxn ang="0">
                    <a:pos x="10" y="43"/>
                  </a:cxn>
                  <a:cxn ang="0">
                    <a:pos x="16" y="43"/>
                  </a:cxn>
                  <a:cxn ang="0">
                    <a:pos x="23" y="43"/>
                  </a:cxn>
                  <a:cxn ang="0">
                    <a:pos x="26" y="41"/>
                  </a:cxn>
                  <a:cxn ang="0">
                    <a:pos x="30" y="36"/>
                  </a:cxn>
                  <a:cxn ang="0">
                    <a:pos x="33" y="31"/>
                  </a:cxn>
                  <a:cxn ang="0">
                    <a:pos x="33" y="26"/>
                  </a:cxn>
                  <a:cxn ang="0">
                    <a:pos x="33" y="11"/>
                  </a:cxn>
                  <a:cxn ang="0">
                    <a:pos x="35" y="0"/>
                  </a:cxn>
                  <a:cxn ang="0">
                    <a:pos x="33" y="0"/>
                  </a:cxn>
                  <a:cxn ang="0">
                    <a:pos x="33" y="1"/>
                  </a:cxn>
                  <a:cxn ang="0">
                    <a:pos x="31" y="0"/>
                  </a:cxn>
                  <a:cxn ang="0">
                    <a:pos x="30" y="0"/>
                  </a:cxn>
                  <a:cxn ang="0">
                    <a:pos x="30" y="3"/>
                  </a:cxn>
                  <a:cxn ang="0">
                    <a:pos x="31" y="10"/>
                  </a:cxn>
                  <a:cxn ang="0">
                    <a:pos x="31" y="20"/>
                  </a:cxn>
                </a:cxnLst>
                <a:rect l="0" t="0" r="r" b="b"/>
                <a:pathLst>
                  <a:path w="35" h="43">
                    <a:moveTo>
                      <a:pt x="31" y="20"/>
                    </a:moveTo>
                    <a:lnTo>
                      <a:pt x="30" y="23"/>
                    </a:lnTo>
                    <a:lnTo>
                      <a:pt x="30" y="26"/>
                    </a:lnTo>
                    <a:lnTo>
                      <a:pt x="30" y="30"/>
                    </a:lnTo>
                    <a:lnTo>
                      <a:pt x="30" y="33"/>
                    </a:lnTo>
                    <a:lnTo>
                      <a:pt x="28" y="36"/>
                    </a:lnTo>
                    <a:lnTo>
                      <a:pt x="25" y="38"/>
                    </a:lnTo>
                    <a:lnTo>
                      <a:pt x="21" y="40"/>
                    </a:lnTo>
                    <a:lnTo>
                      <a:pt x="18" y="41"/>
                    </a:lnTo>
                    <a:lnTo>
                      <a:pt x="13" y="40"/>
                    </a:lnTo>
                    <a:lnTo>
                      <a:pt x="10" y="40"/>
                    </a:lnTo>
                    <a:lnTo>
                      <a:pt x="8" y="36"/>
                    </a:lnTo>
                    <a:lnTo>
                      <a:pt x="6" y="35"/>
                    </a:lnTo>
                    <a:lnTo>
                      <a:pt x="5" y="31"/>
                    </a:lnTo>
                    <a:lnTo>
                      <a:pt x="5" y="28"/>
                    </a:lnTo>
                    <a:lnTo>
                      <a:pt x="5" y="25"/>
                    </a:lnTo>
                    <a:lnTo>
                      <a:pt x="5" y="21"/>
                    </a:lnTo>
                    <a:lnTo>
                      <a:pt x="5" y="13"/>
                    </a:lnTo>
                    <a:lnTo>
                      <a:pt x="5" y="5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3" y="1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6"/>
                    </a:lnTo>
                    <a:lnTo>
                      <a:pt x="0" y="21"/>
                    </a:lnTo>
                    <a:lnTo>
                      <a:pt x="0" y="26"/>
                    </a:lnTo>
                    <a:lnTo>
                      <a:pt x="0" y="33"/>
                    </a:lnTo>
                    <a:lnTo>
                      <a:pt x="1" y="38"/>
                    </a:lnTo>
                    <a:lnTo>
                      <a:pt x="5" y="41"/>
                    </a:lnTo>
                    <a:lnTo>
                      <a:pt x="10" y="43"/>
                    </a:lnTo>
                    <a:lnTo>
                      <a:pt x="16" y="43"/>
                    </a:lnTo>
                    <a:lnTo>
                      <a:pt x="23" y="43"/>
                    </a:lnTo>
                    <a:lnTo>
                      <a:pt x="26" y="41"/>
                    </a:lnTo>
                    <a:lnTo>
                      <a:pt x="30" y="36"/>
                    </a:lnTo>
                    <a:lnTo>
                      <a:pt x="33" y="31"/>
                    </a:lnTo>
                    <a:lnTo>
                      <a:pt x="33" y="26"/>
                    </a:lnTo>
                    <a:lnTo>
                      <a:pt x="33" y="11"/>
                    </a:lnTo>
                    <a:lnTo>
                      <a:pt x="35" y="0"/>
                    </a:lnTo>
                    <a:lnTo>
                      <a:pt x="33" y="0"/>
                    </a:lnTo>
                    <a:lnTo>
                      <a:pt x="33" y="1"/>
                    </a:lnTo>
                    <a:lnTo>
                      <a:pt x="31" y="0"/>
                    </a:lnTo>
                    <a:lnTo>
                      <a:pt x="30" y="0"/>
                    </a:lnTo>
                    <a:lnTo>
                      <a:pt x="30" y="3"/>
                    </a:lnTo>
                    <a:lnTo>
                      <a:pt x="31" y="10"/>
                    </a:lnTo>
                    <a:lnTo>
                      <a:pt x="31" y="2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464" name="Freeform 256"/>
              <p:cNvSpPr>
                <a:spLocks/>
              </p:cNvSpPr>
              <p:nvPr/>
            </p:nvSpPr>
            <p:spPr bwMode="auto">
              <a:xfrm>
                <a:off x="836" y="2106"/>
                <a:ext cx="6" cy="43"/>
              </a:xfrm>
              <a:custGeom>
                <a:avLst/>
                <a:gdLst/>
                <a:ahLst/>
                <a:cxnLst>
                  <a:cxn ang="0">
                    <a:pos x="0" y="26"/>
                  </a:cxn>
                  <a:cxn ang="0">
                    <a:pos x="0" y="35"/>
                  </a:cxn>
                  <a:cxn ang="0">
                    <a:pos x="0" y="43"/>
                  </a:cxn>
                  <a:cxn ang="0">
                    <a:pos x="1" y="43"/>
                  </a:cxn>
                  <a:cxn ang="0">
                    <a:pos x="3" y="43"/>
                  </a:cxn>
                  <a:cxn ang="0">
                    <a:pos x="5" y="43"/>
                  </a:cxn>
                  <a:cxn ang="0">
                    <a:pos x="6" y="43"/>
                  </a:cxn>
                  <a:cxn ang="0">
                    <a:pos x="5" y="35"/>
                  </a:cxn>
                  <a:cxn ang="0">
                    <a:pos x="5" y="26"/>
                  </a:cxn>
                  <a:cxn ang="0">
                    <a:pos x="5" y="16"/>
                  </a:cxn>
                  <a:cxn ang="0">
                    <a:pos x="5" y="8"/>
                  </a:cxn>
                  <a:cxn ang="0">
                    <a:pos x="6" y="0"/>
                  </a:cxn>
                  <a:cxn ang="0">
                    <a:pos x="5" y="0"/>
                  </a:cxn>
                  <a:cxn ang="0">
                    <a:pos x="3" y="1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8"/>
                  </a:cxn>
                  <a:cxn ang="0">
                    <a:pos x="0" y="16"/>
                  </a:cxn>
                  <a:cxn ang="0">
                    <a:pos x="0" y="26"/>
                  </a:cxn>
                </a:cxnLst>
                <a:rect l="0" t="0" r="r" b="b"/>
                <a:pathLst>
                  <a:path w="6" h="43">
                    <a:moveTo>
                      <a:pt x="0" y="26"/>
                    </a:moveTo>
                    <a:lnTo>
                      <a:pt x="0" y="35"/>
                    </a:lnTo>
                    <a:lnTo>
                      <a:pt x="0" y="43"/>
                    </a:lnTo>
                    <a:lnTo>
                      <a:pt x="1" y="43"/>
                    </a:lnTo>
                    <a:lnTo>
                      <a:pt x="3" y="43"/>
                    </a:lnTo>
                    <a:lnTo>
                      <a:pt x="5" y="43"/>
                    </a:lnTo>
                    <a:lnTo>
                      <a:pt x="6" y="43"/>
                    </a:lnTo>
                    <a:lnTo>
                      <a:pt x="5" y="35"/>
                    </a:lnTo>
                    <a:lnTo>
                      <a:pt x="5" y="26"/>
                    </a:lnTo>
                    <a:lnTo>
                      <a:pt x="5" y="16"/>
                    </a:lnTo>
                    <a:lnTo>
                      <a:pt x="5" y="8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3" y="1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8"/>
                    </a:lnTo>
                    <a:lnTo>
                      <a:pt x="0" y="16"/>
                    </a:lnTo>
                    <a:lnTo>
                      <a:pt x="0" y="26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465" name="Freeform 257"/>
              <p:cNvSpPr>
                <a:spLocks/>
              </p:cNvSpPr>
              <p:nvPr/>
            </p:nvSpPr>
            <p:spPr bwMode="auto">
              <a:xfrm>
                <a:off x="852" y="2106"/>
                <a:ext cx="37" cy="43"/>
              </a:xfrm>
              <a:custGeom>
                <a:avLst/>
                <a:gdLst/>
                <a:ahLst/>
                <a:cxnLst>
                  <a:cxn ang="0">
                    <a:pos x="36" y="43"/>
                  </a:cxn>
                  <a:cxn ang="0">
                    <a:pos x="36" y="33"/>
                  </a:cxn>
                  <a:cxn ang="0">
                    <a:pos x="36" y="21"/>
                  </a:cxn>
                  <a:cxn ang="0">
                    <a:pos x="36" y="10"/>
                  </a:cxn>
                  <a:cxn ang="0">
                    <a:pos x="37" y="0"/>
                  </a:cxn>
                  <a:cxn ang="0">
                    <a:pos x="36" y="0"/>
                  </a:cxn>
                  <a:cxn ang="0">
                    <a:pos x="36" y="1"/>
                  </a:cxn>
                  <a:cxn ang="0">
                    <a:pos x="34" y="0"/>
                  </a:cxn>
                  <a:cxn ang="0">
                    <a:pos x="32" y="0"/>
                  </a:cxn>
                  <a:cxn ang="0">
                    <a:pos x="34" y="16"/>
                  </a:cxn>
                  <a:cxn ang="0">
                    <a:pos x="34" y="33"/>
                  </a:cxn>
                  <a:cxn ang="0">
                    <a:pos x="19" y="18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3"/>
                  </a:cxn>
                  <a:cxn ang="0">
                    <a:pos x="2" y="8"/>
                  </a:cxn>
                  <a:cxn ang="0">
                    <a:pos x="2" y="16"/>
                  </a:cxn>
                  <a:cxn ang="0">
                    <a:pos x="2" y="23"/>
                  </a:cxn>
                  <a:cxn ang="0">
                    <a:pos x="2" y="31"/>
                  </a:cxn>
                  <a:cxn ang="0">
                    <a:pos x="2" y="38"/>
                  </a:cxn>
                  <a:cxn ang="0">
                    <a:pos x="0" y="43"/>
                  </a:cxn>
                  <a:cxn ang="0">
                    <a:pos x="2" y="43"/>
                  </a:cxn>
                  <a:cxn ang="0">
                    <a:pos x="4" y="43"/>
                  </a:cxn>
                  <a:cxn ang="0">
                    <a:pos x="4" y="43"/>
                  </a:cxn>
                  <a:cxn ang="0">
                    <a:pos x="5" y="43"/>
                  </a:cxn>
                  <a:cxn ang="0">
                    <a:pos x="5" y="40"/>
                  </a:cxn>
                  <a:cxn ang="0">
                    <a:pos x="5" y="33"/>
                  </a:cxn>
                  <a:cxn ang="0">
                    <a:pos x="4" y="26"/>
                  </a:cxn>
                  <a:cxn ang="0">
                    <a:pos x="4" y="21"/>
                  </a:cxn>
                  <a:cxn ang="0">
                    <a:pos x="4" y="15"/>
                  </a:cxn>
                  <a:cxn ang="0">
                    <a:pos x="5" y="10"/>
                  </a:cxn>
                  <a:cxn ang="0">
                    <a:pos x="20" y="26"/>
                  </a:cxn>
                  <a:cxn ang="0">
                    <a:pos x="36" y="43"/>
                  </a:cxn>
                  <a:cxn ang="0">
                    <a:pos x="36" y="43"/>
                  </a:cxn>
                </a:cxnLst>
                <a:rect l="0" t="0" r="r" b="b"/>
                <a:pathLst>
                  <a:path w="37" h="43">
                    <a:moveTo>
                      <a:pt x="36" y="43"/>
                    </a:moveTo>
                    <a:lnTo>
                      <a:pt x="36" y="33"/>
                    </a:lnTo>
                    <a:lnTo>
                      <a:pt x="36" y="21"/>
                    </a:lnTo>
                    <a:lnTo>
                      <a:pt x="36" y="10"/>
                    </a:lnTo>
                    <a:lnTo>
                      <a:pt x="37" y="0"/>
                    </a:lnTo>
                    <a:lnTo>
                      <a:pt x="36" y="0"/>
                    </a:lnTo>
                    <a:lnTo>
                      <a:pt x="36" y="1"/>
                    </a:lnTo>
                    <a:lnTo>
                      <a:pt x="34" y="0"/>
                    </a:lnTo>
                    <a:lnTo>
                      <a:pt x="32" y="0"/>
                    </a:lnTo>
                    <a:lnTo>
                      <a:pt x="34" y="16"/>
                    </a:lnTo>
                    <a:lnTo>
                      <a:pt x="34" y="33"/>
                    </a:lnTo>
                    <a:lnTo>
                      <a:pt x="19" y="18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3"/>
                    </a:lnTo>
                    <a:lnTo>
                      <a:pt x="2" y="8"/>
                    </a:lnTo>
                    <a:lnTo>
                      <a:pt x="2" y="16"/>
                    </a:lnTo>
                    <a:lnTo>
                      <a:pt x="2" y="23"/>
                    </a:lnTo>
                    <a:lnTo>
                      <a:pt x="2" y="31"/>
                    </a:lnTo>
                    <a:lnTo>
                      <a:pt x="2" y="38"/>
                    </a:lnTo>
                    <a:lnTo>
                      <a:pt x="0" y="43"/>
                    </a:lnTo>
                    <a:lnTo>
                      <a:pt x="2" y="43"/>
                    </a:lnTo>
                    <a:lnTo>
                      <a:pt x="4" y="43"/>
                    </a:lnTo>
                    <a:lnTo>
                      <a:pt x="4" y="43"/>
                    </a:lnTo>
                    <a:lnTo>
                      <a:pt x="5" y="43"/>
                    </a:lnTo>
                    <a:lnTo>
                      <a:pt x="5" y="40"/>
                    </a:lnTo>
                    <a:lnTo>
                      <a:pt x="5" y="33"/>
                    </a:lnTo>
                    <a:lnTo>
                      <a:pt x="4" y="26"/>
                    </a:lnTo>
                    <a:lnTo>
                      <a:pt x="4" y="21"/>
                    </a:lnTo>
                    <a:lnTo>
                      <a:pt x="4" y="15"/>
                    </a:lnTo>
                    <a:lnTo>
                      <a:pt x="5" y="10"/>
                    </a:lnTo>
                    <a:lnTo>
                      <a:pt x="20" y="26"/>
                    </a:lnTo>
                    <a:lnTo>
                      <a:pt x="36" y="43"/>
                    </a:lnTo>
                    <a:lnTo>
                      <a:pt x="36" y="4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466" name="Freeform 258"/>
              <p:cNvSpPr>
                <a:spLocks/>
              </p:cNvSpPr>
              <p:nvPr/>
            </p:nvSpPr>
            <p:spPr bwMode="auto">
              <a:xfrm>
                <a:off x="901" y="2106"/>
                <a:ext cx="5" cy="43"/>
              </a:xfrm>
              <a:custGeom>
                <a:avLst/>
                <a:gdLst/>
                <a:ahLst/>
                <a:cxnLst>
                  <a:cxn ang="0">
                    <a:pos x="0" y="26"/>
                  </a:cxn>
                  <a:cxn ang="0">
                    <a:pos x="0" y="35"/>
                  </a:cxn>
                  <a:cxn ang="0">
                    <a:pos x="0" y="43"/>
                  </a:cxn>
                  <a:cxn ang="0">
                    <a:pos x="2" y="43"/>
                  </a:cxn>
                  <a:cxn ang="0">
                    <a:pos x="3" y="43"/>
                  </a:cxn>
                  <a:cxn ang="0">
                    <a:pos x="3" y="43"/>
                  </a:cxn>
                  <a:cxn ang="0">
                    <a:pos x="5" y="43"/>
                  </a:cxn>
                  <a:cxn ang="0">
                    <a:pos x="5" y="35"/>
                  </a:cxn>
                  <a:cxn ang="0">
                    <a:pos x="5" y="26"/>
                  </a:cxn>
                  <a:cxn ang="0">
                    <a:pos x="5" y="16"/>
                  </a:cxn>
                  <a:cxn ang="0">
                    <a:pos x="5" y="8"/>
                  </a:cxn>
                  <a:cxn ang="0">
                    <a:pos x="5" y="0"/>
                  </a:cxn>
                  <a:cxn ang="0">
                    <a:pos x="3" y="0"/>
                  </a:cxn>
                  <a:cxn ang="0">
                    <a:pos x="3" y="1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8"/>
                  </a:cxn>
                  <a:cxn ang="0">
                    <a:pos x="0" y="16"/>
                  </a:cxn>
                  <a:cxn ang="0">
                    <a:pos x="0" y="26"/>
                  </a:cxn>
                </a:cxnLst>
                <a:rect l="0" t="0" r="r" b="b"/>
                <a:pathLst>
                  <a:path w="5" h="43">
                    <a:moveTo>
                      <a:pt x="0" y="26"/>
                    </a:moveTo>
                    <a:lnTo>
                      <a:pt x="0" y="35"/>
                    </a:lnTo>
                    <a:lnTo>
                      <a:pt x="0" y="43"/>
                    </a:lnTo>
                    <a:lnTo>
                      <a:pt x="2" y="43"/>
                    </a:lnTo>
                    <a:lnTo>
                      <a:pt x="3" y="43"/>
                    </a:lnTo>
                    <a:lnTo>
                      <a:pt x="3" y="43"/>
                    </a:lnTo>
                    <a:lnTo>
                      <a:pt x="5" y="43"/>
                    </a:lnTo>
                    <a:lnTo>
                      <a:pt x="5" y="35"/>
                    </a:lnTo>
                    <a:lnTo>
                      <a:pt x="5" y="26"/>
                    </a:lnTo>
                    <a:lnTo>
                      <a:pt x="5" y="16"/>
                    </a:lnTo>
                    <a:lnTo>
                      <a:pt x="5" y="8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3" y="1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8"/>
                    </a:lnTo>
                    <a:lnTo>
                      <a:pt x="0" y="16"/>
                    </a:lnTo>
                    <a:lnTo>
                      <a:pt x="0" y="26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467" name="Freeform 259"/>
              <p:cNvSpPr>
                <a:spLocks/>
              </p:cNvSpPr>
              <p:nvPr/>
            </p:nvSpPr>
            <p:spPr bwMode="auto">
              <a:xfrm>
                <a:off x="2986" y="1098"/>
                <a:ext cx="39" cy="44"/>
              </a:xfrm>
              <a:custGeom>
                <a:avLst/>
                <a:gdLst/>
                <a:ahLst/>
                <a:cxnLst>
                  <a:cxn ang="0">
                    <a:pos x="37" y="9"/>
                  </a:cxn>
                  <a:cxn ang="0">
                    <a:pos x="39" y="5"/>
                  </a:cxn>
                  <a:cxn ang="0">
                    <a:pos x="39" y="4"/>
                  </a:cxn>
                  <a:cxn ang="0">
                    <a:pos x="39" y="4"/>
                  </a:cxn>
                  <a:cxn ang="0">
                    <a:pos x="37" y="2"/>
                  </a:cxn>
                  <a:cxn ang="0">
                    <a:pos x="35" y="2"/>
                  </a:cxn>
                  <a:cxn ang="0">
                    <a:pos x="34" y="2"/>
                  </a:cxn>
                  <a:cxn ang="0">
                    <a:pos x="28" y="0"/>
                  </a:cxn>
                  <a:cxn ang="0">
                    <a:pos x="23" y="0"/>
                  </a:cxn>
                  <a:cxn ang="0">
                    <a:pos x="17" y="0"/>
                  </a:cxn>
                  <a:cxn ang="0">
                    <a:pos x="12" y="2"/>
                  </a:cxn>
                  <a:cxn ang="0">
                    <a:pos x="7" y="5"/>
                  </a:cxn>
                  <a:cxn ang="0">
                    <a:pos x="3" y="10"/>
                  </a:cxn>
                  <a:cxn ang="0">
                    <a:pos x="2" y="15"/>
                  </a:cxn>
                  <a:cxn ang="0">
                    <a:pos x="0" y="22"/>
                  </a:cxn>
                  <a:cxn ang="0">
                    <a:pos x="2" y="29"/>
                  </a:cxn>
                  <a:cxn ang="0">
                    <a:pos x="3" y="34"/>
                  </a:cxn>
                  <a:cxn ang="0">
                    <a:pos x="7" y="39"/>
                  </a:cxn>
                  <a:cxn ang="0">
                    <a:pos x="10" y="42"/>
                  </a:cxn>
                  <a:cxn ang="0">
                    <a:pos x="17" y="44"/>
                  </a:cxn>
                  <a:cxn ang="0">
                    <a:pos x="23" y="44"/>
                  </a:cxn>
                  <a:cxn ang="0">
                    <a:pos x="27" y="44"/>
                  </a:cxn>
                  <a:cxn ang="0">
                    <a:pos x="32" y="44"/>
                  </a:cxn>
                  <a:cxn ang="0">
                    <a:pos x="35" y="42"/>
                  </a:cxn>
                  <a:cxn ang="0">
                    <a:pos x="39" y="42"/>
                  </a:cxn>
                  <a:cxn ang="0">
                    <a:pos x="39" y="39"/>
                  </a:cxn>
                  <a:cxn ang="0">
                    <a:pos x="39" y="37"/>
                  </a:cxn>
                  <a:cxn ang="0">
                    <a:pos x="39" y="31"/>
                  </a:cxn>
                  <a:cxn ang="0">
                    <a:pos x="39" y="27"/>
                  </a:cxn>
                  <a:cxn ang="0">
                    <a:pos x="39" y="24"/>
                  </a:cxn>
                  <a:cxn ang="0">
                    <a:pos x="39" y="24"/>
                  </a:cxn>
                  <a:cxn ang="0">
                    <a:pos x="37" y="24"/>
                  </a:cxn>
                  <a:cxn ang="0">
                    <a:pos x="35" y="24"/>
                  </a:cxn>
                  <a:cxn ang="0">
                    <a:pos x="34" y="24"/>
                  </a:cxn>
                  <a:cxn ang="0">
                    <a:pos x="34" y="29"/>
                  </a:cxn>
                  <a:cxn ang="0">
                    <a:pos x="34" y="32"/>
                  </a:cxn>
                  <a:cxn ang="0">
                    <a:pos x="34" y="36"/>
                  </a:cxn>
                  <a:cxn ang="0">
                    <a:pos x="34" y="41"/>
                  </a:cxn>
                  <a:cxn ang="0">
                    <a:pos x="32" y="41"/>
                  </a:cxn>
                  <a:cxn ang="0">
                    <a:pos x="30" y="42"/>
                  </a:cxn>
                  <a:cxn ang="0">
                    <a:pos x="27" y="42"/>
                  </a:cxn>
                  <a:cxn ang="0">
                    <a:pos x="23" y="42"/>
                  </a:cxn>
                  <a:cxn ang="0">
                    <a:pos x="18" y="41"/>
                  </a:cxn>
                  <a:cxn ang="0">
                    <a:pos x="13" y="39"/>
                  </a:cxn>
                  <a:cxn ang="0">
                    <a:pos x="8" y="36"/>
                  </a:cxn>
                  <a:cxn ang="0">
                    <a:pos x="7" y="29"/>
                  </a:cxn>
                  <a:cxn ang="0">
                    <a:pos x="7" y="22"/>
                  </a:cxn>
                  <a:cxn ang="0">
                    <a:pos x="7" y="15"/>
                  </a:cxn>
                  <a:cxn ang="0">
                    <a:pos x="8" y="10"/>
                  </a:cxn>
                  <a:cxn ang="0">
                    <a:pos x="12" y="7"/>
                  </a:cxn>
                  <a:cxn ang="0">
                    <a:pos x="15" y="4"/>
                  </a:cxn>
                  <a:cxn ang="0">
                    <a:pos x="18" y="4"/>
                  </a:cxn>
                  <a:cxn ang="0">
                    <a:pos x="23" y="2"/>
                  </a:cxn>
                  <a:cxn ang="0">
                    <a:pos x="28" y="4"/>
                  </a:cxn>
                  <a:cxn ang="0">
                    <a:pos x="32" y="4"/>
                  </a:cxn>
                  <a:cxn ang="0">
                    <a:pos x="35" y="7"/>
                  </a:cxn>
                  <a:cxn ang="0">
                    <a:pos x="37" y="9"/>
                  </a:cxn>
                  <a:cxn ang="0">
                    <a:pos x="37" y="9"/>
                  </a:cxn>
                </a:cxnLst>
                <a:rect l="0" t="0" r="r" b="b"/>
                <a:pathLst>
                  <a:path w="39" h="44">
                    <a:moveTo>
                      <a:pt x="37" y="9"/>
                    </a:moveTo>
                    <a:lnTo>
                      <a:pt x="39" y="5"/>
                    </a:lnTo>
                    <a:lnTo>
                      <a:pt x="39" y="4"/>
                    </a:lnTo>
                    <a:lnTo>
                      <a:pt x="39" y="4"/>
                    </a:lnTo>
                    <a:lnTo>
                      <a:pt x="37" y="2"/>
                    </a:lnTo>
                    <a:lnTo>
                      <a:pt x="35" y="2"/>
                    </a:lnTo>
                    <a:lnTo>
                      <a:pt x="34" y="2"/>
                    </a:lnTo>
                    <a:lnTo>
                      <a:pt x="28" y="0"/>
                    </a:lnTo>
                    <a:lnTo>
                      <a:pt x="23" y="0"/>
                    </a:lnTo>
                    <a:lnTo>
                      <a:pt x="17" y="0"/>
                    </a:lnTo>
                    <a:lnTo>
                      <a:pt x="12" y="2"/>
                    </a:lnTo>
                    <a:lnTo>
                      <a:pt x="7" y="5"/>
                    </a:lnTo>
                    <a:lnTo>
                      <a:pt x="3" y="10"/>
                    </a:lnTo>
                    <a:lnTo>
                      <a:pt x="2" y="15"/>
                    </a:lnTo>
                    <a:lnTo>
                      <a:pt x="0" y="22"/>
                    </a:lnTo>
                    <a:lnTo>
                      <a:pt x="2" y="29"/>
                    </a:lnTo>
                    <a:lnTo>
                      <a:pt x="3" y="34"/>
                    </a:lnTo>
                    <a:lnTo>
                      <a:pt x="7" y="39"/>
                    </a:lnTo>
                    <a:lnTo>
                      <a:pt x="10" y="42"/>
                    </a:lnTo>
                    <a:lnTo>
                      <a:pt x="17" y="44"/>
                    </a:lnTo>
                    <a:lnTo>
                      <a:pt x="23" y="44"/>
                    </a:lnTo>
                    <a:lnTo>
                      <a:pt x="27" y="44"/>
                    </a:lnTo>
                    <a:lnTo>
                      <a:pt x="32" y="44"/>
                    </a:lnTo>
                    <a:lnTo>
                      <a:pt x="35" y="42"/>
                    </a:lnTo>
                    <a:lnTo>
                      <a:pt x="39" y="42"/>
                    </a:lnTo>
                    <a:lnTo>
                      <a:pt x="39" y="39"/>
                    </a:lnTo>
                    <a:lnTo>
                      <a:pt x="39" y="37"/>
                    </a:lnTo>
                    <a:lnTo>
                      <a:pt x="39" y="31"/>
                    </a:lnTo>
                    <a:lnTo>
                      <a:pt x="39" y="27"/>
                    </a:lnTo>
                    <a:lnTo>
                      <a:pt x="39" y="24"/>
                    </a:lnTo>
                    <a:lnTo>
                      <a:pt x="39" y="24"/>
                    </a:lnTo>
                    <a:lnTo>
                      <a:pt x="37" y="24"/>
                    </a:lnTo>
                    <a:lnTo>
                      <a:pt x="35" y="24"/>
                    </a:lnTo>
                    <a:lnTo>
                      <a:pt x="34" y="24"/>
                    </a:lnTo>
                    <a:lnTo>
                      <a:pt x="34" y="29"/>
                    </a:lnTo>
                    <a:lnTo>
                      <a:pt x="34" y="32"/>
                    </a:lnTo>
                    <a:lnTo>
                      <a:pt x="34" y="36"/>
                    </a:lnTo>
                    <a:lnTo>
                      <a:pt x="34" y="41"/>
                    </a:lnTo>
                    <a:lnTo>
                      <a:pt x="32" y="41"/>
                    </a:lnTo>
                    <a:lnTo>
                      <a:pt x="30" y="42"/>
                    </a:lnTo>
                    <a:lnTo>
                      <a:pt x="27" y="42"/>
                    </a:lnTo>
                    <a:lnTo>
                      <a:pt x="23" y="42"/>
                    </a:lnTo>
                    <a:lnTo>
                      <a:pt x="18" y="41"/>
                    </a:lnTo>
                    <a:lnTo>
                      <a:pt x="13" y="39"/>
                    </a:lnTo>
                    <a:lnTo>
                      <a:pt x="8" y="36"/>
                    </a:lnTo>
                    <a:lnTo>
                      <a:pt x="7" y="29"/>
                    </a:lnTo>
                    <a:lnTo>
                      <a:pt x="7" y="22"/>
                    </a:lnTo>
                    <a:lnTo>
                      <a:pt x="7" y="15"/>
                    </a:lnTo>
                    <a:lnTo>
                      <a:pt x="8" y="10"/>
                    </a:lnTo>
                    <a:lnTo>
                      <a:pt x="12" y="7"/>
                    </a:lnTo>
                    <a:lnTo>
                      <a:pt x="15" y="4"/>
                    </a:lnTo>
                    <a:lnTo>
                      <a:pt x="18" y="4"/>
                    </a:lnTo>
                    <a:lnTo>
                      <a:pt x="23" y="2"/>
                    </a:lnTo>
                    <a:lnTo>
                      <a:pt x="28" y="4"/>
                    </a:lnTo>
                    <a:lnTo>
                      <a:pt x="32" y="4"/>
                    </a:lnTo>
                    <a:lnTo>
                      <a:pt x="35" y="7"/>
                    </a:lnTo>
                    <a:lnTo>
                      <a:pt x="37" y="9"/>
                    </a:lnTo>
                    <a:lnTo>
                      <a:pt x="37" y="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468" name="Freeform 260"/>
              <p:cNvSpPr>
                <a:spLocks/>
              </p:cNvSpPr>
              <p:nvPr/>
            </p:nvSpPr>
            <p:spPr bwMode="auto">
              <a:xfrm>
                <a:off x="3036" y="1098"/>
                <a:ext cx="5" cy="44"/>
              </a:xfrm>
              <a:custGeom>
                <a:avLst/>
                <a:gdLst/>
                <a:ahLst/>
                <a:cxnLst>
                  <a:cxn ang="0">
                    <a:pos x="0" y="27"/>
                  </a:cxn>
                  <a:cxn ang="0">
                    <a:pos x="0" y="36"/>
                  </a:cxn>
                  <a:cxn ang="0">
                    <a:pos x="0" y="44"/>
                  </a:cxn>
                  <a:cxn ang="0">
                    <a:pos x="2" y="44"/>
                  </a:cxn>
                  <a:cxn ang="0">
                    <a:pos x="4" y="44"/>
                  </a:cxn>
                  <a:cxn ang="0">
                    <a:pos x="4" y="44"/>
                  </a:cxn>
                  <a:cxn ang="0">
                    <a:pos x="5" y="44"/>
                  </a:cxn>
                  <a:cxn ang="0">
                    <a:pos x="5" y="36"/>
                  </a:cxn>
                  <a:cxn ang="0">
                    <a:pos x="5" y="27"/>
                  </a:cxn>
                  <a:cxn ang="0">
                    <a:pos x="5" y="17"/>
                  </a:cxn>
                  <a:cxn ang="0">
                    <a:pos x="5" y="9"/>
                  </a:cxn>
                  <a:cxn ang="0">
                    <a:pos x="5" y="0"/>
                  </a:cxn>
                  <a:cxn ang="0">
                    <a:pos x="4" y="0"/>
                  </a:cxn>
                  <a:cxn ang="0">
                    <a:pos x="4" y="2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9"/>
                  </a:cxn>
                  <a:cxn ang="0">
                    <a:pos x="0" y="17"/>
                  </a:cxn>
                  <a:cxn ang="0">
                    <a:pos x="0" y="27"/>
                  </a:cxn>
                </a:cxnLst>
                <a:rect l="0" t="0" r="r" b="b"/>
                <a:pathLst>
                  <a:path w="5" h="44">
                    <a:moveTo>
                      <a:pt x="0" y="27"/>
                    </a:moveTo>
                    <a:lnTo>
                      <a:pt x="0" y="36"/>
                    </a:lnTo>
                    <a:lnTo>
                      <a:pt x="0" y="44"/>
                    </a:lnTo>
                    <a:lnTo>
                      <a:pt x="2" y="44"/>
                    </a:lnTo>
                    <a:lnTo>
                      <a:pt x="4" y="44"/>
                    </a:lnTo>
                    <a:lnTo>
                      <a:pt x="4" y="44"/>
                    </a:lnTo>
                    <a:lnTo>
                      <a:pt x="5" y="44"/>
                    </a:lnTo>
                    <a:lnTo>
                      <a:pt x="5" y="36"/>
                    </a:lnTo>
                    <a:lnTo>
                      <a:pt x="5" y="27"/>
                    </a:lnTo>
                    <a:lnTo>
                      <a:pt x="5" y="17"/>
                    </a:lnTo>
                    <a:lnTo>
                      <a:pt x="5" y="9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4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9"/>
                    </a:lnTo>
                    <a:lnTo>
                      <a:pt x="0" y="17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469" name="Freeform 261"/>
              <p:cNvSpPr>
                <a:spLocks/>
              </p:cNvSpPr>
              <p:nvPr/>
            </p:nvSpPr>
            <p:spPr bwMode="auto">
              <a:xfrm>
                <a:off x="3048" y="1098"/>
                <a:ext cx="32" cy="44"/>
              </a:xfrm>
              <a:custGeom>
                <a:avLst/>
                <a:gdLst/>
                <a:ahLst/>
                <a:cxnLst>
                  <a:cxn ang="0">
                    <a:pos x="13" y="27"/>
                  </a:cxn>
                  <a:cxn ang="0">
                    <a:pos x="13" y="36"/>
                  </a:cxn>
                  <a:cxn ang="0">
                    <a:pos x="13" y="44"/>
                  </a:cxn>
                  <a:cxn ang="0">
                    <a:pos x="15" y="44"/>
                  </a:cxn>
                  <a:cxn ang="0">
                    <a:pos x="17" y="44"/>
                  </a:cxn>
                  <a:cxn ang="0">
                    <a:pos x="19" y="44"/>
                  </a:cxn>
                  <a:cxn ang="0">
                    <a:pos x="19" y="44"/>
                  </a:cxn>
                  <a:cxn ang="0">
                    <a:pos x="19" y="36"/>
                  </a:cxn>
                  <a:cxn ang="0">
                    <a:pos x="19" y="27"/>
                  </a:cxn>
                  <a:cxn ang="0">
                    <a:pos x="19" y="17"/>
                  </a:cxn>
                  <a:cxn ang="0">
                    <a:pos x="19" y="10"/>
                  </a:cxn>
                  <a:cxn ang="0">
                    <a:pos x="19" y="4"/>
                  </a:cxn>
                  <a:cxn ang="0">
                    <a:pos x="25" y="4"/>
                  </a:cxn>
                  <a:cxn ang="0">
                    <a:pos x="32" y="5"/>
                  </a:cxn>
                  <a:cxn ang="0">
                    <a:pos x="32" y="4"/>
                  </a:cxn>
                  <a:cxn ang="0">
                    <a:pos x="32" y="4"/>
                  </a:cxn>
                  <a:cxn ang="0">
                    <a:pos x="32" y="2"/>
                  </a:cxn>
                  <a:cxn ang="0">
                    <a:pos x="32" y="0"/>
                  </a:cxn>
                  <a:cxn ang="0">
                    <a:pos x="24" y="0"/>
                  </a:cxn>
                  <a:cxn ang="0">
                    <a:pos x="17" y="2"/>
                  </a:cxn>
                  <a:cxn ang="0">
                    <a:pos x="8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5"/>
                  </a:cxn>
                  <a:cxn ang="0">
                    <a:pos x="7" y="4"/>
                  </a:cxn>
                  <a:cxn ang="0">
                    <a:pos x="13" y="4"/>
                  </a:cxn>
                  <a:cxn ang="0">
                    <a:pos x="13" y="10"/>
                  </a:cxn>
                  <a:cxn ang="0">
                    <a:pos x="13" y="17"/>
                  </a:cxn>
                  <a:cxn ang="0">
                    <a:pos x="13" y="27"/>
                  </a:cxn>
                </a:cxnLst>
                <a:rect l="0" t="0" r="r" b="b"/>
                <a:pathLst>
                  <a:path w="32" h="44">
                    <a:moveTo>
                      <a:pt x="13" y="27"/>
                    </a:moveTo>
                    <a:lnTo>
                      <a:pt x="13" y="36"/>
                    </a:lnTo>
                    <a:lnTo>
                      <a:pt x="13" y="44"/>
                    </a:lnTo>
                    <a:lnTo>
                      <a:pt x="15" y="44"/>
                    </a:lnTo>
                    <a:lnTo>
                      <a:pt x="17" y="44"/>
                    </a:lnTo>
                    <a:lnTo>
                      <a:pt x="19" y="44"/>
                    </a:lnTo>
                    <a:lnTo>
                      <a:pt x="19" y="44"/>
                    </a:lnTo>
                    <a:lnTo>
                      <a:pt x="19" y="36"/>
                    </a:lnTo>
                    <a:lnTo>
                      <a:pt x="19" y="27"/>
                    </a:lnTo>
                    <a:lnTo>
                      <a:pt x="19" y="17"/>
                    </a:lnTo>
                    <a:lnTo>
                      <a:pt x="19" y="10"/>
                    </a:lnTo>
                    <a:lnTo>
                      <a:pt x="19" y="4"/>
                    </a:lnTo>
                    <a:lnTo>
                      <a:pt x="25" y="4"/>
                    </a:lnTo>
                    <a:lnTo>
                      <a:pt x="32" y="5"/>
                    </a:lnTo>
                    <a:lnTo>
                      <a:pt x="32" y="4"/>
                    </a:lnTo>
                    <a:lnTo>
                      <a:pt x="32" y="4"/>
                    </a:lnTo>
                    <a:lnTo>
                      <a:pt x="32" y="2"/>
                    </a:lnTo>
                    <a:lnTo>
                      <a:pt x="32" y="0"/>
                    </a:lnTo>
                    <a:lnTo>
                      <a:pt x="24" y="0"/>
                    </a:lnTo>
                    <a:lnTo>
                      <a:pt x="17" y="2"/>
                    </a:lnTo>
                    <a:lnTo>
                      <a:pt x="8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7" y="4"/>
                    </a:lnTo>
                    <a:lnTo>
                      <a:pt x="13" y="4"/>
                    </a:lnTo>
                    <a:lnTo>
                      <a:pt x="13" y="10"/>
                    </a:lnTo>
                    <a:lnTo>
                      <a:pt x="13" y="17"/>
                    </a:lnTo>
                    <a:lnTo>
                      <a:pt x="13" y="2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470" name="Freeform 262"/>
              <p:cNvSpPr>
                <a:spLocks/>
              </p:cNvSpPr>
              <p:nvPr/>
            </p:nvSpPr>
            <p:spPr bwMode="auto">
              <a:xfrm>
                <a:off x="3088" y="1098"/>
                <a:ext cx="36" cy="44"/>
              </a:xfrm>
              <a:custGeom>
                <a:avLst/>
                <a:gdLst/>
                <a:ahLst/>
                <a:cxnLst>
                  <a:cxn ang="0">
                    <a:pos x="31" y="19"/>
                  </a:cxn>
                  <a:cxn ang="0">
                    <a:pos x="24" y="19"/>
                  </a:cxn>
                  <a:cxn ang="0">
                    <a:pos x="17" y="19"/>
                  </a:cxn>
                  <a:cxn ang="0">
                    <a:pos x="12" y="19"/>
                  </a:cxn>
                  <a:cxn ang="0">
                    <a:pos x="5" y="19"/>
                  </a:cxn>
                  <a:cxn ang="0">
                    <a:pos x="5" y="17"/>
                  </a:cxn>
                  <a:cxn ang="0">
                    <a:pos x="5" y="9"/>
                  </a:cxn>
                  <a:cxn ang="0">
                    <a:pos x="5" y="0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9"/>
                  </a:cxn>
                  <a:cxn ang="0">
                    <a:pos x="0" y="17"/>
                  </a:cxn>
                  <a:cxn ang="0">
                    <a:pos x="0" y="27"/>
                  </a:cxn>
                  <a:cxn ang="0">
                    <a:pos x="0" y="36"/>
                  </a:cxn>
                  <a:cxn ang="0">
                    <a:pos x="0" y="44"/>
                  </a:cxn>
                  <a:cxn ang="0">
                    <a:pos x="0" y="44"/>
                  </a:cxn>
                  <a:cxn ang="0">
                    <a:pos x="2" y="44"/>
                  </a:cxn>
                  <a:cxn ang="0">
                    <a:pos x="4" y="44"/>
                  </a:cxn>
                  <a:cxn ang="0">
                    <a:pos x="5" y="44"/>
                  </a:cxn>
                  <a:cxn ang="0">
                    <a:pos x="5" y="36"/>
                  </a:cxn>
                  <a:cxn ang="0">
                    <a:pos x="5" y="27"/>
                  </a:cxn>
                  <a:cxn ang="0">
                    <a:pos x="5" y="22"/>
                  </a:cxn>
                  <a:cxn ang="0">
                    <a:pos x="12" y="22"/>
                  </a:cxn>
                  <a:cxn ang="0">
                    <a:pos x="17" y="22"/>
                  </a:cxn>
                  <a:cxn ang="0">
                    <a:pos x="24" y="22"/>
                  </a:cxn>
                  <a:cxn ang="0">
                    <a:pos x="31" y="22"/>
                  </a:cxn>
                  <a:cxn ang="0">
                    <a:pos x="31" y="27"/>
                  </a:cxn>
                  <a:cxn ang="0">
                    <a:pos x="31" y="36"/>
                  </a:cxn>
                  <a:cxn ang="0">
                    <a:pos x="29" y="44"/>
                  </a:cxn>
                  <a:cxn ang="0">
                    <a:pos x="31" y="44"/>
                  </a:cxn>
                  <a:cxn ang="0">
                    <a:pos x="32" y="44"/>
                  </a:cxn>
                  <a:cxn ang="0">
                    <a:pos x="34" y="44"/>
                  </a:cxn>
                  <a:cxn ang="0">
                    <a:pos x="36" y="44"/>
                  </a:cxn>
                  <a:cxn ang="0">
                    <a:pos x="36" y="36"/>
                  </a:cxn>
                  <a:cxn ang="0">
                    <a:pos x="36" y="27"/>
                  </a:cxn>
                  <a:cxn ang="0">
                    <a:pos x="36" y="17"/>
                  </a:cxn>
                  <a:cxn ang="0">
                    <a:pos x="36" y="9"/>
                  </a:cxn>
                  <a:cxn ang="0">
                    <a:pos x="36" y="0"/>
                  </a:cxn>
                  <a:cxn ang="0">
                    <a:pos x="34" y="0"/>
                  </a:cxn>
                  <a:cxn ang="0">
                    <a:pos x="32" y="2"/>
                  </a:cxn>
                  <a:cxn ang="0">
                    <a:pos x="31" y="0"/>
                  </a:cxn>
                  <a:cxn ang="0">
                    <a:pos x="29" y="0"/>
                  </a:cxn>
                  <a:cxn ang="0">
                    <a:pos x="31" y="9"/>
                  </a:cxn>
                  <a:cxn ang="0">
                    <a:pos x="31" y="17"/>
                  </a:cxn>
                  <a:cxn ang="0">
                    <a:pos x="31" y="19"/>
                  </a:cxn>
                </a:cxnLst>
                <a:rect l="0" t="0" r="r" b="b"/>
                <a:pathLst>
                  <a:path w="36" h="44">
                    <a:moveTo>
                      <a:pt x="31" y="19"/>
                    </a:moveTo>
                    <a:lnTo>
                      <a:pt x="24" y="19"/>
                    </a:lnTo>
                    <a:lnTo>
                      <a:pt x="17" y="19"/>
                    </a:lnTo>
                    <a:lnTo>
                      <a:pt x="12" y="19"/>
                    </a:lnTo>
                    <a:lnTo>
                      <a:pt x="5" y="19"/>
                    </a:lnTo>
                    <a:lnTo>
                      <a:pt x="5" y="17"/>
                    </a:lnTo>
                    <a:lnTo>
                      <a:pt x="5" y="9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9"/>
                    </a:lnTo>
                    <a:lnTo>
                      <a:pt x="0" y="17"/>
                    </a:lnTo>
                    <a:lnTo>
                      <a:pt x="0" y="27"/>
                    </a:lnTo>
                    <a:lnTo>
                      <a:pt x="0" y="36"/>
                    </a:lnTo>
                    <a:lnTo>
                      <a:pt x="0" y="44"/>
                    </a:lnTo>
                    <a:lnTo>
                      <a:pt x="0" y="44"/>
                    </a:lnTo>
                    <a:lnTo>
                      <a:pt x="2" y="44"/>
                    </a:lnTo>
                    <a:lnTo>
                      <a:pt x="4" y="44"/>
                    </a:lnTo>
                    <a:lnTo>
                      <a:pt x="5" y="44"/>
                    </a:lnTo>
                    <a:lnTo>
                      <a:pt x="5" y="36"/>
                    </a:lnTo>
                    <a:lnTo>
                      <a:pt x="5" y="27"/>
                    </a:lnTo>
                    <a:lnTo>
                      <a:pt x="5" y="22"/>
                    </a:lnTo>
                    <a:lnTo>
                      <a:pt x="12" y="22"/>
                    </a:lnTo>
                    <a:lnTo>
                      <a:pt x="17" y="22"/>
                    </a:lnTo>
                    <a:lnTo>
                      <a:pt x="24" y="22"/>
                    </a:lnTo>
                    <a:lnTo>
                      <a:pt x="31" y="22"/>
                    </a:lnTo>
                    <a:lnTo>
                      <a:pt x="31" y="27"/>
                    </a:lnTo>
                    <a:lnTo>
                      <a:pt x="31" y="36"/>
                    </a:lnTo>
                    <a:lnTo>
                      <a:pt x="29" y="44"/>
                    </a:lnTo>
                    <a:lnTo>
                      <a:pt x="31" y="44"/>
                    </a:lnTo>
                    <a:lnTo>
                      <a:pt x="32" y="44"/>
                    </a:lnTo>
                    <a:lnTo>
                      <a:pt x="34" y="44"/>
                    </a:lnTo>
                    <a:lnTo>
                      <a:pt x="36" y="44"/>
                    </a:lnTo>
                    <a:lnTo>
                      <a:pt x="36" y="36"/>
                    </a:lnTo>
                    <a:lnTo>
                      <a:pt x="36" y="27"/>
                    </a:lnTo>
                    <a:lnTo>
                      <a:pt x="36" y="17"/>
                    </a:lnTo>
                    <a:lnTo>
                      <a:pt x="36" y="9"/>
                    </a:lnTo>
                    <a:lnTo>
                      <a:pt x="36" y="0"/>
                    </a:lnTo>
                    <a:lnTo>
                      <a:pt x="34" y="0"/>
                    </a:lnTo>
                    <a:lnTo>
                      <a:pt x="32" y="2"/>
                    </a:lnTo>
                    <a:lnTo>
                      <a:pt x="31" y="0"/>
                    </a:lnTo>
                    <a:lnTo>
                      <a:pt x="29" y="0"/>
                    </a:lnTo>
                    <a:lnTo>
                      <a:pt x="31" y="9"/>
                    </a:lnTo>
                    <a:lnTo>
                      <a:pt x="31" y="17"/>
                    </a:lnTo>
                    <a:lnTo>
                      <a:pt x="31" y="1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471" name="Freeform 263"/>
              <p:cNvSpPr>
                <a:spLocks/>
              </p:cNvSpPr>
              <p:nvPr/>
            </p:nvSpPr>
            <p:spPr bwMode="auto">
              <a:xfrm>
                <a:off x="3135" y="1098"/>
                <a:ext cx="36" cy="44"/>
              </a:xfrm>
              <a:custGeom>
                <a:avLst/>
                <a:gdLst/>
                <a:ahLst/>
                <a:cxnLst>
                  <a:cxn ang="0">
                    <a:pos x="32" y="21"/>
                  </a:cxn>
                  <a:cxn ang="0">
                    <a:pos x="32" y="24"/>
                  </a:cxn>
                  <a:cxn ang="0">
                    <a:pos x="32" y="27"/>
                  </a:cxn>
                  <a:cxn ang="0">
                    <a:pos x="32" y="31"/>
                  </a:cxn>
                  <a:cxn ang="0">
                    <a:pos x="31" y="34"/>
                  </a:cxn>
                  <a:cxn ang="0">
                    <a:pos x="29" y="37"/>
                  </a:cxn>
                  <a:cxn ang="0">
                    <a:pos x="27" y="39"/>
                  </a:cxn>
                  <a:cxn ang="0">
                    <a:pos x="24" y="41"/>
                  </a:cxn>
                  <a:cxn ang="0">
                    <a:pos x="19" y="42"/>
                  </a:cxn>
                  <a:cxn ang="0">
                    <a:pos x="15" y="41"/>
                  </a:cxn>
                  <a:cxn ang="0">
                    <a:pos x="12" y="41"/>
                  </a:cxn>
                  <a:cxn ang="0">
                    <a:pos x="9" y="37"/>
                  </a:cxn>
                  <a:cxn ang="0">
                    <a:pos x="7" y="36"/>
                  </a:cxn>
                  <a:cxn ang="0">
                    <a:pos x="7" y="32"/>
                  </a:cxn>
                  <a:cxn ang="0">
                    <a:pos x="7" y="29"/>
                  </a:cxn>
                  <a:cxn ang="0">
                    <a:pos x="5" y="26"/>
                  </a:cxn>
                  <a:cxn ang="0">
                    <a:pos x="5" y="22"/>
                  </a:cxn>
                  <a:cxn ang="0">
                    <a:pos x="5" y="14"/>
                  </a:cxn>
                  <a:cxn ang="0">
                    <a:pos x="7" y="5"/>
                  </a:cxn>
                  <a:cxn ang="0">
                    <a:pos x="7" y="0"/>
                  </a:cxn>
                  <a:cxn ang="0">
                    <a:pos x="5" y="0"/>
                  </a:cxn>
                  <a:cxn ang="0">
                    <a:pos x="4" y="2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7"/>
                  </a:cxn>
                  <a:cxn ang="0">
                    <a:pos x="2" y="17"/>
                  </a:cxn>
                  <a:cxn ang="0">
                    <a:pos x="0" y="22"/>
                  </a:cxn>
                  <a:cxn ang="0">
                    <a:pos x="0" y="27"/>
                  </a:cxn>
                  <a:cxn ang="0">
                    <a:pos x="2" y="34"/>
                  </a:cxn>
                  <a:cxn ang="0">
                    <a:pos x="4" y="39"/>
                  </a:cxn>
                  <a:cxn ang="0">
                    <a:pos x="7" y="42"/>
                  </a:cxn>
                  <a:cxn ang="0">
                    <a:pos x="12" y="44"/>
                  </a:cxn>
                  <a:cxn ang="0">
                    <a:pos x="19" y="44"/>
                  </a:cxn>
                  <a:cxn ang="0">
                    <a:pos x="24" y="44"/>
                  </a:cxn>
                  <a:cxn ang="0">
                    <a:pos x="29" y="42"/>
                  </a:cxn>
                  <a:cxn ang="0">
                    <a:pos x="32" y="37"/>
                  </a:cxn>
                  <a:cxn ang="0">
                    <a:pos x="34" y="32"/>
                  </a:cxn>
                  <a:cxn ang="0">
                    <a:pos x="36" y="27"/>
                  </a:cxn>
                  <a:cxn ang="0">
                    <a:pos x="36" y="12"/>
                  </a:cxn>
                  <a:cxn ang="0">
                    <a:pos x="36" y="0"/>
                  </a:cxn>
                  <a:cxn ang="0">
                    <a:pos x="36" y="0"/>
                  </a:cxn>
                  <a:cxn ang="0">
                    <a:pos x="34" y="2"/>
                  </a:cxn>
                  <a:cxn ang="0">
                    <a:pos x="34" y="0"/>
                  </a:cxn>
                  <a:cxn ang="0">
                    <a:pos x="32" y="0"/>
                  </a:cxn>
                  <a:cxn ang="0">
                    <a:pos x="32" y="4"/>
                  </a:cxn>
                  <a:cxn ang="0">
                    <a:pos x="32" y="10"/>
                  </a:cxn>
                  <a:cxn ang="0">
                    <a:pos x="32" y="21"/>
                  </a:cxn>
                </a:cxnLst>
                <a:rect l="0" t="0" r="r" b="b"/>
                <a:pathLst>
                  <a:path w="36" h="44">
                    <a:moveTo>
                      <a:pt x="32" y="21"/>
                    </a:moveTo>
                    <a:lnTo>
                      <a:pt x="32" y="24"/>
                    </a:lnTo>
                    <a:lnTo>
                      <a:pt x="32" y="27"/>
                    </a:lnTo>
                    <a:lnTo>
                      <a:pt x="32" y="31"/>
                    </a:lnTo>
                    <a:lnTo>
                      <a:pt x="31" y="34"/>
                    </a:lnTo>
                    <a:lnTo>
                      <a:pt x="29" y="37"/>
                    </a:lnTo>
                    <a:lnTo>
                      <a:pt x="27" y="39"/>
                    </a:lnTo>
                    <a:lnTo>
                      <a:pt x="24" y="41"/>
                    </a:lnTo>
                    <a:lnTo>
                      <a:pt x="19" y="42"/>
                    </a:lnTo>
                    <a:lnTo>
                      <a:pt x="15" y="41"/>
                    </a:lnTo>
                    <a:lnTo>
                      <a:pt x="12" y="41"/>
                    </a:lnTo>
                    <a:lnTo>
                      <a:pt x="9" y="37"/>
                    </a:lnTo>
                    <a:lnTo>
                      <a:pt x="7" y="36"/>
                    </a:lnTo>
                    <a:lnTo>
                      <a:pt x="7" y="32"/>
                    </a:lnTo>
                    <a:lnTo>
                      <a:pt x="7" y="29"/>
                    </a:lnTo>
                    <a:lnTo>
                      <a:pt x="5" y="26"/>
                    </a:lnTo>
                    <a:lnTo>
                      <a:pt x="5" y="22"/>
                    </a:lnTo>
                    <a:lnTo>
                      <a:pt x="5" y="14"/>
                    </a:lnTo>
                    <a:lnTo>
                      <a:pt x="7" y="5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4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7"/>
                    </a:lnTo>
                    <a:lnTo>
                      <a:pt x="2" y="17"/>
                    </a:lnTo>
                    <a:lnTo>
                      <a:pt x="0" y="22"/>
                    </a:lnTo>
                    <a:lnTo>
                      <a:pt x="0" y="27"/>
                    </a:lnTo>
                    <a:lnTo>
                      <a:pt x="2" y="34"/>
                    </a:lnTo>
                    <a:lnTo>
                      <a:pt x="4" y="39"/>
                    </a:lnTo>
                    <a:lnTo>
                      <a:pt x="7" y="42"/>
                    </a:lnTo>
                    <a:lnTo>
                      <a:pt x="12" y="44"/>
                    </a:lnTo>
                    <a:lnTo>
                      <a:pt x="19" y="44"/>
                    </a:lnTo>
                    <a:lnTo>
                      <a:pt x="24" y="44"/>
                    </a:lnTo>
                    <a:lnTo>
                      <a:pt x="29" y="42"/>
                    </a:lnTo>
                    <a:lnTo>
                      <a:pt x="32" y="37"/>
                    </a:lnTo>
                    <a:lnTo>
                      <a:pt x="34" y="32"/>
                    </a:lnTo>
                    <a:lnTo>
                      <a:pt x="36" y="27"/>
                    </a:lnTo>
                    <a:lnTo>
                      <a:pt x="36" y="12"/>
                    </a:lnTo>
                    <a:lnTo>
                      <a:pt x="36" y="0"/>
                    </a:lnTo>
                    <a:lnTo>
                      <a:pt x="36" y="0"/>
                    </a:lnTo>
                    <a:lnTo>
                      <a:pt x="34" y="2"/>
                    </a:lnTo>
                    <a:lnTo>
                      <a:pt x="34" y="0"/>
                    </a:lnTo>
                    <a:lnTo>
                      <a:pt x="32" y="0"/>
                    </a:lnTo>
                    <a:lnTo>
                      <a:pt x="32" y="4"/>
                    </a:lnTo>
                    <a:lnTo>
                      <a:pt x="32" y="10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472" name="Freeform 264"/>
              <p:cNvSpPr>
                <a:spLocks noEditPoints="1"/>
              </p:cNvSpPr>
              <p:nvPr/>
            </p:nvSpPr>
            <p:spPr bwMode="auto">
              <a:xfrm>
                <a:off x="3184" y="1098"/>
                <a:ext cx="30" cy="44"/>
              </a:xfrm>
              <a:custGeom>
                <a:avLst/>
                <a:gdLst/>
                <a:ahLst/>
                <a:cxnLst>
                  <a:cxn ang="0">
                    <a:pos x="5" y="10"/>
                  </a:cxn>
                  <a:cxn ang="0">
                    <a:pos x="8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18" y="5"/>
                  </a:cxn>
                  <a:cxn ang="0">
                    <a:pos x="20" y="9"/>
                  </a:cxn>
                  <a:cxn ang="0">
                    <a:pos x="20" y="14"/>
                  </a:cxn>
                  <a:cxn ang="0">
                    <a:pos x="18" y="17"/>
                  </a:cxn>
                  <a:cxn ang="0">
                    <a:pos x="15" y="21"/>
                  </a:cxn>
                  <a:cxn ang="0">
                    <a:pos x="12" y="21"/>
                  </a:cxn>
                  <a:cxn ang="0">
                    <a:pos x="7" y="21"/>
                  </a:cxn>
                  <a:cxn ang="0">
                    <a:pos x="5" y="17"/>
                  </a:cxn>
                  <a:cxn ang="0">
                    <a:pos x="0" y="36"/>
                  </a:cxn>
                  <a:cxn ang="0">
                    <a:pos x="2" y="44"/>
                  </a:cxn>
                  <a:cxn ang="0">
                    <a:pos x="3" y="44"/>
                  </a:cxn>
                  <a:cxn ang="0">
                    <a:pos x="5" y="36"/>
                  </a:cxn>
                  <a:cxn ang="0">
                    <a:pos x="5" y="24"/>
                  </a:cxn>
                  <a:cxn ang="0">
                    <a:pos x="12" y="29"/>
                  </a:cxn>
                  <a:cxn ang="0">
                    <a:pos x="20" y="39"/>
                  </a:cxn>
                  <a:cxn ang="0">
                    <a:pos x="25" y="44"/>
                  </a:cxn>
                  <a:cxn ang="0">
                    <a:pos x="29" y="44"/>
                  </a:cxn>
                  <a:cxn ang="0">
                    <a:pos x="22" y="34"/>
                  </a:cxn>
                  <a:cxn ang="0">
                    <a:pos x="15" y="22"/>
                  </a:cxn>
                  <a:cxn ang="0">
                    <a:pos x="20" y="21"/>
                  </a:cxn>
                  <a:cxn ang="0">
                    <a:pos x="24" y="17"/>
                  </a:cxn>
                  <a:cxn ang="0">
                    <a:pos x="25" y="14"/>
                  </a:cxn>
                  <a:cxn ang="0">
                    <a:pos x="25" y="7"/>
                  </a:cxn>
                  <a:cxn ang="0">
                    <a:pos x="22" y="4"/>
                  </a:cxn>
                  <a:cxn ang="0">
                    <a:pos x="13" y="0"/>
                  </a:cxn>
                  <a:cxn ang="0">
                    <a:pos x="10" y="0"/>
                  </a:cxn>
                  <a:cxn ang="0">
                    <a:pos x="7" y="2"/>
                  </a:cxn>
                  <a:cxn ang="0">
                    <a:pos x="0" y="0"/>
                  </a:cxn>
                  <a:cxn ang="0">
                    <a:pos x="0" y="17"/>
                  </a:cxn>
                </a:cxnLst>
                <a:rect l="0" t="0" r="r" b="b"/>
                <a:pathLst>
                  <a:path w="30" h="44">
                    <a:moveTo>
                      <a:pt x="5" y="17"/>
                    </a:moveTo>
                    <a:lnTo>
                      <a:pt x="5" y="10"/>
                    </a:lnTo>
                    <a:lnTo>
                      <a:pt x="5" y="4"/>
                    </a:lnTo>
                    <a:lnTo>
                      <a:pt x="8" y="4"/>
                    </a:lnTo>
                    <a:lnTo>
                      <a:pt x="12" y="4"/>
                    </a:lnTo>
                    <a:lnTo>
                      <a:pt x="13" y="4"/>
                    </a:lnTo>
                    <a:lnTo>
                      <a:pt x="15" y="4"/>
                    </a:lnTo>
                    <a:lnTo>
                      <a:pt x="17" y="4"/>
                    </a:lnTo>
                    <a:lnTo>
                      <a:pt x="17" y="5"/>
                    </a:lnTo>
                    <a:lnTo>
                      <a:pt x="18" y="5"/>
                    </a:lnTo>
                    <a:lnTo>
                      <a:pt x="20" y="7"/>
                    </a:lnTo>
                    <a:lnTo>
                      <a:pt x="20" y="9"/>
                    </a:lnTo>
                    <a:lnTo>
                      <a:pt x="20" y="12"/>
                    </a:lnTo>
                    <a:lnTo>
                      <a:pt x="20" y="14"/>
                    </a:lnTo>
                    <a:lnTo>
                      <a:pt x="20" y="15"/>
                    </a:lnTo>
                    <a:lnTo>
                      <a:pt x="18" y="17"/>
                    </a:lnTo>
                    <a:lnTo>
                      <a:pt x="17" y="19"/>
                    </a:lnTo>
                    <a:lnTo>
                      <a:pt x="15" y="21"/>
                    </a:lnTo>
                    <a:lnTo>
                      <a:pt x="13" y="21"/>
                    </a:lnTo>
                    <a:lnTo>
                      <a:pt x="12" y="21"/>
                    </a:lnTo>
                    <a:lnTo>
                      <a:pt x="8" y="21"/>
                    </a:lnTo>
                    <a:lnTo>
                      <a:pt x="7" y="21"/>
                    </a:lnTo>
                    <a:lnTo>
                      <a:pt x="5" y="21"/>
                    </a:lnTo>
                    <a:lnTo>
                      <a:pt x="5" y="17"/>
                    </a:lnTo>
                    <a:close/>
                    <a:moveTo>
                      <a:pt x="0" y="27"/>
                    </a:moveTo>
                    <a:lnTo>
                      <a:pt x="0" y="36"/>
                    </a:lnTo>
                    <a:lnTo>
                      <a:pt x="0" y="44"/>
                    </a:lnTo>
                    <a:lnTo>
                      <a:pt x="2" y="44"/>
                    </a:lnTo>
                    <a:lnTo>
                      <a:pt x="3" y="44"/>
                    </a:lnTo>
                    <a:lnTo>
                      <a:pt x="3" y="44"/>
                    </a:lnTo>
                    <a:lnTo>
                      <a:pt x="5" y="44"/>
                    </a:lnTo>
                    <a:lnTo>
                      <a:pt x="5" y="36"/>
                    </a:lnTo>
                    <a:lnTo>
                      <a:pt x="5" y="27"/>
                    </a:lnTo>
                    <a:lnTo>
                      <a:pt x="5" y="24"/>
                    </a:lnTo>
                    <a:lnTo>
                      <a:pt x="7" y="24"/>
                    </a:lnTo>
                    <a:lnTo>
                      <a:pt x="12" y="29"/>
                    </a:lnTo>
                    <a:lnTo>
                      <a:pt x="17" y="34"/>
                    </a:lnTo>
                    <a:lnTo>
                      <a:pt x="20" y="39"/>
                    </a:lnTo>
                    <a:lnTo>
                      <a:pt x="24" y="44"/>
                    </a:lnTo>
                    <a:lnTo>
                      <a:pt x="25" y="44"/>
                    </a:lnTo>
                    <a:lnTo>
                      <a:pt x="27" y="44"/>
                    </a:lnTo>
                    <a:lnTo>
                      <a:pt x="29" y="44"/>
                    </a:lnTo>
                    <a:lnTo>
                      <a:pt x="30" y="44"/>
                    </a:lnTo>
                    <a:lnTo>
                      <a:pt x="22" y="34"/>
                    </a:lnTo>
                    <a:lnTo>
                      <a:pt x="13" y="22"/>
                    </a:lnTo>
                    <a:lnTo>
                      <a:pt x="15" y="22"/>
                    </a:lnTo>
                    <a:lnTo>
                      <a:pt x="17" y="22"/>
                    </a:lnTo>
                    <a:lnTo>
                      <a:pt x="20" y="21"/>
                    </a:lnTo>
                    <a:lnTo>
                      <a:pt x="22" y="19"/>
                    </a:lnTo>
                    <a:lnTo>
                      <a:pt x="24" y="17"/>
                    </a:lnTo>
                    <a:lnTo>
                      <a:pt x="25" y="15"/>
                    </a:lnTo>
                    <a:lnTo>
                      <a:pt x="25" y="14"/>
                    </a:lnTo>
                    <a:lnTo>
                      <a:pt x="25" y="10"/>
                    </a:lnTo>
                    <a:lnTo>
                      <a:pt x="25" y="7"/>
                    </a:lnTo>
                    <a:lnTo>
                      <a:pt x="24" y="5"/>
                    </a:lnTo>
                    <a:lnTo>
                      <a:pt x="22" y="4"/>
                    </a:lnTo>
                    <a:lnTo>
                      <a:pt x="18" y="2"/>
                    </a:lnTo>
                    <a:lnTo>
                      <a:pt x="13" y="0"/>
                    </a:lnTo>
                    <a:lnTo>
                      <a:pt x="12" y="0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7" y="2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0" y="9"/>
                    </a:lnTo>
                    <a:lnTo>
                      <a:pt x="0" y="17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473" name="Freeform 265"/>
              <p:cNvSpPr>
                <a:spLocks noEditPoints="1"/>
              </p:cNvSpPr>
              <p:nvPr/>
            </p:nvSpPr>
            <p:spPr bwMode="auto">
              <a:xfrm>
                <a:off x="3218" y="1098"/>
                <a:ext cx="37" cy="44"/>
              </a:xfrm>
              <a:custGeom>
                <a:avLst/>
                <a:gdLst/>
                <a:ahLst/>
                <a:cxnLst>
                  <a:cxn ang="0">
                    <a:pos x="18" y="0"/>
                  </a:cxn>
                  <a:cxn ang="0">
                    <a:pos x="8" y="22"/>
                  </a:cxn>
                  <a:cxn ang="0">
                    <a:pos x="0" y="44"/>
                  </a:cxn>
                  <a:cxn ang="0">
                    <a:pos x="0" y="44"/>
                  </a:cxn>
                  <a:cxn ang="0">
                    <a:pos x="1" y="44"/>
                  </a:cxn>
                  <a:cxn ang="0">
                    <a:pos x="3" y="44"/>
                  </a:cxn>
                  <a:cxn ang="0">
                    <a:pos x="3" y="44"/>
                  </a:cxn>
                  <a:cxn ang="0">
                    <a:pos x="6" y="36"/>
                  </a:cxn>
                  <a:cxn ang="0">
                    <a:pos x="10" y="27"/>
                  </a:cxn>
                  <a:cxn ang="0">
                    <a:pos x="13" y="27"/>
                  </a:cxn>
                  <a:cxn ang="0">
                    <a:pos x="16" y="27"/>
                  </a:cxn>
                  <a:cxn ang="0">
                    <a:pos x="20" y="27"/>
                  </a:cxn>
                  <a:cxn ang="0">
                    <a:pos x="25" y="27"/>
                  </a:cxn>
                  <a:cxn ang="0">
                    <a:pos x="26" y="32"/>
                  </a:cxn>
                  <a:cxn ang="0">
                    <a:pos x="28" y="36"/>
                  </a:cxn>
                  <a:cxn ang="0">
                    <a:pos x="30" y="41"/>
                  </a:cxn>
                  <a:cxn ang="0">
                    <a:pos x="30" y="44"/>
                  </a:cxn>
                  <a:cxn ang="0">
                    <a:pos x="31" y="44"/>
                  </a:cxn>
                  <a:cxn ang="0">
                    <a:pos x="33" y="44"/>
                  </a:cxn>
                  <a:cxn ang="0">
                    <a:pos x="35" y="44"/>
                  </a:cxn>
                  <a:cxn ang="0">
                    <a:pos x="37" y="44"/>
                  </a:cxn>
                  <a:cxn ang="0">
                    <a:pos x="30" y="26"/>
                  </a:cxn>
                  <a:cxn ang="0">
                    <a:pos x="20" y="0"/>
                  </a:cxn>
                  <a:cxn ang="0">
                    <a:pos x="18" y="0"/>
                  </a:cxn>
                  <a:cxn ang="0">
                    <a:pos x="16" y="9"/>
                  </a:cxn>
                  <a:cxn ang="0">
                    <a:pos x="23" y="24"/>
                  </a:cxn>
                  <a:cxn ang="0">
                    <a:pos x="20" y="24"/>
                  </a:cxn>
                  <a:cxn ang="0">
                    <a:pos x="16" y="24"/>
                  </a:cxn>
                  <a:cxn ang="0">
                    <a:pos x="13" y="24"/>
                  </a:cxn>
                  <a:cxn ang="0">
                    <a:pos x="10" y="24"/>
                  </a:cxn>
                  <a:cxn ang="0">
                    <a:pos x="16" y="9"/>
                  </a:cxn>
                </a:cxnLst>
                <a:rect l="0" t="0" r="r" b="b"/>
                <a:pathLst>
                  <a:path w="37" h="44">
                    <a:moveTo>
                      <a:pt x="18" y="0"/>
                    </a:moveTo>
                    <a:lnTo>
                      <a:pt x="8" y="22"/>
                    </a:lnTo>
                    <a:lnTo>
                      <a:pt x="0" y="44"/>
                    </a:lnTo>
                    <a:lnTo>
                      <a:pt x="0" y="44"/>
                    </a:lnTo>
                    <a:lnTo>
                      <a:pt x="1" y="44"/>
                    </a:lnTo>
                    <a:lnTo>
                      <a:pt x="3" y="44"/>
                    </a:lnTo>
                    <a:lnTo>
                      <a:pt x="3" y="44"/>
                    </a:lnTo>
                    <a:lnTo>
                      <a:pt x="6" y="36"/>
                    </a:lnTo>
                    <a:lnTo>
                      <a:pt x="10" y="27"/>
                    </a:lnTo>
                    <a:lnTo>
                      <a:pt x="13" y="27"/>
                    </a:lnTo>
                    <a:lnTo>
                      <a:pt x="16" y="27"/>
                    </a:lnTo>
                    <a:lnTo>
                      <a:pt x="20" y="27"/>
                    </a:lnTo>
                    <a:lnTo>
                      <a:pt x="25" y="27"/>
                    </a:lnTo>
                    <a:lnTo>
                      <a:pt x="26" y="32"/>
                    </a:lnTo>
                    <a:lnTo>
                      <a:pt x="28" y="36"/>
                    </a:lnTo>
                    <a:lnTo>
                      <a:pt x="30" y="41"/>
                    </a:lnTo>
                    <a:lnTo>
                      <a:pt x="30" y="44"/>
                    </a:lnTo>
                    <a:lnTo>
                      <a:pt x="31" y="44"/>
                    </a:lnTo>
                    <a:lnTo>
                      <a:pt x="33" y="44"/>
                    </a:lnTo>
                    <a:lnTo>
                      <a:pt x="35" y="44"/>
                    </a:lnTo>
                    <a:lnTo>
                      <a:pt x="37" y="44"/>
                    </a:lnTo>
                    <a:lnTo>
                      <a:pt x="30" y="26"/>
                    </a:lnTo>
                    <a:lnTo>
                      <a:pt x="20" y="0"/>
                    </a:lnTo>
                    <a:lnTo>
                      <a:pt x="18" y="0"/>
                    </a:lnTo>
                    <a:close/>
                    <a:moveTo>
                      <a:pt x="16" y="9"/>
                    </a:moveTo>
                    <a:lnTo>
                      <a:pt x="23" y="24"/>
                    </a:lnTo>
                    <a:lnTo>
                      <a:pt x="20" y="24"/>
                    </a:lnTo>
                    <a:lnTo>
                      <a:pt x="16" y="24"/>
                    </a:lnTo>
                    <a:lnTo>
                      <a:pt x="13" y="24"/>
                    </a:lnTo>
                    <a:lnTo>
                      <a:pt x="10" y="24"/>
                    </a:lnTo>
                    <a:lnTo>
                      <a:pt x="16" y="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474" name="Freeform 266"/>
              <p:cNvSpPr>
                <a:spLocks/>
              </p:cNvSpPr>
              <p:nvPr/>
            </p:nvSpPr>
            <p:spPr bwMode="auto">
              <a:xfrm>
                <a:off x="3263" y="1098"/>
                <a:ext cx="5" cy="44"/>
              </a:xfrm>
              <a:custGeom>
                <a:avLst/>
                <a:gdLst/>
                <a:ahLst/>
                <a:cxnLst>
                  <a:cxn ang="0">
                    <a:pos x="0" y="27"/>
                  </a:cxn>
                  <a:cxn ang="0">
                    <a:pos x="0" y="36"/>
                  </a:cxn>
                  <a:cxn ang="0">
                    <a:pos x="0" y="44"/>
                  </a:cxn>
                  <a:cxn ang="0">
                    <a:pos x="2" y="44"/>
                  </a:cxn>
                  <a:cxn ang="0">
                    <a:pos x="3" y="44"/>
                  </a:cxn>
                  <a:cxn ang="0">
                    <a:pos x="5" y="44"/>
                  </a:cxn>
                  <a:cxn ang="0">
                    <a:pos x="5" y="44"/>
                  </a:cxn>
                  <a:cxn ang="0">
                    <a:pos x="5" y="36"/>
                  </a:cxn>
                  <a:cxn ang="0">
                    <a:pos x="5" y="27"/>
                  </a:cxn>
                  <a:cxn ang="0">
                    <a:pos x="5" y="17"/>
                  </a:cxn>
                  <a:cxn ang="0">
                    <a:pos x="5" y="9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3" y="2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9"/>
                  </a:cxn>
                  <a:cxn ang="0">
                    <a:pos x="0" y="17"/>
                  </a:cxn>
                  <a:cxn ang="0">
                    <a:pos x="0" y="27"/>
                  </a:cxn>
                </a:cxnLst>
                <a:rect l="0" t="0" r="r" b="b"/>
                <a:pathLst>
                  <a:path w="5" h="44">
                    <a:moveTo>
                      <a:pt x="0" y="27"/>
                    </a:moveTo>
                    <a:lnTo>
                      <a:pt x="0" y="36"/>
                    </a:lnTo>
                    <a:lnTo>
                      <a:pt x="0" y="44"/>
                    </a:lnTo>
                    <a:lnTo>
                      <a:pt x="2" y="44"/>
                    </a:lnTo>
                    <a:lnTo>
                      <a:pt x="3" y="44"/>
                    </a:lnTo>
                    <a:lnTo>
                      <a:pt x="5" y="44"/>
                    </a:lnTo>
                    <a:lnTo>
                      <a:pt x="5" y="44"/>
                    </a:lnTo>
                    <a:lnTo>
                      <a:pt x="5" y="36"/>
                    </a:lnTo>
                    <a:lnTo>
                      <a:pt x="5" y="27"/>
                    </a:lnTo>
                    <a:lnTo>
                      <a:pt x="5" y="17"/>
                    </a:lnTo>
                    <a:lnTo>
                      <a:pt x="5" y="9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3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9"/>
                    </a:lnTo>
                    <a:lnTo>
                      <a:pt x="0" y="17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475" name="Freeform 267"/>
              <p:cNvSpPr>
                <a:spLocks/>
              </p:cNvSpPr>
              <p:nvPr/>
            </p:nvSpPr>
            <p:spPr bwMode="auto">
              <a:xfrm>
                <a:off x="837" y="2033"/>
                <a:ext cx="59" cy="44"/>
              </a:xfrm>
              <a:custGeom>
                <a:avLst/>
                <a:gdLst/>
                <a:ahLst/>
                <a:cxnLst>
                  <a:cxn ang="0">
                    <a:pos x="12" y="44"/>
                  </a:cxn>
                  <a:cxn ang="0">
                    <a:pos x="14" y="44"/>
                  </a:cxn>
                  <a:cxn ang="0">
                    <a:pos x="15" y="42"/>
                  </a:cxn>
                  <a:cxn ang="0">
                    <a:pos x="15" y="44"/>
                  </a:cxn>
                  <a:cxn ang="0">
                    <a:pos x="17" y="44"/>
                  </a:cxn>
                  <a:cxn ang="0">
                    <a:pos x="24" y="24"/>
                  </a:cxn>
                  <a:cxn ang="0">
                    <a:pos x="29" y="7"/>
                  </a:cxn>
                  <a:cxn ang="0">
                    <a:pos x="29" y="7"/>
                  </a:cxn>
                  <a:cxn ang="0">
                    <a:pos x="34" y="26"/>
                  </a:cxn>
                  <a:cxn ang="0">
                    <a:pos x="41" y="44"/>
                  </a:cxn>
                  <a:cxn ang="0">
                    <a:pos x="41" y="44"/>
                  </a:cxn>
                  <a:cxn ang="0">
                    <a:pos x="42" y="42"/>
                  </a:cxn>
                  <a:cxn ang="0">
                    <a:pos x="42" y="44"/>
                  </a:cxn>
                  <a:cxn ang="0">
                    <a:pos x="44" y="44"/>
                  </a:cxn>
                  <a:cxn ang="0">
                    <a:pos x="51" y="22"/>
                  </a:cxn>
                  <a:cxn ang="0">
                    <a:pos x="59" y="0"/>
                  </a:cxn>
                  <a:cxn ang="0">
                    <a:pos x="57" y="0"/>
                  </a:cxn>
                  <a:cxn ang="0">
                    <a:pos x="56" y="0"/>
                  </a:cxn>
                  <a:cxn ang="0">
                    <a:pos x="56" y="0"/>
                  </a:cxn>
                  <a:cxn ang="0">
                    <a:pos x="54" y="0"/>
                  </a:cxn>
                  <a:cxn ang="0">
                    <a:pos x="52" y="5"/>
                  </a:cxn>
                  <a:cxn ang="0">
                    <a:pos x="51" y="10"/>
                  </a:cxn>
                  <a:cxn ang="0">
                    <a:pos x="49" y="19"/>
                  </a:cxn>
                  <a:cxn ang="0">
                    <a:pos x="47" y="27"/>
                  </a:cxn>
                  <a:cxn ang="0">
                    <a:pos x="46" y="32"/>
                  </a:cxn>
                  <a:cxn ang="0">
                    <a:pos x="44" y="37"/>
                  </a:cxn>
                  <a:cxn ang="0">
                    <a:pos x="44" y="37"/>
                  </a:cxn>
                  <a:cxn ang="0">
                    <a:pos x="37" y="19"/>
                  </a:cxn>
                  <a:cxn ang="0">
                    <a:pos x="32" y="0"/>
                  </a:cxn>
                  <a:cxn ang="0">
                    <a:pos x="30" y="0"/>
                  </a:cxn>
                  <a:cxn ang="0">
                    <a:pos x="30" y="0"/>
                  </a:cxn>
                  <a:cxn ang="0">
                    <a:pos x="29" y="0"/>
                  </a:cxn>
                  <a:cxn ang="0">
                    <a:pos x="27" y="0"/>
                  </a:cxn>
                  <a:cxn ang="0">
                    <a:pos x="27" y="5"/>
                  </a:cxn>
                  <a:cxn ang="0">
                    <a:pos x="25" y="10"/>
                  </a:cxn>
                  <a:cxn ang="0">
                    <a:pos x="22" y="19"/>
                  </a:cxn>
                  <a:cxn ang="0">
                    <a:pos x="20" y="26"/>
                  </a:cxn>
                  <a:cxn ang="0">
                    <a:pos x="19" y="32"/>
                  </a:cxn>
                  <a:cxn ang="0">
                    <a:pos x="17" y="37"/>
                  </a:cxn>
                  <a:cxn ang="0">
                    <a:pos x="17" y="37"/>
                  </a:cxn>
                  <a:cxn ang="0">
                    <a:pos x="10" y="17"/>
                  </a:cxn>
                  <a:cxn ang="0">
                    <a:pos x="5" y="0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7" y="22"/>
                  </a:cxn>
                  <a:cxn ang="0">
                    <a:pos x="12" y="44"/>
                  </a:cxn>
                </a:cxnLst>
                <a:rect l="0" t="0" r="r" b="b"/>
                <a:pathLst>
                  <a:path w="59" h="44">
                    <a:moveTo>
                      <a:pt x="12" y="44"/>
                    </a:moveTo>
                    <a:lnTo>
                      <a:pt x="14" y="44"/>
                    </a:lnTo>
                    <a:lnTo>
                      <a:pt x="15" y="42"/>
                    </a:lnTo>
                    <a:lnTo>
                      <a:pt x="15" y="44"/>
                    </a:lnTo>
                    <a:lnTo>
                      <a:pt x="17" y="44"/>
                    </a:lnTo>
                    <a:lnTo>
                      <a:pt x="24" y="24"/>
                    </a:lnTo>
                    <a:lnTo>
                      <a:pt x="29" y="7"/>
                    </a:lnTo>
                    <a:lnTo>
                      <a:pt x="29" y="7"/>
                    </a:lnTo>
                    <a:lnTo>
                      <a:pt x="34" y="26"/>
                    </a:lnTo>
                    <a:lnTo>
                      <a:pt x="41" y="44"/>
                    </a:lnTo>
                    <a:lnTo>
                      <a:pt x="41" y="44"/>
                    </a:lnTo>
                    <a:lnTo>
                      <a:pt x="42" y="42"/>
                    </a:lnTo>
                    <a:lnTo>
                      <a:pt x="42" y="44"/>
                    </a:lnTo>
                    <a:lnTo>
                      <a:pt x="44" y="44"/>
                    </a:lnTo>
                    <a:lnTo>
                      <a:pt x="51" y="22"/>
                    </a:lnTo>
                    <a:lnTo>
                      <a:pt x="59" y="0"/>
                    </a:lnTo>
                    <a:lnTo>
                      <a:pt x="57" y="0"/>
                    </a:lnTo>
                    <a:lnTo>
                      <a:pt x="56" y="0"/>
                    </a:lnTo>
                    <a:lnTo>
                      <a:pt x="56" y="0"/>
                    </a:lnTo>
                    <a:lnTo>
                      <a:pt x="54" y="0"/>
                    </a:lnTo>
                    <a:lnTo>
                      <a:pt x="52" y="5"/>
                    </a:lnTo>
                    <a:lnTo>
                      <a:pt x="51" y="10"/>
                    </a:lnTo>
                    <a:lnTo>
                      <a:pt x="49" y="19"/>
                    </a:lnTo>
                    <a:lnTo>
                      <a:pt x="47" y="27"/>
                    </a:lnTo>
                    <a:lnTo>
                      <a:pt x="46" y="32"/>
                    </a:lnTo>
                    <a:lnTo>
                      <a:pt x="44" y="37"/>
                    </a:lnTo>
                    <a:lnTo>
                      <a:pt x="44" y="37"/>
                    </a:lnTo>
                    <a:lnTo>
                      <a:pt x="37" y="19"/>
                    </a:lnTo>
                    <a:lnTo>
                      <a:pt x="32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29" y="0"/>
                    </a:lnTo>
                    <a:lnTo>
                      <a:pt x="27" y="0"/>
                    </a:lnTo>
                    <a:lnTo>
                      <a:pt x="27" y="5"/>
                    </a:lnTo>
                    <a:lnTo>
                      <a:pt x="25" y="10"/>
                    </a:lnTo>
                    <a:lnTo>
                      <a:pt x="22" y="19"/>
                    </a:lnTo>
                    <a:lnTo>
                      <a:pt x="20" y="26"/>
                    </a:lnTo>
                    <a:lnTo>
                      <a:pt x="19" y="32"/>
                    </a:lnTo>
                    <a:lnTo>
                      <a:pt x="17" y="37"/>
                    </a:lnTo>
                    <a:lnTo>
                      <a:pt x="17" y="37"/>
                    </a:lnTo>
                    <a:lnTo>
                      <a:pt x="10" y="17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7" y="22"/>
                    </a:lnTo>
                    <a:lnTo>
                      <a:pt x="12" y="4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476" name="Freeform 268"/>
              <p:cNvSpPr>
                <a:spLocks noEditPoints="1"/>
              </p:cNvSpPr>
              <p:nvPr/>
            </p:nvSpPr>
            <p:spPr bwMode="auto">
              <a:xfrm>
                <a:off x="899" y="2033"/>
                <a:ext cx="39" cy="44"/>
              </a:xfrm>
              <a:custGeom>
                <a:avLst/>
                <a:gdLst/>
                <a:ahLst/>
                <a:cxnLst>
                  <a:cxn ang="0">
                    <a:pos x="19" y="0"/>
                  </a:cxn>
                  <a:cxn ang="0">
                    <a:pos x="10" y="22"/>
                  </a:cxn>
                  <a:cxn ang="0">
                    <a:pos x="0" y="44"/>
                  </a:cxn>
                  <a:cxn ang="0">
                    <a:pos x="2" y="44"/>
                  </a:cxn>
                  <a:cxn ang="0">
                    <a:pos x="2" y="42"/>
                  </a:cxn>
                  <a:cxn ang="0">
                    <a:pos x="4" y="44"/>
                  </a:cxn>
                  <a:cxn ang="0">
                    <a:pos x="4" y="44"/>
                  </a:cxn>
                  <a:cxn ang="0">
                    <a:pos x="7" y="36"/>
                  </a:cxn>
                  <a:cxn ang="0">
                    <a:pos x="10" y="27"/>
                  </a:cxn>
                  <a:cxn ang="0">
                    <a:pos x="14" y="27"/>
                  </a:cxn>
                  <a:cxn ang="0">
                    <a:pos x="17" y="27"/>
                  </a:cxn>
                  <a:cxn ang="0">
                    <a:pos x="22" y="27"/>
                  </a:cxn>
                  <a:cxn ang="0">
                    <a:pos x="26" y="27"/>
                  </a:cxn>
                  <a:cxn ang="0">
                    <a:pos x="27" y="31"/>
                  </a:cxn>
                  <a:cxn ang="0">
                    <a:pos x="29" y="36"/>
                  </a:cxn>
                  <a:cxn ang="0">
                    <a:pos x="31" y="39"/>
                  </a:cxn>
                  <a:cxn ang="0">
                    <a:pos x="32" y="44"/>
                  </a:cxn>
                  <a:cxn ang="0">
                    <a:pos x="34" y="44"/>
                  </a:cxn>
                  <a:cxn ang="0">
                    <a:pos x="36" y="42"/>
                  </a:cxn>
                  <a:cxn ang="0">
                    <a:pos x="37" y="44"/>
                  </a:cxn>
                  <a:cxn ang="0">
                    <a:pos x="39" y="44"/>
                  </a:cxn>
                  <a:cxn ang="0">
                    <a:pos x="31" y="24"/>
                  </a:cxn>
                  <a:cxn ang="0">
                    <a:pos x="20" y="0"/>
                  </a:cxn>
                  <a:cxn ang="0">
                    <a:pos x="19" y="0"/>
                  </a:cxn>
                  <a:cxn ang="0">
                    <a:pos x="19" y="9"/>
                  </a:cxn>
                  <a:cxn ang="0">
                    <a:pos x="26" y="24"/>
                  </a:cxn>
                  <a:cxn ang="0">
                    <a:pos x="22" y="24"/>
                  </a:cxn>
                  <a:cxn ang="0">
                    <a:pos x="19" y="24"/>
                  </a:cxn>
                  <a:cxn ang="0">
                    <a:pos x="15" y="24"/>
                  </a:cxn>
                  <a:cxn ang="0">
                    <a:pos x="12" y="24"/>
                  </a:cxn>
                  <a:cxn ang="0">
                    <a:pos x="19" y="9"/>
                  </a:cxn>
                </a:cxnLst>
                <a:rect l="0" t="0" r="r" b="b"/>
                <a:pathLst>
                  <a:path w="39" h="44">
                    <a:moveTo>
                      <a:pt x="19" y="0"/>
                    </a:moveTo>
                    <a:lnTo>
                      <a:pt x="10" y="22"/>
                    </a:lnTo>
                    <a:lnTo>
                      <a:pt x="0" y="44"/>
                    </a:lnTo>
                    <a:lnTo>
                      <a:pt x="2" y="44"/>
                    </a:lnTo>
                    <a:lnTo>
                      <a:pt x="2" y="42"/>
                    </a:lnTo>
                    <a:lnTo>
                      <a:pt x="4" y="44"/>
                    </a:lnTo>
                    <a:lnTo>
                      <a:pt x="4" y="44"/>
                    </a:lnTo>
                    <a:lnTo>
                      <a:pt x="7" y="36"/>
                    </a:lnTo>
                    <a:lnTo>
                      <a:pt x="10" y="27"/>
                    </a:lnTo>
                    <a:lnTo>
                      <a:pt x="14" y="27"/>
                    </a:lnTo>
                    <a:lnTo>
                      <a:pt x="17" y="27"/>
                    </a:lnTo>
                    <a:lnTo>
                      <a:pt x="22" y="27"/>
                    </a:lnTo>
                    <a:lnTo>
                      <a:pt x="26" y="27"/>
                    </a:lnTo>
                    <a:lnTo>
                      <a:pt x="27" y="31"/>
                    </a:lnTo>
                    <a:lnTo>
                      <a:pt x="29" y="36"/>
                    </a:lnTo>
                    <a:lnTo>
                      <a:pt x="31" y="39"/>
                    </a:lnTo>
                    <a:lnTo>
                      <a:pt x="32" y="44"/>
                    </a:lnTo>
                    <a:lnTo>
                      <a:pt x="34" y="44"/>
                    </a:lnTo>
                    <a:lnTo>
                      <a:pt x="36" y="42"/>
                    </a:lnTo>
                    <a:lnTo>
                      <a:pt x="37" y="44"/>
                    </a:lnTo>
                    <a:lnTo>
                      <a:pt x="39" y="44"/>
                    </a:lnTo>
                    <a:lnTo>
                      <a:pt x="31" y="24"/>
                    </a:lnTo>
                    <a:lnTo>
                      <a:pt x="20" y="0"/>
                    </a:lnTo>
                    <a:lnTo>
                      <a:pt x="19" y="0"/>
                    </a:lnTo>
                    <a:close/>
                    <a:moveTo>
                      <a:pt x="19" y="9"/>
                    </a:moveTo>
                    <a:lnTo>
                      <a:pt x="26" y="24"/>
                    </a:lnTo>
                    <a:lnTo>
                      <a:pt x="22" y="24"/>
                    </a:lnTo>
                    <a:lnTo>
                      <a:pt x="19" y="24"/>
                    </a:lnTo>
                    <a:lnTo>
                      <a:pt x="15" y="24"/>
                    </a:lnTo>
                    <a:lnTo>
                      <a:pt x="12" y="24"/>
                    </a:lnTo>
                    <a:lnTo>
                      <a:pt x="19" y="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477" name="Freeform 269"/>
              <p:cNvSpPr>
                <a:spLocks/>
              </p:cNvSpPr>
              <p:nvPr/>
            </p:nvSpPr>
            <p:spPr bwMode="auto">
              <a:xfrm>
                <a:off x="945" y="2033"/>
                <a:ext cx="6" cy="44"/>
              </a:xfrm>
              <a:custGeom>
                <a:avLst/>
                <a:gdLst/>
                <a:ahLst/>
                <a:cxnLst>
                  <a:cxn ang="0">
                    <a:pos x="0" y="27"/>
                  </a:cxn>
                  <a:cxn ang="0">
                    <a:pos x="0" y="36"/>
                  </a:cxn>
                  <a:cxn ang="0">
                    <a:pos x="0" y="44"/>
                  </a:cxn>
                  <a:cxn ang="0">
                    <a:pos x="1" y="44"/>
                  </a:cxn>
                  <a:cxn ang="0">
                    <a:pos x="3" y="42"/>
                  </a:cxn>
                  <a:cxn ang="0">
                    <a:pos x="5" y="44"/>
                  </a:cxn>
                  <a:cxn ang="0">
                    <a:pos x="6" y="44"/>
                  </a:cxn>
                  <a:cxn ang="0">
                    <a:pos x="5" y="36"/>
                  </a:cxn>
                  <a:cxn ang="0">
                    <a:pos x="5" y="27"/>
                  </a:cxn>
                  <a:cxn ang="0">
                    <a:pos x="5" y="17"/>
                  </a:cxn>
                  <a:cxn ang="0">
                    <a:pos x="5" y="9"/>
                  </a:cxn>
                  <a:cxn ang="0">
                    <a:pos x="6" y="0"/>
                  </a:cxn>
                  <a:cxn ang="0">
                    <a:pos x="5" y="0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9"/>
                  </a:cxn>
                  <a:cxn ang="0">
                    <a:pos x="0" y="17"/>
                  </a:cxn>
                  <a:cxn ang="0">
                    <a:pos x="0" y="27"/>
                  </a:cxn>
                </a:cxnLst>
                <a:rect l="0" t="0" r="r" b="b"/>
                <a:pathLst>
                  <a:path w="6" h="44">
                    <a:moveTo>
                      <a:pt x="0" y="27"/>
                    </a:moveTo>
                    <a:lnTo>
                      <a:pt x="0" y="36"/>
                    </a:lnTo>
                    <a:lnTo>
                      <a:pt x="0" y="44"/>
                    </a:lnTo>
                    <a:lnTo>
                      <a:pt x="1" y="44"/>
                    </a:lnTo>
                    <a:lnTo>
                      <a:pt x="3" y="42"/>
                    </a:lnTo>
                    <a:lnTo>
                      <a:pt x="5" y="44"/>
                    </a:lnTo>
                    <a:lnTo>
                      <a:pt x="6" y="44"/>
                    </a:lnTo>
                    <a:lnTo>
                      <a:pt x="5" y="36"/>
                    </a:lnTo>
                    <a:lnTo>
                      <a:pt x="5" y="27"/>
                    </a:lnTo>
                    <a:lnTo>
                      <a:pt x="5" y="17"/>
                    </a:lnTo>
                    <a:lnTo>
                      <a:pt x="5" y="9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9"/>
                    </a:lnTo>
                    <a:lnTo>
                      <a:pt x="0" y="17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478" name="Freeform 270"/>
              <p:cNvSpPr>
                <a:spLocks/>
              </p:cNvSpPr>
              <p:nvPr/>
            </p:nvSpPr>
            <p:spPr bwMode="auto">
              <a:xfrm>
                <a:off x="958" y="2033"/>
                <a:ext cx="30" cy="44"/>
              </a:xfrm>
              <a:custGeom>
                <a:avLst/>
                <a:gdLst/>
                <a:ahLst/>
                <a:cxnLst>
                  <a:cxn ang="0">
                    <a:pos x="12" y="27"/>
                  </a:cxn>
                  <a:cxn ang="0">
                    <a:pos x="12" y="36"/>
                  </a:cxn>
                  <a:cxn ang="0">
                    <a:pos x="12" y="44"/>
                  </a:cxn>
                  <a:cxn ang="0">
                    <a:pos x="14" y="44"/>
                  </a:cxn>
                  <a:cxn ang="0">
                    <a:pos x="15" y="42"/>
                  </a:cxn>
                  <a:cxn ang="0">
                    <a:pos x="17" y="44"/>
                  </a:cxn>
                  <a:cxn ang="0">
                    <a:pos x="19" y="44"/>
                  </a:cxn>
                  <a:cxn ang="0">
                    <a:pos x="19" y="36"/>
                  </a:cxn>
                  <a:cxn ang="0">
                    <a:pos x="17" y="27"/>
                  </a:cxn>
                  <a:cxn ang="0">
                    <a:pos x="17" y="17"/>
                  </a:cxn>
                  <a:cxn ang="0">
                    <a:pos x="17" y="10"/>
                  </a:cxn>
                  <a:cxn ang="0">
                    <a:pos x="19" y="4"/>
                  </a:cxn>
                  <a:cxn ang="0">
                    <a:pos x="25" y="4"/>
                  </a:cxn>
                  <a:cxn ang="0">
                    <a:pos x="30" y="4"/>
                  </a:cxn>
                  <a:cxn ang="0">
                    <a:pos x="30" y="4"/>
                  </a:cxn>
                  <a:cxn ang="0">
                    <a:pos x="30" y="2"/>
                  </a:cxn>
                  <a:cxn ang="0">
                    <a:pos x="30" y="2"/>
                  </a:cxn>
                  <a:cxn ang="0">
                    <a:pos x="30" y="0"/>
                  </a:cxn>
                  <a:cxn ang="0">
                    <a:pos x="24" y="0"/>
                  </a:cxn>
                  <a:cxn ang="0">
                    <a:pos x="15" y="0"/>
                  </a:cxn>
                  <a:cxn ang="0">
                    <a:pos x="7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5" y="4"/>
                  </a:cxn>
                  <a:cxn ang="0">
                    <a:pos x="12" y="4"/>
                  </a:cxn>
                  <a:cxn ang="0">
                    <a:pos x="12" y="10"/>
                  </a:cxn>
                  <a:cxn ang="0">
                    <a:pos x="12" y="17"/>
                  </a:cxn>
                  <a:cxn ang="0">
                    <a:pos x="12" y="27"/>
                  </a:cxn>
                </a:cxnLst>
                <a:rect l="0" t="0" r="r" b="b"/>
                <a:pathLst>
                  <a:path w="30" h="44">
                    <a:moveTo>
                      <a:pt x="12" y="27"/>
                    </a:moveTo>
                    <a:lnTo>
                      <a:pt x="12" y="36"/>
                    </a:lnTo>
                    <a:lnTo>
                      <a:pt x="12" y="44"/>
                    </a:lnTo>
                    <a:lnTo>
                      <a:pt x="14" y="44"/>
                    </a:lnTo>
                    <a:lnTo>
                      <a:pt x="15" y="42"/>
                    </a:lnTo>
                    <a:lnTo>
                      <a:pt x="17" y="44"/>
                    </a:lnTo>
                    <a:lnTo>
                      <a:pt x="19" y="44"/>
                    </a:lnTo>
                    <a:lnTo>
                      <a:pt x="19" y="36"/>
                    </a:lnTo>
                    <a:lnTo>
                      <a:pt x="17" y="27"/>
                    </a:lnTo>
                    <a:lnTo>
                      <a:pt x="17" y="17"/>
                    </a:lnTo>
                    <a:lnTo>
                      <a:pt x="17" y="10"/>
                    </a:lnTo>
                    <a:lnTo>
                      <a:pt x="19" y="4"/>
                    </a:lnTo>
                    <a:lnTo>
                      <a:pt x="25" y="4"/>
                    </a:lnTo>
                    <a:lnTo>
                      <a:pt x="30" y="4"/>
                    </a:lnTo>
                    <a:lnTo>
                      <a:pt x="30" y="4"/>
                    </a:lnTo>
                    <a:lnTo>
                      <a:pt x="30" y="2"/>
                    </a:lnTo>
                    <a:lnTo>
                      <a:pt x="30" y="2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5" y="0"/>
                    </a:lnTo>
                    <a:lnTo>
                      <a:pt x="7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5" y="4"/>
                    </a:lnTo>
                    <a:lnTo>
                      <a:pt x="12" y="4"/>
                    </a:lnTo>
                    <a:lnTo>
                      <a:pt x="12" y="10"/>
                    </a:lnTo>
                    <a:lnTo>
                      <a:pt x="12" y="17"/>
                    </a:lnTo>
                    <a:lnTo>
                      <a:pt x="12" y="2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479" name="Freeform 271"/>
              <p:cNvSpPr>
                <a:spLocks/>
              </p:cNvSpPr>
              <p:nvPr/>
            </p:nvSpPr>
            <p:spPr bwMode="auto">
              <a:xfrm>
                <a:off x="997" y="2033"/>
                <a:ext cx="35" cy="44"/>
              </a:xfrm>
              <a:custGeom>
                <a:avLst/>
                <a:gdLst/>
                <a:ahLst/>
                <a:cxnLst>
                  <a:cxn ang="0">
                    <a:pos x="30" y="19"/>
                  </a:cxn>
                  <a:cxn ang="0">
                    <a:pos x="23" y="19"/>
                  </a:cxn>
                  <a:cxn ang="0">
                    <a:pos x="18" y="19"/>
                  </a:cxn>
                  <a:cxn ang="0">
                    <a:pos x="11" y="19"/>
                  </a:cxn>
                  <a:cxn ang="0">
                    <a:pos x="5" y="19"/>
                  </a:cxn>
                  <a:cxn ang="0">
                    <a:pos x="5" y="17"/>
                  </a:cxn>
                  <a:cxn ang="0">
                    <a:pos x="5" y="9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9"/>
                  </a:cxn>
                  <a:cxn ang="0">
                    <a:pos x="0" y="17"/>
                  </a:cxn>
                  <a:cxn ang="0">
                    <a:pos x="0" y="27"/>
                  </a:cxn>
                  <a:cxn ang="0">
                    <a:pos x="0" y="36"/>
                  </a:cxn>
                  <a:cxn ang="0">
                    <a:pos x="0" y="44"/>
                  </a:cxn>
                  <a:cxn ang="0">
                    <a:pos x="1" y="44"/>
                  </a:cxn>
                  <a:cxn ang="0">
                    <a:pos x="3" y="42"/>
                  </a:cxn>
                  <a:cxn ang="0">
                    <a:pos x="5" y="44"/>
                  </a:cxn>
                  <a:cxn ang="0">
                    <a:pos x="5" y="44"/>
                  </a:cxn>
                  <a:cxn ang="0">
                    <a:pos x="5" y="36"/>
                  </a:cxn>
                  <a:cxn ang="0">
                    <a:pos x="5" y="27"/>
                  </a:cxn>
                  <a:cxn ang="0">
                    <a:pos x="5" y="22"/>
                  </a:cxn>
                  <a:cxn ang="0">
                    <a:pos x="11" y="22"/>
                  </a:cxn>
                  <a:cxn ang="0">
                    <a:pos x="18" y="22"/>
                  </a:cxn>
                  <a:cxn ang="0">
                    <a:pos x="23" y="22"/>
                  </a:cxn>
                  <a:cxn ang="0">
                    <a:pos x="30" y="22"/>
                  </a:cxn>
                  <a:cxn ang="0">
                    <a:pos x="30" y="27"/>
                  </a:cxn>
                  <a:cxn ang="0">
                    <a:pos x="30" y="36"/>
                  </a:cxn>
                  <a:cxn ang="0">
                    <a:pos x="30" y="44"/>
                  </a:cxn>
                  <a:cxn ang="0">
                    <a:pos x="32" y="44"/>
                  </a:cxn>
                  <a:cxn ang="0">
                    <a:pos x="33" y="42"/>
                  </a:cxn>
                  <a:cxn ang="0">
                    <a:pos x="35" y="44"/>
                  </a:cxn>
                  <a:cxn ang="0">
                    <a:pos x="35" y="44"/>
                  </a:cxn>
                  <a:cxn ang="0">
                    <a:pos x="35" y="36"/>
                  </a:cxn>
                  <a:cxn ang="0">
                    <a:pos x="35" y="27"/>
                  </a:cxn>
                  <a:cxn ang="0">
                    <a:pos x="35" y="17"/>
                  </a:cxn>
                  <a:cxn ang="0">
                    <a:pos x="35" y="9"/>
                  </a:cxn>
                  <a:cxn ang="0">
                    <a:pos x="35" y="0"/>
                  </a:cxn>
                  <a:cxn ang="0">
                    <a:pos x="35" y="0"/>
                  </a:cxn>
                  <a:cxn ang="0">
                    <a:pos x="33" y="0"/>
                  </a:cxn>
                  <a:cxn ang="0">
                    <a:pos x="32" y="0"/>
                  </a:cxn>
                  <a:cxn ang="0">
                    <a:pos x="30" y="0"/>
                  </a:cxn>
                  <a:cxn ang="0">
                    <a:pos x="30" y="9"/>
                  </a:cxn>
                  <a:cxn ang="0">
                    <a:pos x="30" y="17"/>
                  </a:cxn>
                  <a:cxn ang="0">
                    <a:pos x="30" y="19"/>
                  </a:cxn>
                </a:cxnLst>
                <a:rect l="0" t="0" r="r" b="b"/>
                <a:pathLst>
                  <a:path w="35" h="44">
                    <a:moveTo>
                      <a:pt x="30" y="19"/>
                    </a:moveTo>
                    <a:lnTo>
                      <a:pt x="23" y="19"/>
                    </a:lnTo>
                    <a:lnTo>
                      <a:pt x="18" y="19"/>
                    </a:lnTo>
                    <a:lnTo>
                      <a:pt x="11" y="19"/>
                    </a:lnTo>
                    <a:lnTo>
                      <a:pt x="5" y="19"/>
                    </a:lnTo>
                    <a:lnTo>
                      <a:pt x="5" y="17"/>
                    </a:lnTo>
                    <a:lnTo>
                      <a:pt x="5" y="9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9"/>
                    </a:lnTo>
                    <a:lnTo>
                      <a:pt x="0" y="17"/>
                    </a:lnTo>
                    <a:lnTo>
                      <a:pt x="0" y="27"/>
                    </a:lnTo>
                    <a:lnTo>
                      <a:pt x="0" y="36"/>
                    </a:lnTo>
                    <a:lnTo>
                      <a:pt x="0" y="44"/>
                    </a:lnTo>
                    <a:lnTo>
                      <a:pt x="1" y="44"/>
                    </a:lnTo>
                    <a:lnTo>
                      <a:pt x="3" y="42"/>
                    </a:lnTo>
                    <a:lnTo>
                      <a:pt x="5" y="44"/>
                    </a:lnTo>
                    <a:lnTo>
                      <a:pt x="5" y="44"/>
                    </a:lnTo>
                    <a:lnTo>
                      <a:pt x="5" y="36"/>
                    </a:lnTo>
                    <a:lnTo>
                      <a:pt x="5" y="27"/>
                    </a:lnTo>
                    <a:lnTo>
                      <a:pt x="5" y="22"/>
                    </a:lnTo>
                    <a:lnTo>
                      <a:pt x="11" y="22"/>
                    </a:lnTo>
                    <a:lnTo>
                      <a:pt x="18" y="22"/>
                    </a:lnTo>
                    <a:lnTo>
                      <a:pt x="23" y="22"/>
                    </a:lnTo>
                    <a:lnTo>
                      <a:pt x="30" y="22"/>
                    </a:lnTo>
                    <a:lnTo>
                      <a:pt x="30" y="27"/>
                    </a:lnTo>
                    <a:lnTo>
                      <a:pt x="30" y="36"/>
                    </a:lnTo>
                    <a:lnTo>
                      <a:pt x="30" y="44"/>
                    </a:lnTo>
                    <a:lnTo>
                      <a:pt x="32" y="44"/>
                    </a:lnTo>
                    <a:lnTo>
                      <a:pt x="33" y="42"/>
                    </a:lnTo>
                    <a:lnTo>
                      <a:pt x="35" y="44"/>
                    </a:lnTo>
                    <a:lnTo>
                      <a:pt x="35" y="44"/>
                    </a:lnTo>
                    <a:lnTo>
                      <a:pt x="35" y="36"/>
                    </a:lnTo>
                    <a:lnTo>
                      <a:pt x="35" y="27"/>
                    </a:lnTo>
                    <a:lnTo>
                      <a:pt x="35" y="17"/>
                    </a:lnTo>
                    <a:lnTo>
                      <a:pt x="35" y="9"/>
                    </a:lnTo>
                    <a:lnTo>
                      <a:pt x="35" y="0"/>
                    </a:lnTo>
                    <a:lnTo>
                      <a:pt x="35" y="0"/>
                    </a:lnTo>
                    <a:lnTo>
                      <a:pt x="33" y="0"/>
                    </a:lnTo>
                    <a:lnTo>
                      <a:pt x="32" y="0"/>
                    </a:lnTo>
                    <a:lnTo>
                      <a:pt x="30" y="0"/>
                    </a:lnTo>
                    <a:lnTo>
                      <a:pt x="30" y="9"/>
                    </a:lnTo>
                    <a:lnTo>
                      <a:pt x="30" y="17"/>
                    </a:lnTo>
                    <a:lnTo>
                      <a:pt x="30" y="1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480" name="Freeform 272"/>
              <p:cNvSpPr>
                <a:spLocks noEditPoints="1"/>
              </p:cNvSpPr>
              <p:nvPr/>
            </p:nvSpPr>
            <p:spPr bwMode="auto">
              <a:xfrm>
                <a:off x="1040" y="2033"/>
                <a:ext cx="39" cy="44"/>
              </a:xfrm>
              <a:custGeom>
                <a:avLst/>
                <a:gdLst/>
                <a:ahLst/>
                <a:cxnLst>
                  <a:cxn ang="0">
                    <a:pos x="19" y="0"/>
                  </a:cxn>
                  <a:cxn ang="0">
                    <a:pos x="10" y="22"/>
                  </a:cxn>
                  <a:cxn ang="0">
                    <a:pos x="0" y="44"/>
                  </a:cxn>
                  <a:cxn ang="0">
                    <a:pos x="2" y="44"/>
                  </a:cxn>
                  <a:cxn ang="0">
                    <a:pos x="2" y="42"/>
                  </a:cxn>
                  <a:cxn ang="0">
                    <a:pos x="4" y="44"/>
                  </a:cxn>
                  <a:cxn ang="0">
                    <a:pos x="5" y="44"/>
                  </a:cxn>
                  <a:cxn ang="0">
                    <a:pos x="7" y="36"/>
                  </a:cxn>
                  <a:cxn ang="0">
                    <a:pos x="10" y="27"/>
                  </a:cxn>
                  <a:cxn ang="0">
                    <a:pos x="14" y="27"/>
                  </a:cxn>
                  <a:cxn ang="0">
                    <a:pos x="17" y="27"/>
                  </a:cxn>
                  <a:cxn ang="0">
                    <a:pos x="22" y="27"/>
                  </a:cxn>
                  <a:cxn ang="0">
                    <a:pos x="26" y="27"/>
                  </a:cxn>
                  <a:cxn ang="0">
                    <a:pos x="27" y="31"/>
                  </a:cxn>
                  <a:cxn ang="0">
                    <a:pos x="29" y="36"/>
                  </a:cxn>
                  <a:cxn ang="0">
                    <a:pos x="31" y="39"/>
                  </a:cxn>
                  <a:cxn ang="0">
                    <a:pos x="32" y="44"/>
                  </a:cxn>
                  <a:cxn ang="0">
                    <a:pos x="34" y="44"/>
                  </a:cxn>
                  <a:cxn ang="0">
                    <a:pos x="36" y="42"/>
                  </a:cxn>
                  <a:cxn ang="0">
                    <a:pos x="37" y="44"/>
                  </a:cxn>
                  <a:cxn ang="0">
                    <a:pos x="39" y="44"/>
                  </a:cxn>
                  <a:cxn ang="0">
                    <a:pos x="31" y="24"/>
                  </a:cxn>
                  <a:cxn ang="0">
                    <a:pos x="21" y="0"/>
                  </a:cxn>
                  <a:cxn ang="0">
                    <a:pos x="19" y="0"/>
                  </a:cxn>
                  <a:cxn ang="0">
                    <a:pos x="19" y="9"/>
                  </a:cxn>
                  <a:cxn ang="0">
                    <a:pos x="26" y="24"/>
                  </a:cxn>
                  <a:cxn ang="0">
                    <a:pos x="22" y="24"/>
                  </a:cxn>
                  <a:cxn ang="0">
                    <a:pos x="19" y="24"/>
                  </a:cxn>
                  <a:cxn ang="0">
                    <a:pos x="15" y="24"/>
                  </a:cxn>
                  <a:cxn ang="0">
                    <a:pos x="12" y="24"/>
                  </a:cxn>
                  <a:cxn ang="0">
                    <a:pos x="19" y="9"/>
                  </a:cxn>
                </a:cxnLst>
                <a:rect l="0" t="0" r="r" b="b"/>
                <a:pathLst>
                  <a:path w="39" h="44">
                    <a:moveTo>
                      <a:pt x="19" y="0"/>
                    </a:moveTo>
                    <a:lnTo>
                      <a:pt x="10" y="22"/>
                    </a:lnTo>
                    <a:lnTo>
                      <a:pt x="0" y="44"/>
                    </a:lnTo>
                    <a:lnTo>
                      <a:pt x="2" y="44"/>
                    </a:lnTo>
                    <a:lnTo>
                      <a:pt x="2" y="42"/>
                    </a:lnTo>
                    <a:lnTo>
                      <a:pt x="4" y="44"/>
                    </a:lnTo>
                    <a:lnTo>
                      <a:pt x="5" y="44"/>
                    </a:lnTo>
                    <a:lnTo>
                      <a:pt x="7" y="36"/>
                    </a:lnTo>
                    <a:lnTo>
                      <a:pt x="10" y="27"/>
                    </a:lnTo>
                    <a:lnTo>
                      <a:pt x="14" y="27"/>
                    </a:lnTo>
                    <a:lnTo>
                      <a:pt x="17" y="27"/>
                    </a:lnTo>
                    <a:lnTo>
                      <a:pt x="22" y="27"/>
                    </a:lnTo>
                    <a:lnTo>
                      <a:pt x="26" y="27"/>
                    </a:lnTo>
                    <a:lnTo>
                      <a:pt x="27" y="31"/>
                    </a:lnTo>
                    <a:lnTo>
                      <a:pt x="29" y="36"/>
                    </a:lnTo>
                    <a:lnTo>
                      <a:pt x="31" y="39"/>
                    </a:lnTo>
                    <a:lnTo>
                      <a:pt x="32" y="44"/>
                    </a:lnTo>
                    <a:lnTo>
                      <a:pt x="34" y="44"/>
                    </a:lnTo>
                    <a:lnTo>
                      <a:pt x="36" y="42"/>
                    </a:lnTo>
                    <a:lnTo>
                      <a:pt x="37" y="44"/>
                    </a:lnTo>
                    <a:lnTo>
                      <a:pt x="39" y="44"/>
                    </a:lnTo>
                    <a:lnTo>
                      <a:pt x="31" y="24"/>
                    </a:lnTo>
                    <a:lnTo>
                      <a:pt x="21" y="0"/>
                    </a:lnTo>
                    <a:lnTo>
                      <a:pt x="19" y="0"/>
                    </a:lnTo>
                    <a:close/>
                    <a:moveTo>
                      <a:pt x="19" y="9"/>
                    </a:moveTo>
                    <a:lnTo>
                      <a:pt x="26" y="24"/>
                    </a:lnTo>
                    <a:lnTo>
                      <a:pt x="22" y="24"/>
                    </a:lnTo>
                    <a:lnTo>
                      <a:pt x="19" y="24"/>
                    </a:lnTo>
                    <a:lnTo>
                      <a:pt x="15" y="24"/>
                    </a:lnTo>
                    <a:lnTo>
                      <a:pt x="12" y="24"/>
                    </a:lnTo>
                    <a:lnTo>
                      <a:pt x="19" y="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481" name="Freeform 273"/>
              <p:cNvSpPr>
                <a:spLocks/>
              </p:cNvSpPr>
              <p:nvPr/>
            </p:nvSpPr>
            <p:spPr bwMode="auto">
              <a:xfrm>
                <a:off x="1086" y="2033"/>
                <a:ext cx="32" cy="44"/>
              </a:xfrm>
              <a:custGeom>
                <a:avLst/>
                <a:gdLst/>
                <a:ahLst/>
                <a:cxnLst>
                  <a:cxn ang="0">
                    <a:pos x="0" y="44"/>
                  </a:cxn>
                  <a:cxn ang="0">
                    <a:pos x="1" y="44"/>
                  </a:cxn>
                  <a:cxn ang="0">
                    <a:pos x="3" y="42"/>
                  </a:cxn>
                  <a:cxn ang="0">
                    <a:pos x="5" y="44"/>
                  </a:cxn>
                  <a:cxn ang="0">
                    <a:pos x="6" y="44"/>
                  </a:cxn>
                  <a:cxn ang="0">
                    <a:pos x="5" y="36"/>
                  </a:cxn>
                  <a:cxn ang="0">
                    <a:pos x="5" y="27"/>
                  </a:cxn>
                  <a:cxn ang="0">
                    <a:pos x="5" y="22"/>
                  </a:cxn>
                  <a:cxn ang="0">
                    <a:pos x="5" y="22"/>
                  </a:cxn>
                  <a:cxn ang="0">
                    <a:pos x="6" y="22"/>
                  </a:cxn>
                  <a:cxn ang="0">
                    <a:pos x="6" y="22"/>
                  </a:cxn>
                  <a:cxn ang="0">
                    <a:pos x="6" y="22"/>
                  </a:cxn>
                  <a:cxn ang="0">
                    <a:pos x="11" y="27"/>
                  </a:cxn>
                  <a:cxn ang="0">
                    <a:pos x="16" y="34"/>
                  </a:cxn>
                  <a:cxn ang="0">
                    <a:pos x="23" y="44"/>
                  </a:cxn>
                  <a:cxn ang="0">
                    <a:pos x="25" y="44"/>
                  </a:cxn>
                  <a:cxn ang="0">
                    <a:pos x="27" y="42"/>
                  </a:cxn>
                  <a:cxn ang="0">
                    <a:pos x="28" y="44"/>
                  </a:cxn>
                  <a:cxn ang="0">
                    <a:pos x="32" y="44"/>
                  </a:cxn>
                  <a:cxn ang="0">
                    <a:pos x="20" y="32"/>
                  </a:cxn>
                  <a:cxn ang="0">
                    <a:pos x="11" y="20"/>
                  </a:cxn>
                  <a:cxn ang="0">
                    <a:pos x="20" y="10"/>
                  </a:cxn>
                  <a:cxn ang="0">
                    <a:pos x="30" y="0"/>
                  </a:cxn>
                  <a:cxn ang="0">
                    <a:pos x="28" y="0"/>
                  </a:cxn>
                  <a:cxn ang="0">
                    <a:pos x="27" y="0"/>
                  </a:cxn>
                  <a:cxn ang="0">
                    <a:pos x="27" y="0"/>
                  </a:cxn>
                  <a:cxn ang="0">
                    <a:pos x="25" y="0"/>
                  </a:cxn>
                  <a:cxn ang="0">
                    <a:pos x="15" y="10"/>
                  </a:cxn>
                  <a:cxn ang="0">
                    <a:pos x="6" y="20"/>
                  </a:cxn>
                  <a:cxn ang="0">
                    <a:pos x="6" y="20"/>
                  </a:cxn>
                  <a:cxn ang="0">
                    <a:pos x="6" y="20"/>
                  </a:cxn>
                  <a:cxn ang="0">
                    <a:pos x="5" y="20"/>
                  </a:cxn>
                  <a:cxn ang="0">
                    <a:pos x="5" y="20"/>
                  </a:cxn>
                  <a:cxn ang="0">
                    <a:pos x="5" y="17"/>
                  </a:cxn>
                  <a:cxn ang="0">
                    <a:pos x="5" y="9"/>
                  </a:cxn>
                  <a:cxn ang="0">
                    <a:pos x="6" y="0"/>
                  </a:cxn>
                  <a:cxn ang="0">
                    <a:pos x="5" y="0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9"/>
                  </a:cxn>
                  <a:cxn ang="0">
                    <a:pos x="0" y="17"/>
                  </a:cxn>
                  <a:cxn ang="0">
                    <a:pos x="0" y="27"/>
                  </a:cxn>
                  <a:cxn ang="0">
                    <a:pos x="0" y="36"/>
                  </a:cxn>
                  <a:cxn ang="0">
                    <a:pos x="0" y="44"/>
                  </a:cxn>
                </a:cxnLst>
                <a:rect l="0" t="0" r="r" b="b"/>
                <a:pathLst>
                  <a:path w="32" h="44">
                    <a:moveTo>
                      <a:pt x="0" y="44"/>
                    </a:moveTo>
                    <a:lnTo>
                      <a:pt x="1" y="44"/>
                    </a:lnTo>
                    <a:lnTo>
                      <a:pt x="3" y="42"/>
                    </a:lnTo>
                    <a:lnTo>
                      <a:pt x="5" y="44"/>
                    </a:lnTo>
                    <a:lnTo>
                      <a:pt x="6" y="44"/>
                    </a:lnTo>
                    <a:lnTo>
                      <a:pt x="5" y="36"/>
                    </a:lnTo>
                    <a:lnTo>
                      <a:pt x="5" y="27"/>
                    </a:lnTo>
                    <a:lnTo>
                      <a:pt x="5" y="22"/>
                    </a:lnTo>
                    <a:lnTo>
                      <a:pt x="5" y="22"/>
                    </a:lnTo>
                    <a:lnTo>
                      <a:pt x="6" y="22"/>
                    </a:lnTo>
                    <a:lnTo>
                      <a:pt x="6" y="22"/>
                    </a:lnTo>
                    <a:lnTo>
                      <a:pt x="6" y="22"/>
                    </a:lnTo>
                    <a:lnTo>
                      <a:pt x="11" y="27"/>
                    </a:lnTo>
                    <a:lnTo>
                      <a:pt x="16" y="34"/>
                    </a:lnTo>
                    <a:lnTo>
                      <a:pt x="23" y="44"/>
                    </a:lnTo>
                    <a:lnTo>
                      <a:pt x="25" y="44"/>
                    </a:lnTo>
                    <a:lnTo>
                      <a:pt x="27" y="42"/>
                    </a:lnTo>
                    <a:lnTo>
                      <a:pt x="28" y="44"/>
                    </a:lnTo>
                    <a:lnTo>
                      <a:pt x="32" y="44"/>
                    </a:lnTo>
                    <a:lnTo>
                      <a:pt x="20" y="32"/>
                    </a:lnTo>
                    <a:lnTo>
                      <a:pt x="11" y="20"/>
                    </a:lnTo>
                    <a:lnTo>
                      <a:pt x="20" y="10"/>
                    </a:lnTo>
                    <a:lnTo>
                      <a:pt x="30" y="0"/>
                    </a:lnTo>
                    <a:lnTo>
                      <a:pt x="28" y="0"/>
                    </a:lnTo>
                    <a:lnTo>
                      <a:pt x="27" y="0"/>
                    </a:lnTo>
                    <a:lnTo>
                      <a:pt x="27" y="0"/>
                    </a:lnTo>
                    <a:lnTo>
                      <a:pt x="25" y="0"/>
                    </a:lnTo>
                    <a:lnTo>
                      <a:pt x="15" y="10"/>
                    </a:lnTo>
                    <a:lnTo>
                      <a:pt x="6" y="20"/>
                    </a:lnTo>
                    <a:lnTo>
                      <a:pt x="6" y="20"/>
                    </a:lnTo>
                    <a:lnTo>
                      <a:pt x="6" y="20"/>
                    </a:lnTo>
                    <a:lnTo>
                      <a:pt x="5" y="20"/>
                    </a:lnTo>
                    <a:lnTo>
                      <a:pt x="5" y="20"/>
                    </a:lnTo>
                    <a:lnTo>
                      <a:pt x="5" y="17"/>
                    </a:lnTo>
                    <a:lnTo>
                      <a:pt x="5" y="9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9"/>
                    </a:lnTo>
                    <a:lnTo>
                      <a:pt x="0" y="17"/>
                    </a:lnTo>
                    <a:lnTo>
                      <a:pt x="0" y="27"/>
                    </a:lnTo>
                    <a:lnTo>
                      <a:pt x="0" y="36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482" name="Freeform 274"/>
              <p:cNvSpPr>
                <a:spLocks noEditPoints="1"/>
              </p:cNvSpPr>
              <p:nvPr/>
            </p:nvSpPr>
            <p:spPr bwMode="auto">
              <a:xfrm>
                <a:off x="1119" y="2033"/>
                <a:ext cx="39" cy="44"/>
              </a:xfrm>
              <a:custGeom>
                <a:avLst/>
                <a:gdLst/>
                <a:ahLst/>
                <a:cxnLst>
                  <a:cxn ang="0">
                    <a:pos x="19" y="0"/>
                  </a:cxn>
                  <a:cxn ang="0">
                    <a:pos x="10" y="22"/>
                  </a:cxn>
                  <a:cxn ang="0">
                    <a:pos x="0" y="44"/>
                  </a:cxn>
                  <a:cxn ang="0">
                    <a:pos x="2" y="44"/>
                  </a:cxn>
                  <a:cxn ang="0">
                    <a:pos x="2" y="42"/>
                  </a:cxn>
                  <a:cxn ang="0">
                    <a:pos x="4" y="44"/>
                  </a:cxn>
                  <a:cxn ang="0">
                    <a:pos x="5" y="44"/>
                  </a:cxn>
                  <a:cxn ang="0">
                    <a:pos x="7" y="36"/>
                  </a:cxn>
                  <a:cxn ang="0">
                    <a:pos x="10" y="27"/>
                  </a:cxn>
                  <a:cxn ang="0">
                    <a:pos x="14" y="27"/>
                  </a:cxn>
                  <a:cxn ang="0">
                    <a:pos x="17" y="27"/>
                  </a:cxn>
                  <a:cxn ang="0">
                    <a:pos x="22" y="27"/>
                  </a:cxn>
                  <a:cxn ang="0">
                    <a:pos x="25" y="27"/>
                  </a:cxn>
                  <a:cxn ang="0">
                    <a:pos x="27" y="31"/>
                  </a:cxn>
                  <a:cxn ang="0">
                    <a:pos x="29" y="36"/>
                  </a:cxn>
                  <a:cxn ang="0">
                    <a:pos x="30" y="39"/>
                  </a:cxn>
                  <a:cxn ang="0">
                    <a:pos x="32" y="44"/>
                  </a:cxn>
                  <a:cxn ang="0">
                    <a:pos x="34" y="44"/>
                  </a:cxn>
                  <a:cxn ang="0">
                    <a:pos x="36" y="42"/>
                  </a:cxn>
                  <a:cxn ang="0">
                    <a:pos x="37" y="44"/>
                  </a:cxn>
                  <a:cxn ang="0">
                    <a:pos x="39" y="44"/>
                  </a:cxn>
                  <a:cxn ang="0">
                    <a:pos x="30" y="24"/>
                  </a:cxn>
                  <a:cxn ang="0">
                    <a:pos x="20" y="0"/>
                  </a:cxn>
                  <a:cxn ang="0">
                    <a:pos x="19" y="0"/>
                  </a:cxn>
                  <a:cxn ang="0">
                    <a:pos x="19" y="9"/>
                  </a:cxn>
                  <a:cxn ang="0">
                    <a:pos x="25" y="24"/>
                  </a:cxn>
                  <a:cxn ang="0">
                    <a:pos x="22" y="24"/>
                  </a:cxn>
                  <a:cxn ang="0">
                    <a:pos x="19" y="24"/>
                  </a:cxn>
                  <a:cxn ang="0">
                    <a:pos x="15" y="24"/>
                  </a:cxn>
                  <a:cxn ang="0">
                    <a:pos x="12" y="24"/>
                  </a:cxn>
                  <a:cxn ang="0">
                    <a:pos x="19" y="9"/>
                  </a:cxn>
                </a:cxnLst>
                <a:rect l="0" t="0" r="r" b="b"/>
                <a:pathLst>
                  <a:path w="39" h="44">
                    <a:moveTo>
                      <a:pt x="19" y="0"/>
                    </a:moveTo>
                    <a:lnTo>
                      <a:pt x="10" y="22"/>
                    </a:lnTo>
                    <a:lnTo>
                      <a:pt x="0" y="44"/>
                    </a:lnTo>
                    <a:lnTo>
                      <a:pt x="2" y="44"/>
                    </a:lnTo>
                    <a:lnTo>
                      <a:pt x="2" y="42"/>
                    </a:lnTo>
                    <a:lnTo>
                      <a:pt x="4" y="44"/>
                    </a:lnTo>
                    <a:lnTo>
                      <a:pt x="5" y="44"/>
                    </a:lnTo>
                    <a:lnTo>
                      <a:pt x="7" y="36"/>
                    </a:lnTo>
                    <a:lnTo>
                      <a:pt x="10" y="27"/>
                    </a:lnTo>
                    <a:lnTo>
                      <a:pt x="14" y="27"/>
                    </a:lnTo>
                    <a:lnTo>
                      <a:pt x="17" y="27"/>
                    </a:lnTo>
                    <a:lnTo>
                      <a:pt x="22" y="27"/>
                    </a:lnTo>
                    <a:lnTo>
                      <a:pt x="25" y="27"/>
                    </a:lnTo>
                    <a:lnTo>
                      <a:pt x="27" y="31"/>
                    </a:lnTo>
                    <a:lnTo>
                      <a:pt x="29" y="36"/>
                    </a:lnTo>
                    <a:lnTo>
                      <a:pt x="30" y="39"/>
                    </a:lnTo>
                    <a:lnTo>
                      <a:pt x="32" y="44"/>
                    </a:lnTo>
                    <a:lnTo>
                      <a:pt x="34" y="44"/>
                    </a:lnTo>
                    <a:lnTo>
                      <a:pt x="36" y="42"/>
                    </a:lnTo>
                    <a:lnTo>
                      <a:pt x="37" y="44"/>
                    </a:lnTo>
                    <a:lnTo>
                      <a:pt x="39" y="44"/>
                    </a:lnTo>
                    <a:lnTo>
                      <a:pt x="30" y="24"/>
                    </a:lnTo>
                    <a:lnTo>
                      <a:pt x="20" y="0"/>
                    </a:lnTo>
                    <a:lnTo>
                      <a:pt x="19" y="0"/>
                    </a:lnTo>
                    <a:close/>
                    <a:moveTo>
                      <a:pt x="19" y="9"/>
                    </a:moveTo>
                    <a:lnTo>
                      <a:pt x="25" y="24"/>
                    </a:lnTo>
                    <a:lnTo>
                      <a:pt x="22" y="24"/>
                    </a:lnTo>
                    <a:lnTo>
                      <a:pt x="19" y="24"/>
                    </a:lnTo>
                    <a:lnTo>
                      <a:pt x="15" y="24"/>
                    </a:lnTo>
                    <a:lnTo>
                      <a:pt x="12" y="24"/>
                    </a:lnTo>
                    <a:lnTo>
                      <a:pt x="19" y="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483" name="Freeform 275"/>
              <p:cNvSpPr>
                <a:spLocks/>
              </p:cNvSpPr>
              <p:nvPr/>
            </p:nvSpPr>
            <p:spPr bwMode="auto">
              <a:xfrm>
                <a:off x="1200" y="1862"/>
                <a:ext cx="32" cy="44"/>
              </a:xfrm>
              <a:custGeom>
                <a:avLst/>
                <a:gdLst/>
                <a:ahLst/>
                <a:cxnLst>
                  <a:cxn ang="0">
                    <a:pos x="0" y="44"/>
                  </a:cxn>
                  <a:cxn ang="0">
                    <a:pos x="2" y="44"/>
                  </a:cxn>
                  <a:cxn ang="0">
                    <a:pos x="3" y="44"/>
                  </a:cxn>
                  <a:cxn ang="0">
                    <a:pos x="5" y="44"/>
                  </a:cxn>
                  <a:cxn ang="0">
                    <a:pos x="7" y="44"/>
                  </a:cxn>
                  <a:cxn ang="0">
                    <a:pos x="7" y="35"/>
                  </a:cxn>
                  <a:cxn ang="0">
                    <a:pos x="7" y="27"/>
                  </a:cxn>
                  <a:cxn ang="0">
                    <a:pos x="7" y="22"/>
                  </a:cxn>
                  <a:cxn ang="0">
                    <a:pos x="7" y="22"/>
                  </a:cxn>
                  <a:cxn ang="0">
                    <a:pos x="7" y="22"/>
                  </a:cxn>
                  <a:cxn ang="0">
                    <a:pos x="7" y="22"/>
                  </a:cxn>
                  <a:cxn ang="0">
                    <a:pos x="7" y="22"/>
                  </a:cxn>
                  <a:cxn ang="0">
                    <a:pos x="12" y="29"/>
                  </a:cxn>
                  <a:cxn ang="0">
                    <a:pos x="18" y="35"/>
                  </a:cxn>
                  <a:cxn ang="0">
                    <a:pos x="25" y="44"/>
                  </a:cxn>
                  <a:cxn ang="0">
                    <a:pos x="27" y="44"/>
                  </a:cxn>
                  <a:cxn ang="0">
                    <a:pos x="28" y="44"/>
                  </a:cxn>
                  <a:cxn ang="0">
                    <a:pos x="30" y="44"/>
                  </a:cxn>
                  <a:cxn ang="0">
                    <a:pos x="32" y="44"/>
                  </a:cxn>
                  <a:cxn ang="0">
                    <a:pos x="22" y="32"/>
                  </a:cxn>
                  <a:cxn ang="0">
                    <a:pos x="12" y="20"/>
                  </a:cxn>
                  <a:cxn ang="0">
                    <a:pos x="22" y="10"/>
                  </a:cxn>
                  <a:cxn ang="0">
                    <a:pos x="32" y="0"/>
                  </a:cxn>
                  <a:cxn ang="0">
                    <a:pos x="30" y="2"/>
                  </a:cxn>
                  <a:cxn ang="0">
                    <a:pos x="28" y="2"/>
                  </a:cxn>
                  <a:cxn ang="0">
                    <a:pos x="27" y="2"/>
                  </a:cxn>
                  <a:cxn ang="0">
                    <a:pos x="25" y="0"/>
                  </a:cxn>
                  <a:cxn ang="0">
                    <a:pos x="17" y="12"/>
                  </a:cxn>
                  <a:cxn ang="0">
                    <a:pos x="8" y="20"/>
                  </a:cxn>
                  <a:cxn ang="0">
                    <a:pos x="7" y="20"/>
                  </a:cxn>
                  <a:cxn ang="0">
                    <a:pos x="7" y="20"/>
                  </a:cxn>
                  <a:cxn ang="0">
                    <a:pos x="7" y="20"/>
                  </a:cxn>
                  <a:cxn ang="0">
                    <a:pos x="7" y="20"/>
                  </a:cxn>
                  <a:cxn ang="0">
                    <a:pos x="7" y="17"/>
                  </a:cxn>
                  <a:cxn ang="0">
                    <a:pos x="7" y="9"/>
                  </a:cxn>
                  <a:cxn ang="0">
                    <a:pos x="7" y="0"/>
                  </a:cxn>
                  <a:cxn ang="0">
                    <a:pos x="5" y="2"/>
                  </a:cxn>
                  <a:cxn ang="0">
                    <a:pos x="3" y="2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" y="9"/>
                  </a:cxn>
                  <a:cxn ang="0">
                    <a:pos x="2" y="17"/>
                  </a:cxn>
                  <a:cxn ang="0">
                    <a:pos x="2" y="27"/>
                  </a:cxn>
                  <a:cxn ang="0">
                    <a:pos x="2" y="35"/>
                  </a:cxn>
                  <a:cxn ang="0">
                    <a:pos x="0" y="44"/>
                  </a:cxn>
                </a:cxnLst>
                <a:rect l="0" t="0" r="r" b="b"/>
                <a:pathLst>
                  <a:path w="32" h="44">
                    <a:moveTo>
                      <a:pt x="0" y="44"/>
                    </a:moveTo>
                    <a:lnTo>
                      <a:pt x="2" y="44"/>
                    </a:lnTo>
                    <a:lnTo>
                      <a:pt x="3" y="44"/>
                    </a:lnTo>
                    <a:lnTo>
                      <a:pt x="5" y="44"/>
                    </a:lnTo>
                    <a:lnTo>
                      <a:pt x="7" y="44"/>
                    </a:lnTo>
                    <a:lnTo>
                      <a:pt x="7" y="35"/>
                    </a:lnTo>
                    <a:lnTo>
                      <a:pt x="7" y="27"/>
                    </a:lnTo>
                    <a:lnTo>
                      <a:pt x="7" y="22"/>
                    </a:lnTo>
                    <a:lnTo>
                      <a:pt x="7" y="22"/>
                    </a:lnTo>
                    <a:lnTo>
                      <a:pt x="7" y="22"/>
                    </a:lnTo>
                    <a:lnTo>
                      <a:pt x="7" y="22"/>
                    </a:lnTo>
                    <a:lnTo>
                      <a:pt x="7" y="22"/>
                    </a:lnTo>
                    <a:lnTo>
                      <a:pt x="12" y="29"/>
                    </a:lnTo>
                    <a:lnTo>
                      <a:pt x="18" y="35"/>
                    </a:lnTo>
                    <a:lnTo>
                      <a:pt x="25" y="44"/>
                    </a:lnTo>
                    <a:lnTo>
                      <a:pt x="27" y="44"/>
                    </a:lnTo>
                    <a:lnTo>
                      <a:pt x="28" y="44"/>
                    </a:lnTo>
                    <a:lnTo>
                      <a:pt x="30" y="44"/>
                    </a:lnTo>
                    <a:lnTo>
                      <a:pt x="32" y="44"/>
                    </a:lnTo>
                    <a:lnTo>
                      <a:pt x="22" y="32"/>
                    </a:lnTo>
                    <a:lnTo>
                      <a:pt x="12" y="20"/>
                    </a:lnTo>
                    <a:lnTo>
                      <a:pt x="22" y="10"/>
                    </a:lnTo>
                    <a:lnTo>
                      <a:pt x="32" y="0"/>
                    </a:lnTo>
                    <a:lnTo>
                      <a:pt x="30" y="2"/>
                    </a:lnTo>
                    <a:lnTo>
                      <a:pt x="28" y="2"/>
                    </a:lnTo>
                    <a:lnTo>
                      <a:pt x="27" y="2"/>
                    </a:lnTo>
                    <a:lnTo>
                      <a:pt x="25" y="0"/>
                    </a:lnTo>
                    <a:lnTo>
                      <a:pt x="17" y="12"/>
                    </a:lnTo>
                    <a:lnTo>
                      <a:pt x="8" y="20"/>
                    </a:lnTo>
                    <a:lnTo>
                      <a:pt x="7" y="20"/>
                    </a:lnTo>
                    <a:lnTo>
                      <a:pt x="7" y="20"/>
                    </a:lnTo>
                    <a:lnTo>
                      <a:pt x="7" y="20"/>
                    </a:lnTo>
                    <a:lnTo>
                      <a:pt x="7" y="20"/>
                    </a:lnTo>
                    <a:lnTo>
                      <a:pt x="7" y="17"/>
                    </a:lnTo>
                    <a:lnTo>
                      <a:pt x="7" y="9"/>
                    </a:lnTo>
                    <a:lnTo>
                      <a:pt x="7" y="0"/>
                    </a:lnTo>
                    <a:lnTo>
                      <a:pt x="5" y="2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" y="9"/>
                    </a:lnTo>
                    <a:lnTo>
                      <a:pt x="2" y="17"/>
                    </a:lnTo>
                    <a:lnTo>
                      <a:pt x="2" y="27"/>
                    </a:lnTo>
                    <a:lnTo>
                      <a:pt x="2" y="35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484" name="Freeform 276"/>
              <p:cNvSpPr>
                <a:spLocks noEditPoints="1"/>
              </p:cNvSpPr>
              <p:nvPr/>
            </p:nvSpPr>
            <p:spPr bwMode="auto">
              <a:xfrm>
                <a:off x="1233" y="1862"/>
                <a:ext cx="39" cy="44"/>
              </a:xfrm>
              <a:custGeom>
                <a:avLst/>
                <a:gdLst/>
                <a:ahLst/>
                <a:cxnLst>
                  <a:cxn ang="0">
                    <a:pos x="21" y="0"/>
                  </a:cxn>
                  <a:cxn ang="0">
                    <a:pos x="10" y="22"/>
                  </a:cxn>
                  <a:cxn ang="0">
                    <a:pos x="0" y="44"/>
                  </a:cxn>
                  <a:cxn ang="0">
                    <a:pos x="2" y="44"/>
                  </a:cxn>
                  <a:cxn ang="0">
                    <a:pos x="4" y="44"/>
                  </a:cxn>
                  <a:cxn ang="0">
                    <a:pos x="4" y="44"/>
                  </a:cxn>
                  <a:cxn ang="0">
                    <a:pos x="5" y="44"/>
                  </a:cxn>
                  <a:cxn ang="0">
                    <a:pos x="7" y="37"/>
                  </a:cxn>
                  <a:cxn ang="0">
                    <a:pos x="12" y="27"/>
                  </a:cxn>
                  <a:cxn ang="0">
                    <a:pos x="16" y="27"/>
                  </a:cxn>
                  <a:cxn ang="0">
                    <a:pos x="19" y="27"/>
                  </a:cxn>
                  <a:cxn ang="0">
                    <a:pos x="22" y="27"/>
                  </a:cxn>
                  <a:cxn ang="0">
                    <a:pos x="27" y="27"/>
                  </a:cxn>
                  <a:cxn ang="0">
                    <a:pos x="29" y="32"/>
                  </a:cxn>
                  <a:cxn ang="0">
                    <a:pos x="31" y="35"/>
                  </a:cxn>
                  <a:cxn ang="0">
                    <a:pos x="32" y="40"/>
                  </a:cxn>
                  <a:cxn ang="0">
                    <a:pos x="32" y="44"/>
                  </a:cxn>
                  <a:cxn ang="0">
                    <a:pos x="34" y="44"/>
                  </a:cxn>
                  <a:cxn ang="0">
                    <a:pos x="36" y="44"/>
                  </a:cxn>
                  <a:cxn ang="0">
                    <a:pos x="37" y="44"/>
                  </a:cxn>
                  <a:cxn ang="0">
                    <a:pos x="39" y="44"/>
                  </a:cxn>
                  <a:cxn ang="0">
                    <a:pos x="31" y="25"/>
                  </a:cxn>
                  <a:cxn ang="0">
                    <a:pos x="21" y="0"/>
                  </a:cxn>
                  <a:cxn ang="0">
                    <a:pos x="21" y="0"/>
                  </a:cxn>
                  <a:cxn ang="0">
                    <a:pos x="19" y="9"/>
                  </a:cxn>
                  <a:cxn ang="0">
                    <a:pos x="26" y="24"/>
                  </a:cxn>
                  <a:cxn ang="0">
                    <a:pos x="22" y="24"/>
                  </a:cxn>
                  <a:cxn ang="0">
                    <a:pos x="19" y="24"/>
                  </a:cxn>
                  <a:cxn ang="0">
                    <a:pos x="16" y="24"/>
                  </a:cxn>
                  <a:cxn ang="0">
                    <a:pos x="12" y="24"/>
                  </a:cxn>
                  <a:cxn ang="0">
                    <a:pos x="19" y="9"/>
                  </a:cxn>
                </a:cxnLst>
                <a:rect l="0" t="0" r="r" b="b"/>
                <a:pathLst>
                  <a:path w="39" h="44">
                    <a:moveTo>
                      <a:pt x="21" y="0"/>
                    </a:moveTo>
                    <a:lnTo>
                      <a:pt x="10" y="22"/>
                    </a:lnTo>
                    <a:lnTo>
                      <a:pt x="0" y="44"/>
                    </a:lnTo>
                    <a:lnTo>
                      <a:pt x="2" y="44"/>
                    </a:lnTo>
                    <a:lnTo>
                      <a:pt x="4" y="44"/>
                    </a:lnTo>
                    <a:lnTo>
                      <a:pt x="4" y="44"/>
                    </a:lnTo>
                    <a:lnTo>
                      <a:pt x="5" y="44"/>
                    </a:lnTo>
                    <a:lnTo>
                      <a:pt x="7" y="37"/>
                    </a:lnTo>
                    <a:lnTo>
                      <a:pt x="12" y="27"/>
                    </a:lnTo>
                    <a:lnTo>
                      <a:pt x="16" y="27"/>
                    </a:lnTo>
                    <a:lnTo>
                      <a:pt x="19" y="27"/>
                    </a:lnTo>
                    <a:lnTo>
                      <a:pt x="22" y="27"/>
                    </a:lnTo>
                    <a:lnTo>
                      <a:pt x="27" y="27"/>
                    </a:lnTo>
                    <a:lnTo>
                      <a:pt x="29" y="32"/>
                    </a:lnTo>
                    <a:lnTo>
                      <a:pt x="31" y="35"/>
                    </a:lnTo>
                    <a:lnTo>
                      <a:pt x="32" y="40"/>
                    </a:lnTo>
                    <a:lnTo>
                      <a:pt x="32" y="44"/>
                    </a:lnTo>
                    <a:lnTo>
                      <a:pt x="34" y="44"/>
                    </a:lnTo>
                    <a:lnTo>
                      <a:pt x="36" y="44"/>
                    </a:lnTo>
                    <a:lnTo>
                      <a:pt x="37" y="44"/>
                    </a:lnTo>
                    <a:lnTo>
                      <a:pt x="39" y="44"/>
                    </a:lnTo>
                    <a:lnTo>
                      <a:pt x="31" y="25"/>
                    </a:lnTo>
                    <a:lnTo>
                      <a:pt x="21" y="0"/>
                    </a:lnTo>
                    <a:lnTo>
                      <a:pt x="21" y="0"/>
                    </a:lnTo>
                    <a:close/>
                    <a:moveTo>
                      <a:pt x="19" y="9"/>
                    </a:moveTo>
                    <a:lnTo>
                      <a:pt x="26" y="24"/>
                    </a:lnTo>
                    <a:lnTo>
                      <a:pt x="22" y="24"/>
                    </a:lnTo>
                    <a:lnTo>
                      <a:pt x="19" y="24"/>
                    </a:lnTo>
                    <a:lnTo>
                      <a:pt x="16" y="24"/>
                    </a:lnTo>
                    <a:lnTo>
                      <a:pt x="12" y="24"/>
                    </a:lnTo>
                    <a:lnTo>
                      <a:pt x="19" y="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485" name="Freeform 277"/>
              <p:cNvSpPr>
                <a:spLocks/>
              </p:cNvSpPr>
              <p:nvPr/>
            </p:nvSpPr>
            <p:spPr bwMode="auto">
              <a:xfrm>
                <a:off x="1280" y="1862"/>
                <a:ext cx="36" cy="44"/>
              </a:xfrm>
              <a:custGeom>
                <a:avLst/>
                <a:gdLst/>
                <a:ahLst/>
                <a:cxnLst>
                  <a:cxn ang="0">
                    <a:pos x="36" y="44"/>
                  </a:cxn>
                  <a:cxn ang="0">
                    <a:pos x="36" y="34"/>
                  </a:cxn>
                  <a:cxn ang="0">
                    <a:pos x="34" y="22"/>
                  </a:cxn>
                  <a:cxn ang="0">
                    <a:pos x="36" y="10"/>
                  </a:cxn>
                  <a:cxn ang="0">
                    <a:pos x="36" y="0"/>
                  </a:cxn>
                  <a:cxn ang="0">
                    <a:pos x="36" y="2"/>
                  </a:cxn>
                  <a:cxn ang="0">
                    <a:pos x="34" y="2"/>
                  </a:cxn>
                  <a:cxn ang="0">
                    <a:pos x="32" y="2"/>
                  </a:cxn>
                  <a:cxn ang="0">
                    <a:pos x="32" y="0"/>
                  </a:cxn>
                  <a:cxn ang="0">
                    <a:pos x="32" y="17"/>
                  </a:cxn>
                  <a:cxn ang="0">
                    <a:pos x="32" y="34"/>
                  </a:cxn>
                  <a:cxn ang="0">
                    <a:pos x="19" y="19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3"/>
                  </a:cxn>
                  <a:cxn ang="0">
                    <a:pos x="0" y="9"/>
                  </a:cxn>
                  <a:cxn ang="0">
                    <a:pos x="0" y="17"/>
                  </a:cxn>
                  <a:cxn ang="0">
                    <a:pos x="0" y="24"/>
                  </a:cxn>
                  <a:cxn ang="0">
                    <a:pos x="0" y="32"/>
                  </a:cxn>
                  <a:cxn ang="0">
                    <a:pos x="0" y="39"/>
                  </a:cxn>
                  <a:cxn ang="0">
                    <a:pos x="0" y="44"/>
                  </a:cxn>
                  <a:cxn ang="0">
                    <a:pos x="0" y="44"/>
                  </a:cxn>
                  <a:cxn ang="0">
                    <a:pos x="2" y="44"/>
                  </a:cxn>
                  <a:cxn ang="0">
                    <a:pos x="4" y="44"/>
                  </a:cxn>
                  <a:cxn ang="0">
                    <a:pos x="4" y="44"/>
                  </a:cxn>
                  <a:cxn ang="0">
                    <a:pos x="4" y="40"/>
                  </a:cxn>
                  <a:cxn ang="0">
                    <a:pos x="4" y="34"/>
                  </a:cxn>
                  <a:cxn ang="0">
                    <a:pos x="4" y="29"/>
                  </a:cxn>
                  <a:cxn ang="0">
                    <a:pos x="4" y="22"/>
                  </a:cxn>
                  <a:cxn ang="0">
                    <a:pos x="4" y="15"/>
                  </a:cxn>
                  <a:cxn ang="0">
                    <a:pos x="4" y="10"/>
                  </a:cxn>
                  <a:cxn ang="0">
                    <a:pos x="19" y="27"/>
                  </a:cxn>
                  <a:cxn ang="0">
                    <a:pos x="34" y="44"/>
                  </a:cxn>
                  <a:cxn ang="0">
                    <a:pos x="36" y="44"/>
                  </a:cxn>
                </a:cxnLst>
                <a:rect l="0" t="0" r="r" b="b"/>
                <a:pathLst>
                  <a:path w="36" h="44">
                    <a:moveTo>
                      <a:pt x="36" y="44"/>
                    </a:moveTo>
                    <a:lnTo>
                      <a:pt x="36" y="34"/>
                    </a:lnTo>
                    <a:lnTo>
                      <a:pt x="34" y="22"/>
                    </a:lnTo>
                    <a:lnTo>
                      <a:pt x="36" y="10"/>
                    </a:lnTo>
                    <a:lnTo>
                      <a:pt x="36" y="0"/>
                    </a:lnTo>
                    <a:lnTo>
                      <a:pt x="36" y="2"/>
                    </a:lnTo>
                    <a:lnTo>
                      <a:pt x="34" y="2"/>
                    </a:lnTo>
                    <a:lnTo>
                      <a:pt x="32" y="2"/>
                    </a:lnTo>
                    <a:lnTo>
                      <a:pt x="32" y="0"/>
                    </a:lnTo>
                    <a:lnTo>
                      <a:pt x="32" y="17"/>
                    </a:lnTo>
                    <a:lnTo>
                      <a:pt x="32" y="34"/>
                    </a:lnTo>
                    <a:lnTo>
                      <a:pt x="19" y="19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0" y="9"/>
                    </a:lnTo>
                    <a:lnTo>
                      <a:pt x="0" y="17"/>
                    </a:lnTo>
                    <a:lnTo>
                      <a:pt x="0" y="24"/>
                    </a:lnTo>
                    <a:lnTo>
                      <a:pt x="0" y="32"/>
                    </a:lnTo>
                    <a:lnTo>
                      <a:pt x="0" y="39"/>
                    </a:lnTo>
                    <a:lnTo>
                      <a:pt x="0" y="44"/>
                    </a:lnTo>
                    <a:lnTo>
                      <a:pt x="0" y="44"/>
                    </a:lnTo>
                    <a:lnTo>
                      <a:pt x="2" y="44"/>
                    </a:lnTo>
                    <a:lnTo>
                      <a:pt x="4" y="44"/>
                    </a:lnTo>
                    <a:lnTo>
                      <a:pt x="4" y="44"/>
                    </a:lnTo>
                    <a:lnTo>
                      <a:pt x="4" y="40"/>
                    </a:lnTo>
                    <a:lnTo>
                      <a:pt x="4" y="34"/>
                    </a:lnTo>
                    <a:lnTo>
                      <a:pt x="4" y="29"/>
                    </a:lnTo>
                    <a:lnTo>
                      <a:pt x="4" y="22"/>
                    </a:lnTo>
                    <a:lnTo>
                      <a:pt x="4" y="15"/>
                    </a:lnTo>
                    <a:lnTo>
                      <a:pt x="4" y="10"/>
                    </a:lnTo>
                    <a:lnTo>
                      <a:pt x="19" y="27"/>
                    </a:lnTo>
                    <a:lnTo>
                      <a:pt x="34" y="44"/>
                    </a:lnTo>
                    <a:lnTo>
                      <a:pt x="36" y="4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486" name="Freeform 278"/>
              <p:cNvSpPr>
                <a:spLocks/>
              </p:cNvSpPr>
              <p:nvPr/>
            </p:nvSpPr>
            <p:spPr bwMode="auto">
              <a:xfrm>
                <a:off x="1326" y="1862"/>
                <a:ext cx="38" cy="44"/>
              </a:xfrm>
              <a:custGeom>
                <a:avLst/>
                <a:gdLst/>
                <a:ahLst/>
                <a:cxnLst>
                  <a:cxn ang="0">
                    <a:pos x="38" y="9"/>
                  </a:cxn>
                  <a:cxn ang="0">
                    <a:pos x="38" y="5"/>
                  </a:cxn>
                  <a:cxn ang="0">
                    <a:pos x="38" y="3"/>
                  </a:cxn>
                  <a:cxn ang="0">
                    <a:pos x="38" y="3"/>
                  </a:cxn>
                  <a:cxn ang="0">
                    <a:pos x="37" y="2"/>
                  </a:cxn>
                  <a:cxn ang="0">
                    <a:pos x="35" y="2"/>
                  </a:cxn>
                  <a:cxn ang="0">
                    <a:pos x="33" y="2"/>
                  </a:cxn>
                  <a:cxn ang="0">
                    <a:pos x="28" y="0"/>
                  </a:cxn>
                  <a:cxn ang="0">
                    <a:pos x="23" y="0"/>
                  </a:cxn>
                  <a:cxn ang="0">
                    <a:pos x="17" y="0"/>
                  </a:cxn>
                  <a:cxn ang="0">
                    <a:pos x="11" y="2"/>
                  </a:cxn>
                  <a:cxn ang="0">
                    <a:pos x="6" y="5"/>
                  </a:cxn>
                  <a:cxn ang="0">
                    <a:pos x="3" y="10"/>
                  </a:cxn>
                  <a:cxn ang="0">
                    <a:pos x="1" y="15"/>
                  </a:cxn>
                  <a:cxn ang="0">
                    <a:pos x="0" y="22"/>
                  </a:cxn>
                  <a:cxn ang="0">
                    <a:pos x="1" y="29"/>
                  </a:cxn>
                  <a:cxn ang="0">
                    <a:pos x="3" y="35"/>
                  </a:cxn>
                  <a:cxn ang="0">
                    <a:pos x="6" y="39"/>
                  </a:cxn>
                  <a:cxn ang="0">
                    <a:pos x="10" y="42"/>
                  </a:cxn>
                  <a:cxn ang="0">
                    <a:pos x="17" y="44"/>
                  </a:cxn>
                  <a:cxn ang="0">
                    <a:pos x="23" y="44"/>
                  </a:cxn>
                  <a:cxn ang="0">
                    <a:pos x="27" y="44"/>
                  </a:cxn>
                  <a:cxn ang="0">
                    <a:pos x="32" y="44"/>
                  </a:cxn>
                  <a:cxn ang="0">
                    <a:pos x="35" y="42"/>
                  </a:cxn>
                  <a:cxn ang="0">
                    <a:pos x="38" y="42"/>
                  </a:cxn>
                  <a:cxn ang="0">
                    <a:pos x="38" y="39"/>
                  </a:cxn>
                  <a:cxn ang="0">
                    <a:pos x="38" y="37"/>
                  </a:cxn>
                  <a:cxn ang="0">
                    <a:pos x="38" y="30"/>
                  </a:cxn>
                  <a:cxn ang="0">
                    <a:pos x="38" y="27"/>
                  </a:cxn>
                  <a:cxn ang="0">
                    <a:pos x="38" y="24"/>
                  </a:cxn>
                  <a:cxn ang="0">
                    <a:pos x="38" y="24"/>
                  </a:cxn>
                  <a:cxn ang="0">
                    <a:pos x="37" y="24"/>
                  </a:cxn>
                  <a:cxn ang="0">
                    <a:pos x="35" y="24"/>
                  </a:cxn>
                  <a:cxn ang="0">
                    <a:pos x="33" y="24"/>
                  </a:cxn>
                  <a:cxn ang="0">
                    <a:pos x="33" y="29"/>
                  </a:cxn>
                  <a:cxn ang="0">
                    <a:pos x="33" y="32"/>
                  </a:cxn>
                  <a:cxn ang="0">
                    <a:pos x="33" y="35"/>
                  </a:cxn>
                  <a:cxn ang="0">
                    <a:pos x="33" y="40"/>
                  </a:cxn>
                  <a:cxn ang="0">
                    <a:pos x="32" y="40"/>
                  </a:cxn>
                  <a:cxn ang="0">
                    <a:pos x="30" y="42"/>
                  </a:cxn>
                  <a:cxn ang="0">
                    <a:pos x="27" y="42"/>
                  </a:cxn>
                  <a:cxn ang="0">
                    <a:pos x="23" y="42"/>
                  </a:cxn>
                  <a:cxn ang="0">
                    <a:pos x="18" y="40"/>
                  </a:cxn>
                  <a:cxn ang="0">
                    <a:pos x="13" y="39"/>
                  </a:cxn>
                  <a:cxn ang="0">
                    <a:pos x="8" y="35"/>
                  </a:cxn>
                  <a:cxn ang="0">
                    <a:pos x="6" y="29"/>
                  </a:cxn>
                  <a:cxn ang="0">
                    <a:pos x="6" y="22"/>
                  </a:cxn>
                  <a:cxn ang="0">
                    <a:pos x="6" y="15"/>
                  </a:cxn>
                  <a:cxn ang="0">
                    <a:pos x="8" y="10"/>
                  </a:cxn>
                  <a:cxn ang="0">
                    <a:pos x="11" y="7"/>
                  </a:cxn>
                  <a:cxn ang="0">
                    <a:pos x="15" y="5"/>
                  </a:cxn>
                  <a:cxn ang="0">
                    <a:pos x="18" y="3"/>
                  </a:cxn>
                  <a:cxn ang="0">
                    <a:pos x="23" y="2"/>
                  </a:cxn>
                  <a:cxn ang="0">
                    <a:pos x="28" y="3"/>
                  </a:cxn>
                  <a:cxn ang="0">
                    <a:pos x="32" y="3"/>
                  </a:cxn>
                  <a:cxn ang="0">
                    <a:pos x="35" y="7"/>
                  </a:cxn>
                  <a:cxn ang="0">
                    <a:pos x="37" y="9"/>
                  </a:cxn>
                  <a:cxn ang="0">
                    <a:pos x="38" y="9"/>
                  </a:cxn>
                </a:cxnLst>
                <a:rect l="0" t="0" r="r" b="b"/>
                <a:pathLst>
                  <a:path w="38" h="44">
                    <a:moveTo>
                      <a:pt x="38" y="9"/>
                    </a:moveTo>
                    <a:lnTo>
                      <a:pt x="38" y="5"/>
                    </a:lnTo>
                    <a:lnTo>
                      <a:pt x="38" y="3"/>
                    </a:lnTo>
                    <a:lnTo>
                      <a:pt x="38" y="3"/>
                    </a:lnTo>
                    <a:lnTo>
                      <a:pt x="37" y="2"/>
                    </a:lnTo>
                    <a:lnTo>
                      <a:pt x="35" y="2"/>
                    </a:lnTo>
                    <a:lnTo>
                      <a:pt x="33" y="2"/>
                    </a:lnTo>
                    <a:lnTo>
                      <a:pt x="28" y="0"/>
                    </a:lnTo>
                    <a:lnTo>
                      <a:pt x="23" y="0"/>
                    </a:lnTo>
                    <a:lnTo>
                      <a:pt x="17" y="0"/>
                    </a:lnTo>
                    <a:lnTo>
                      <a:pt x="11" y="2"/>
                    </a:lnTo>
                    <a:lnTo>
                      <a:pt x="6" y="5"/>
                    </a:lnTo>
                    <a:lnTo>
                      <a:pt x="3" y="10"/>
                    </a:lnTo>
                    <a:lnTo>
                      <a:pt x="1" y="15"/>
                    </a:lnTo>
                    <a:lnTo>
                      <a:pt x="0" y="22"/>
                    </a:lnTo>
                    <a:lnTo>
                      <a:pt x="1" y="29"/>
                    </a:lnTo>
                    <a:lnTo>
                      <a:pt x="3" y="35"/>
                    </a:lnTo>
                    <a:lnTo>
                      <a:pt x="6" y="39"/>
                    </a:lnTo>
                    <a:lnTo>
                      <a:pt x="10" y="42"/>
                    </a:lnTo>
                    <a:lnTo>
                      <a:pt x="17" y="44"/>
                    </a:lnTo>
                    <a:lnTo>
                      <a:pt x="23" y="44"/>
                    </a:lnTo>
                    <a:lnTo>
                      <a:pt x="27" y="44"/>
                    </a:lnTo>
                    <a:lnTo>
                      <a:pt x="32" y="44"/>
                    </a:lnTo>
                    <a:lnTo>
                      <a:pt x="35" y="42"/>
                    </a:lnTo>
                    <a:lnTo>
                      <a:pt x="38" y="42"/>
                    </a:lnTo>
                    <a:lnTo>
                      <a:pt x="38" y="39"/>
                    </a:lnTo>
                    <a:lnTo>
                      <a:pt x="38" y="37"/>
                    </a:lnTo>
                    <a:lnTo>
                      <a:pt x="38" y="30"/>
                    </a:lnTo>
                    <a:lnTo>
                      <a:pt x="38" y="27"/>
                    </a:lnTo>
                    <a:lnTo>
                      <a:pt x="38" y="24"/>
                    </a:lnTo>
                    <a:lnTo>
                      <a:pt x="38" y="24"/>
                    </a:lnTo>
                    <a:lnTo>
                      <a:pt x="37" y="24"/>
                    </a:lnTo>
                    <a:lnTo>
                      <a:pt x="35" y="24"/>
                    </a:lnTo>
                    <a:lnTo>
                      <a:pt x="33" y="24"/>
                    </a:lnTo>
                    <a:lnTo>
                      <a:pt x="33" y="29"/>
                    </a:lnTo>
                    <a:lnTo>
                      <a:pt x="33" y="32"/>
                    </a:lnTo>
                    <a:lnTo>
                      <a:pt x="33" y="35"/>
                    </a:lnTo>
                    <a:lnTo>
                      <a:pt x="33" y="40"/>
                    </a:lnTo>
                    <a:lnTo>
                      <a:pt x="32" y="40"/>
                    </a:lnTo>
                    <a:lnTo>
                      <a:pt x="30" y="42"/>
                    </a:lnTo>
                    <a:lnTo>
                      <a:pt x="27" y="42"/>
                    </a:lnTo>
                    <a:lnTo>
                      <a:pt x="23" y="42"/>
                    </a:lnTo>
                    <a:lnTo>
                      <a:pt x="18" y="40"/>
                    </a:lnTo>
                    <a:lnTo>
                      <a:pt x="13" y="39"/>
                    </a:lnTo>
                    <a:lnTo>
                      <a:pt x="8" y="35"/>
                    </a:lnTo>
                    <a:lnTo>
                      <a:pt x="6" y="29"/>
                    </a:lnTo>
                    <a:lnTo>
                      <a:pt x="6" y="22"/>
                    </a:lnTo>
                    <a:lnTo>
                      <a:pt x="6" y="15"/>
                    </a:lnTo>
                    <a:lnTo>
                      <a:pt x="8" y="10"/>
                    </a:lnTo>
                    <a:lnTo>
                      <a:pt x="11" y="7"/>
                    </a:lnTo>
                    <a:lnTo>
                      <a:pt x="15" y="5"/>
                    </a:lnTo>
                    <a:lnTo>
                      <a:pt x="18" y="3"/>
                    </a:lnTo>
                    <a:lnTo>
                      <a:pt x="23" y="2"/>
                    </a:lnTo>
                    <a:lnTo>
                      <a:pt x="28" y="3"/>
                    </a:lnTo>
                    <a:lnTo>
                      <a:pt x="32" y="3"/>
                    </a:lnTo>
                    <a:lnTo>
                      <a:pt x="35" y="7"/>
                    </a:lnTo>
                    <a:lnTo>
                      <a:pt x="37" y="9"/>
                    </a:lnTo>
                    <a:lnTo>
                      <a:pt x="38" y="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487" name="Freeform 279"/>
              <p:cNvSpPr>
                <a:spLocks/>
              </p:cNvSpPr>
              <p:nvPr/>
            </p:nvSpPr>
            <p:spPr bwMode="auto">
              <a:xfrm>
                <a:off x="1376" y="1862"/>
                <a:ext cx="22" cy="44"/>
              </a:xfrm>
              <a:custGeom>
                <a:avLst/>
                <a:gdLst/>
                <a:ahLst/>
                <a:cxnLst>
                  <a:cxn ang="0">
                    <a:pos x="0" y="27"/>
                  </a:cxn>
                  <a:cxn ang="0">
                    <a:pos x="0" y="35"/>
                  </a:cxn>
                  <a:cxn ang="0">
                    <a:pos x="0" y="44"/>
                  </a:cxn>
                  <a:cxn ang="0">
                    <a:pos x="5" y="44"/>
                  </a:cxn>
                  <a:cxn ang="0">
                    <a:pos x="10" y="44"/>
                  </a:cxn>
                  <a:cxn ang="0">
                    <a:pos x="17" y="44"/>
                  </a:cxn>
                  <a:cxn ang="0">
                    <a:pos x="22" y="44"/>
                  </a:cxn>
                  <a:cxn ang="0">
                    <a:pos x="22" y="42"/>
                  </a:cxn>
                  <a:cxn ang="0">
                    <a:pos x="22" y="42"/>
                  </a:cxn>
                  <a:cxn ang="0">
                    <a:pos x="22" y="40"/>
                  </a:cxn>
                  <a:cxn ang="0">
                    <a:pos x="22" y="40"/>
                  </a:cxn>
                  <a:cxn ang="0">
                    <a:pos x="19" y="40"/>
                  </a:cxn>
                  <a:cxn ang="0">
                    <a:pos x="14" y="40"/>
                  </a:cxn>
                  <a:cxn ang="0">
                    <a:pos x="10" y="40"/>
                  </a:cxn>
                  <a:cxn ang="0">
                    <a:pos x="5" y="40"/>
                  </a:cxn>
                  <a:cxn ang="0">
                    <a:pos x="5" y="37"/>
                  </a:cxn>
                  <a:cxn ang="0">
                    <a:pos x="5" y="32"/>
                  </a:cxn>
                  <a:cxn ang="0">
                    <a:pos x="5" y="27"/>
                  </a:cxn>
                  <a:cxn ang="0">
                    <a:pos x="5" y="24"/>
                  </a:cxn>
                  <a:cxn ang="0">
                    <a:pos x="5" y="22"/>
                  </a:cxn>
                  <a:cxn ang="0">
                    <a:pos x="12" y="22"/>
                  </a:cxn>
                  <a:cxn ang="0">
                    <a:pos x="20" y="24"/>
                  </a:cxn>
                  <a:cxn ang="0">
                    <a:pos x="20" y="22"/>
                  </a:cxn>
                  <a:cxn ang="0">
                    <a:pos x="20" y="20"/>
                  </a:cxn>
                  <a:cxn ang="0">
                    <a:pos x="20" y="20"/>
                  </a:cxn>
                  <a:cxn ang="0">
                    <a:pos x="20" y="19"/>
                  </a:cxn>
                  <a:cxn ang="0">
                    <a:pos x="14" y="20"/>
                  </a:cxn>
                  <a:cxn ang="0">
                    <a:pos x="5" y="20"/>
                  </a:cxn>
                  <a:cxn ang="0">
                    <a:pos x="5" y="17"/>
                  </a:cxn>
                  <a:cxn ang="0">
                    <a:pos x="5" y="12"/>
                  </a:cxn>
                  <a:cxn ang="0">
                    <a:pos x="5" y="7"/>
                  </a:cxn>
                  <a:cxn ang="0">
                    <a:pos x="5" y="3"/>
                  </a:cxn>
                  <a:cxn ang="0">
                    <a:pos x="10" y="3"/>
                  </a:cxn>
                  <a:cxn ang="0">
                    <a:pos x="15" y="3"/>
                  </a:cxn>
                  <a:cxn ang="0">
                    <a:pos x="19" y="3"/>
                  </a:cxn>
                  <a:cxn ang="0">
                    <a:pos x="22" y="5"/>
                  </a:cxn>
                  <a:cxn ang="0">
                    <a:pos x="22" y="3"/>
                  </a:cxn>
                  <a:cxn ang="0">
                    <a:pos x="22" y="2"/>
                  </a:cxn>
                  <a:cxn ang="0">
                    <a:pos x="22" y="2"/>
                  </a:cxn>
                  <a:cxn ang="0">
                    <a:pos x="22" y="0"/>
                  </a:cxn>
                  <a:cxn ang="0">
                    <a:pos x="15" y="2"/>
                  </a:cxn>
                  <a:cxn ang="0">
                    <a:pos x="10" y="2"/>
                  </a:cxn>
                  <a:cxn ang="0">
                    <a:pos x="5" y="2"/>
                  </a:cxn>
                  <a:cxn ang="0">
                    <a:pos x="0" y="0"/>
                  </a:cxn>
                  <a:cxn ang="0">
                    <a:pos x="0" y="9"/>
                  </a:cxn>
                  <a:cxn ang="0">
                    <a:pos x="0" y="17"/>
                  </a:cxn>
                  <a:cxn ang="0">
                    <a:pos x="0" y="27"/>
                  </a:cxn>
                </a:cxnLst>
                <a:rect l="0" t="0" r="r" b="b"/>
                <a:pathLst>
                  <a:path w="22" h="44">
                    <a:moveTo>
                      <a:pt x="0" y="27"/>
                    </a:moveTo>
                    <a:lnTo>
                      <a:pt x="0" y="35"/>
                    </a:lnTo>
                    <a:lnTo>
                      <a:pt x="0" y="44"/>
                    </a:lnTo>
                    <a:lnTo>
                      <a:pt x="5" y="44"/>
                    </a:lnTo>
                    <a:lnTo>
                      <a:pt x="10" y="44"/>
                    </a:lnTo>
                    <a:lnTo>
                      <a:pt x="17" y="44"/>
                    </a:lnTo>
                    <a:lnTo>
                      <a:pt x="22" y="44"/>
                    </a:lnTo>
                    <a:lnTo>
                      <a:pt x="22" y="42"/>
                    </a:lnTo>
                    <a:lnTo>
                      <a:pt x="22" y="42"/>
                    </a:lnTo>
                    <a:lnTo>
                      <a:pt x="22" y="40"/>
                    </a:lnTo>
                    <a:lnTo>
                      <a:pt x="22" y="40"/>
                    </a:lnTo>
                    <a:lnTo>
                      <a:pt x="19" y="40"/>
                    </a:lnTo>
                    <a:lnTo>
                      <a:pt x="14" y="40"/>
                    </a:lnTo>
                    <a:lnTo>
                      <a:pt x="10" y="40"/>
                    </a:lnTo>
                    <a:lnTo>
                      <a:pt x="5" y="40"/>
                    </a:lnTo>
                    <a:lnTo>
                      <a:pt x="5" y="37"/>
                    </a:lnTo>
                    <a:lnTo>
                      <a:pt x="5" y="32"/>
                    </a:lnTo>
                    <a:lnTo>
                      <a:pt x="5" y="27"/>
                    </a:lnTo>
                    <a:lnTo>
                      <a:pt x="5" y="24"/>
                    </a:lnTo>
                    <a:lnTo>
                      <a:pt x="5" y="22"/>
                    </a:lnTo>
                    <a:lnTo>
                      <a:pt x="12" y="22"/>
                    </a:lnTo>
                    <a:lnTo>
                      <a:pt x="20" y="24"/>
                    </a:lnTo>
                    <a:lnTo>
                      <a:pt x="20" y="22"/>
                    </a:lnTo>
                    <a:lnTo>
                      <a:pt x="20" y="20"/>
                    </a:lnTo>
                    <a:lnTo>
                      <a:pt x="20" y="20"/>
                    </a:lnTo>
                    <a:lnTo>
                      <a:pt x="20" y="19"/>
                    </a:lnTo>
                    <a:lnTo>
                      <a:pt x="14" y="20"/>
                    </a:lnTo>
                    <a:lnTo>
                      <a:pt x="5" y="20"/>
                    </a:lnTo>
                    <a:lnTo>
                      <a:pt x="5" y="17"/>
                    </a:lnTo>
                    <a:lnTo>
                      <a:pt x="5" y="12"/>
                    </a:lnTo>
                    <a:lnTo>
                      <a:pt x="5" y="7"/>
                    </a:lnTo>
                    <a:lnTo>
                      <a:pt x="5" y="3"/>
                    </a:lnTo>
                    <a:lnTo>
                      <a:pt x="10" y="3"/>
                    </a:lnTo>
                    <a:lnTo>
                      <a:pt x="15" y="3"/>
                    </a:lnTo>
                    <a:lnTo>
                      <a:pt x="19" y="3"/>
                    </a:lnTo>
                    <a:lnTo>
                      <a:pt x="22" y="5"/>
                    </a:lnTo>
                    <a:lnTo>
                      <a:pt x="22" y="3"/>
                    </a:lnTo>
                    <a:lnTo>
                      <a:pt x="22" y="2"/>
                    </a:lnTo>
                    <a:lnTo>
                      <a:pt x="22" y="2"/>
                    </a:lnTo>
                    <a:lnTo>
                      <a:pt x="22" y="0"/>
                    </a:lnTo>
                    <a:lnTo>
                      <a:pt x="15" y="2"/>
                    </a:lnTo>
                    <a:lnTo>
                      <a:pt x="10" y="2"/>
                    </a:lnTo>
                    <a:lnTo>
                      <a:pt x="5" y="2"/>
                    </a:lnTo>
                    <a:lnTo>
                      <a:pt x="0" y="0"/>
                    </a:lnTo>
                    <a:lnTo>
                      <a:pt x="0" y="9"/>
                    </a:lnTo>
                    <a:lnTo>
                      <a:pt x="0" y="17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488" name="Freeform 280"/>
              <p:cNvSpPr>
                <a:spLocks/>
              </p:cNvSpPr>
              <p:nvPr/>
            </p:nvSpPr>
            <p:spPr bwMode="auto">
              <a:xfrm>
                <a:off x="1405" y="1862"/>
                <a:ext cx="47" cy="44"/>
              </a:xfrm>
              <a:custGeom>
                <a:avLst/>
                <a:gdLst/>
                <a:ahLst/>
                <a:cxnLst>
                  <a:cxn ang="0">
                    <a:pos x="5" y="0"/>
                  </a:cxn>
                  <a:cxn ang="0">
                    <a:pos x="3" y="22"/>
                  </a:cxn>
                  <a:cxn ang="0">
                    <a:pos x="0" y="44"/>
                  </a:cxn>
                  <a:cxn ang="0">
                    <a:pos x="0" y="44"/>
                  </a:cxn>
                  <a:cxn ang="0">
                    <a:pos x="1" y="44"/>
                  </a:cxn>
                  <a:cxn ang="0">
                    <a:pos x="3" y="44"/>
                  </a:cxn>
                  <a:cxn ang="0">
                    <a:pos x="3" y="44"/>
                  </a:cxn>
                  <a:cxn ang="0">
                    <a:pos x="5" y="29"/>
                  </a:cxn>
                  <a:cxn ang="0">
                    <a:pos x="6" y="12"/>
                  </a:cxn>
                  <a:cxn ang="0">
                    <a:pos x="6" y="12"/>
                  </a:cxn>
                  <a:cxn ang="0">
                    <a:pos x="15" y="27"/>
                  </a:cxn>
                  <a:cxn ang="0">
                    <a:pos x="21" y="44"/>
                  </a:cxn>
                  <a:cxn ang="0">
                    <a:pos x="23" y="44"/>
                  </a:cxn>
                  <a:cxn ang="0">
                    <a:pos x="30" y="27"/>
                  </a:cxn>
                  <a:cxn ang="0">
                    <a:pos x="38" y="12"/>
                  </a:cxn>
                  <a:cxn ang="0">
                    <a:pos x="38" y="12"/>
                  </a:cxn>
                  <a:cxn ang="0">
                    <a:pos x="40" y="27"/>
                  </a:cxn>
                  <a:cxn ang="0">
                    <a:pos x="42" y="44"/>
                  </a:cxn>
                  <a:cxn ang="0">
                    <a:pos x="43" y="44"/>
                  </a:cxn>
                  <a:cxn ang="0">
                    <a:pos x="45" y="44"/>
                  </a:cxn>
                  <a:cxn ang="0">
                    <a:pos x="45" y="44"/>
                  </a:cxn>
                  <a:cxn ang="0">
                    <a:pos x="47" y="44"/>
                  </a:cxn>
                  <a:cxn ang="0">
                    <a:pos x="45" y="22"/>
                  </a:cxn>
                  <a:cxn ang="0">
                    <a:pos x="42" y="0"/>
                  </a:cxn>
                  <a:cxn ang="0">
                    <a:pos x="42" y="0"/>
                  </a:cxn>
                  <a:cxn ang="0">
                    <a:pos x="32" y="20"/>
                  </a:cxn>
                  <a:cxn ang="0">
                    <a:pos x="23" y="34"/>
                  </a:cxn>
                  <a:cxn ang="0">
                    <a:pos x="15" y="17"/>
                  </a:cxn>
                  <a:cxn ang="0">
                    <a:pos x="6" y="0"/>
                  </a:cxn>
                  <a:cxn ang="0">
                    <a:pos x="5" y="0"/>
                  </a:cxn>
                </a:cxnLst>
                <a:rect l="0" t="0" r="r" b="b"/>
                <a:pathLst>
                  <a:path w="47" h="44">
                    <a:moveTo>
                      <a:pt x="5" y="0"/>
                    </a:moveTo>
                    <a:lnTo>
                      <a:pt x="3" y="22"/>
                    </a:lnTo>
                    <a:lnTo>
                      <a:pt x="0" y="44"/>
                    </a:lnTo>
                    <a:lnTo>
                      <a:pt x="0" y="44"/>
                    </a:lnTo>
                    <a:lnTo>
                      <a:pt x="1" y="44"/>
                    </a:lnTo>
                    <a:lnTo>
                      <a:pt x="3" y="44"/>
                    </a:lnTo>
                    <a:lnTo>
                      <a:pt x="3" y="44"/>
                    </a:lnTo>
                    <a:lnTo>
                      <a:pt x="5" y="29"/>
                    </a:lnTo>
                    <a:lnTo>
                      <a:pt x="6" y="12"/>
                    </a:lnTo>
                    <a:lnTo>
                      <a:pt x="6" y="12"/>
                    </a:lnTo>
                    <a:lnTo>
                      <a:pt x="15" y="27"/>
                    </a:lnTo>
                    <a:lnTo>
                      <a:pt x="21" y="44"/>
                    </a:lnTo>
                    <a:lnTo>
                      <a:pt x="23" y="44"/>
                    </a:lnTo>
                    <a:lnTo>
                      <a:pt x="30" y="27"/>
                    </a:lnTo>
                    <a:lnTo>
                      <a:pt x="38" y="12"/>
                    </a:lnTo>
                    <a:lnTo>
                      <a:pt x="38" y="12"/>
                    </a:lnTo>
                    <a:lnTo>
                      <a:pt x="40" y="27"/>
                    </a:lnTo>
                    <a:lnTo>
                      <a:pt x="42" y="44"/>
                    </a:lnTo>
                    <a:lnTo>
                      <a:pt x="43" y="44"/>
                    </a:lnTo>
                    <a:lnTo>
                      <a:pt x="45" y="44"/>
                    </a:lnTo>
                    <a:lnTo>
                      <a:pt x="45" y="44"/>
                    </a:lnTo>
                    <a:lnTo>
                      <a:pt x="47" y="44"/>
                    </a:lnTo>
                    <a:lnTo>
                      <a:pt x="45" y="22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32" y="20"/>
                    </a:lnTo>
                    <a:lnTo>
                      <a:pt x="23" y="34"/>
                    </a:lnTo>
                    <a:lnTo>
                      <a:pt x="15" y="17"/>
                    </a:lnTo>
                    <a:lnTo>
                      <a:pt x="6" y="0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489" name="Freeform 281"/>
              <p:cNvSpPr>
                <a:spLocks/>
              </p:cNvSpPr>
              <p:nvPr/>
            </p:nvSpPr>
            <p:spPr bwMode="auto">
              <a:xfrm>
                <a:off x="1462" y="1862"/>
                <a:ext cx="6" cy="44"/>
              </a:xfrm>
              <a:custGeom>
                <a:avLst/>
                <a:gdLst/>
                <a:ahLst/>
                <a:cxnLst>
                  <a:cxn ang="0">
                    <a:pos x="1" y="27"/>
                  </a:cxn>
                  <a:cxn ang="0">
                    <a:pos x="0" y="35"/>
                  </a:cxn>
                  <a:cxn ang="0">
                    <a:pos x="0" y="44"/>
                  </a:cxn>
                  <a:cxn ang="0">
                    <a:pos x="1" y="44"/>
                  </a:cxn>
                  <a:cxn ang="0">
                    <a:pos x="3" y="44"/>
                  </a:cxn>
                  <a:cxn ang="0">
                    <a:pos x="5" y="44"/>
                  </a:cxn>
                  <a:cxn ang="0">
                    <a:pos x="6" y="44"/>
                  </a:cxn>
                  <a:cxn ang="0">
                    <a:pos x="6" y="35"/>
                  </a:cxn>
                  <a:cxn ang="0">
                    <a:pos x="6" y="27"/>
                  </a:cxn>
                  <a:cxn ang="0">
                    <a:pos x="6" y="17"/>
                  </a:cxn>
                  <a:cxn ang="0">
                    <a:pos x="6" y="9"/>
                  </a:cxn>
                  <a:cxn ang="0">
                    <a:pos x="6" y="0"/>
                  </a:cxn>
                  <a:cxn ang="0">
                    <a:pos x="5" y="2"/>
                  </a:cxn>
                  <a:cxn ang="0">
                    <a:pos x="3" y="2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0" y="9"/>
                  </a:cxn>
                  <a:cxn ang="0">
                    <a:pos x="1" y="17"/>
                  </a:cxn>
                  <a:cxn ang="0">
                    <a:pos x="1" y="27"/>
                  </a:cxn>
                </a:cxnLst>
                <a:rect l="0" t="0" r="r" b="b"/>
                <a:pathLst>
                  <a:path w="6" h="44">
                    <a:moveTo>
                      <a:pt x="1" y="27"/>
                    </a:moveTo>
                    <a:lnTo>
                      <a:pt x="0" y="35"/>
                    </a:lnTo>
                    <a:lnTo>
                      <a:pt x="0" y="44"/>
                    </a:lnTo>
                    <a:lnTo>
                      <a:pt x="1" y="44"/>
                    </a:lnTo>
                    <a:lnTo>
                      <a:pt x="3" y="44"/>
                    </a:lnTo>
                    <a:lnTo>
                      <a:pt x="5" y="44"/>
                    </a:lnTo>
                    <a:lnTo>
                      <a:pt x="6" y="44"/>
                    </a:lnTo>
                    <a:lnTo>
                      <a:pt x="6" y="35"/>
                    </a:lnTo>
                    <a:lnTo>
                      <a:pt x="6" y="27"/>
                    </a:lnTo>
                    <a:lnTo>
                      <a:pt x="6" y="17"/>
                    </a:lnTo>
                    <a:lnTo>
                      <a:pt x="6" y="9"/>
                    </a:lnTo>
                    <a:lnTo>
                      <a:pt x="6" y="0"/>
                    </a:lnTo>
                    <a:lnTo>
                      <a:pt x="5" y="2"/>
                    </a:lnTo>
                    <a:lnTo>
                      <a:pt x="3" y="2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0" y="9"/>
                    </a:lnTo>
                    <a:lnTo>
                      <a:pt x="1" y="17"/>
                    </a:lnTo>
                    <a:lnTo>
                      <a:pt x="1" y="2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490" name="Freeform 282"/>
              <p:cNvSpPr>
                <a:spLocks/>
              </p:cNvSpPr>
              <p:nvPr/>
            </p:nvSpPr>
            <p:spPr bwMode="auto">
              <a:xfrm>
                <a:off x="3078" y="1877"/>
                <a:ext cx="30" cy="44"/>
              </a:xfrm>
              <a:custGeom>
                <a:avLst/>
                <a:gdLst/>
                <a:ahLst/>
                <a:cxnLst>
                  <a:cxn ang="0">
                    <a:pos x="0" y="44"/>
                  </a:cxn>
                  <a:cxn ang="0">
                    <a:pos x="2" y="42"/>
                  </a:cxn>
                  <a:cxn ang="0">
                    <a:pos x="4" y="42"/>
                  </a:cxn>
                  <a:cxn ang="0">
                    <a:pos x="5" y="42"/>
                  </a:cxn>
                  <a:cxn ang="0">
                    <a:pos x="7" y="44"/>
                  </a:cxn>
                  <a:cxn ang="0">
                    <a:pos x="5" y="35"/>
                  </a:cxn>
                  <a:cxn ang="0">
                    <a:pos x="5" y="27"/>
                  </a:cxn>
                  <a:cxn ang="0">
                    <a:pos x="5" y="22"/>
                  </a:cxn>
                  <a:cxn ang="0">
                    <a:pos x="5" y="22"/>
                  </a:cxn>
                  <a:cxn ang="0">
                    <a:pos x="5" y="22"/>
                  </a:cxn>
                  <a:cxn ang="0">
                    <a:pos x="7" y="22"/>
                  </a:cxn>
                  <a:cxn ang="0">
                    <a:pos x="7" y="22"/>
                  </a:cxn>
                  <a:cxn ang="0">
                    <a:pos x="12" y="27"/>
                  </a:cxn>
                  <a:cxn ang="0">
                    <a:pos x="17" y="34"/>
                  </a:cxn>
                  <a:cxn ang="0">
                    <a:pos x="24" y="44"/>
                  </a:cxn>
                  <a:cxn ang="0">
                    <a:pos x="25" y="42"/>
                  </a:cxn>
                  <a:cxn ang="0">
                    <a:pos x="27" y="42"/>
                  </a:cxn>
                  <a:cxn ang="0">
                    <a:pos x="29" y="42"/>
                  </a:cxn>
                  <a:cxn ang="0">
                    <a:pos x="30" y="44"/>
                  </a:cxn>
                  <a:cxn ang="0">
                    <a:pos x="20" y="30"/>
                  </a:cxn>
                  <a:cxn ang="0">
                    <a:pos x="10" y="20"/>
                  </a:cxn>
                  <a:cxn ang="0">
                    <a:pos x="20" y="10"/>
                  </a:cxn>
                  <a:cxn ang="0">
                    <a:pos x="30" y="0"/>
                  </a:cxn>
                  <a:cxn ang="0">
                    <a:pos x="29" y="0"/>
                  </a:cxn>
                  <a:cxn ang="0">
                    <a:pos x="27" y="0"/>
                  </a:cxn>
                  <a:cxn ang="0">
                    <a:pos x="25" y="0"/>
                  </a:cxn>
                  <a:cxn ang="0">
                    <a:pos x="25" y="0"/>
                  </a:cxn>
                  <a:cxn ang="0">
                    <a:pos x="15" y="10"/>
                  </a:cxn>
                  <a:cxn ang="0">
                    <a:pos x="7" y="20"/>
                  </a:cxn>
                  <a:cxn ang="0">
                    <a:pos x="7" y="20"/>
                  </a:cxn>
                  <a:cxn ang="0">
                    <a:pos x="5" y="20"/>
                  </a:cxn>
                  <a:cxn ang="0">
                    <a:pos x="5" y="20"/>
                  </a:cxn>
                  <a:cxn ang="0">
                    <a:pos x="5" y="20"/>
                  </a:cxn>
                  <a:cxn ang="0">
                    <a:pos x="5" y="17"/>
                  </a:cxn>
                  <a:cxn ang="0">
                    <a:pos x="5" y="9"/>
                  </a:cxn>
                  <a:cxn ang="0">
                    <a:pos x="7" y="0"/>
                  </a:cxn>
                  <a:cxn ang="0">
                    <a:pos x="5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9"/>
                  </a:cxn>
                  <a:cxn ang="0">
                    <a:pos x="0" y="17"/>
                  </a:cxn>
                  <a:cxn ang="0">
                    <a:pos x="0" y="27"/>
                  </a:cxn>
                  <a:cxn ang="0">
                    <a:pos x="0" y="35"/>
                  </a:cxn>
                  <a:cxn ang="0">
                    <a:pos x="0" y="44"/>
                  </a:cxn>
                </a:cxnLst>
                <a:rect l="0" t="0" r="r" b="b"/>
                <a:pathLst>
                  <a:path w="30" h="44">
                    <a:moveTo>
                      <a:pt x="0" y="44"/>
                    </a:moveTo>
                    <a:lnTo>
                      <a:pt x="2" y="42"/>
                    </a:lnTo>
                    <a:lnTo>
                      <a:pt x="4" y="42"/>
                    </a:lnTo>
                    <a:lnTo>
                      <a:pt x="5" y="42"/>
                    </a:lnTo>
                    <a:lnTo>
                      <a:pt x="7" y="44"/>
                    </a:lnTo>
                    <a:lnTo>
                      <a:pt x="5" y="35"/>
                    </a:lnTo>
                    <a:lnTo>
                      <a:pt x="5" y="27"/>
                    </a:lnTo>
                    <a:lnTo>
                      <a:pt x="5" y="22"/>
                    </a:lnTo>
                    <a:lnTo>
                      <a:pt x="5" y="22"/>
                    </a:lnTo>
                    <a:lnTo>
                      <a:pt x="5" y="22"/>
                    </a:lnTo>
                    <a:lnTo>
                      <a:pt x="7" y="22"/>
                    </a:lnTo>
                    <a:lnTo>
                      <a:pt x="7" y="22"/>
                    </a:lnTo>
                    <a:lnTo>
                      <a:pt x="12" y="27"/>
                    </a:lnTo>
                    <a:lnTo>
                      <a:pt x="17" y="34"/>
                    </a:lnTo>
                    <a:lnTo>
                      <a:pt x="24" y="44"/>
                    </a:lnTo>
                    <a:lnTo>
                      <a:pt x="25" y="42"/>
                    </a:lnTo>
                    <a:lnTo>
                      <a:pt x="27" y="42"/>
                    </a:lnTo>
                    <a:lnTo>
                      <a:pt x="29" y="42"/>
                    </a:lnTo>
                    <a:lnTo>
                      <a:pt x="30" y="44"/>
                    </a:lnTo>
                    <a:lnTo>
                      <a:pt x="20" y="30"/>
                    </a:lnTo>
                    <a:lnTo>
                      <a:pt x="10" y="20"/>
                    </a:lnTo>
                    <a:lnTo>
                      <a:pt x="20" y="10"/>
                    </a:lnTo>
                    <a:lnTo>
                      <a:pt x="30" y="0"/>
                    </a:lnTo>
                    <a:lnTo>
                      <a:pt x="29" y="0"/>
                    </a:lnTo>
                    <a:lnTo>
                      <a:pt x="27" y="0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15" y="10"/>
                    </a:lnTo>
                    <a:lnTo>
                      <a:pt x="7" y="20"/>
                    </a:lnTo>
                    <a:lnTo>
                      <a:pt x="7" y="20"/>
                    </a:lnTo>
                    <a:lnTo>
                      <a:pt x="5" y="20"/>
                    </a:lnTo>
                    <a:lnTo>
                      <a:pt x="5" y="20"/>
                    </a:lnTo>
                    <a:lnTo>
                      <a:pt x="5" y="20"/>
                    </a:lnTo>
                    <a:lnTo>
                      <a:pt x="5" y="17"/>
                    </a:lnTo>
                    <a:lnTo>
                      <a:pt x="5" y="9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9"/>
                    </a:lnTo>
                    <a:lnTo>
                      <a:pt x="0" y="17"/>
                    </a:lnTo>
                    <a:lnTo>
                      <a:pt x="0" y="27"/>
                    </a:lnTo>
                    <a:lnTo>
                      <a:pt x="0" y="35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491" name="Freeform 283"/>
              <p:cNvSpPr>
                <a:spLocks noEditPoints="1"/>
              </p:cNvSpPr>
              <p:nvPr/>
            </p:nvSpPr>
            <p:spPr bwMode="auto">
              <a:xfrm>
                <a:off x="3112" y="1877"/>
                <a:ext cx="37" cy="44"/>
              </a:xfrm>
              <a:custGeom>
                <a:avLst/>
                <a:gdLst/>
                <a:ahLst/>
                <a:cxnLst>
                  <a:cxn ang="0">
                    <a:pos x="18" y="0"/>
                  </a:cxn>
                  <a:cxn ang="0">
                    <a:pos x="8" y="22"/>
                  </a:cxn>
                  <a:cxn ang="0">
                    <a:pos x="0" y="44"/>
                  </a:cxn>
                  <a:cxn ang="0">
                    <a:pos x="0" y="42"/>
                  </a:cxn>
                  <a:cxn ang="0">
                    <a:pos x="2" y="42"/>
                  </a:cxn>
                  <a:cxn ang="0">
                    <a:pos x="3" y="42"/>
                  </a:cxn>
                  <a:cxn ang="0">
                    <a:pos x="3" y="44"/>
                  </a:cxn>
                  <a:cxn ang="0">
                    <a:pos x="7" y="35"/>
                  </a:cxn>
                  <a:cxn ang="0">
                    <a:pos x="10" y="27"/>
                  </a:cxn>
                  <a:cxn ang="0">
                    <a:pos x="13" y="27"/>
                  </a:cxn>
                  <a:cxn ang="0">
                    <a:pos x="17" y="27"/>
                  </a:cxn>
                  <a:cxn ang="0">
                    <a:pos x="22" y="27"/>
                  </a:cxn>
                  <a:cxn ang="0">
                    <a:pos x="25" y="27"/>
                  </a:cxn>
                  <a:cxn ang="0">
                    <a:pos x="27" y="30"/>
                  </a:cxn>
                  <a:cxn ang="0">
                    <a:pos x="28" y="35"/>
                  </a:cxn>
                  <a:cxn ang="0">
                    <a:pos x="30" y="39"/>
                  </a:cxn>
                  <a:cxn ang="0">
                    <a:pos x="32" y="44"/>
                  </a:cxn>
                  <a:cxn ang="0">
                    <a:pos x="33" y="42"/>
                  </a:cxn>
                  <a:cxn ang="0">
                    <a:pos x="35" y="42"/>
                  </a:cxn>
                  <a:cxn ang="0">
                    <a:pos x="37" y="42"/>
                  </a:cxn>
                  <a:cxn ang="0">
                    <a:pos x="37" y="44"/>
                  </a:cxn>
                  <a:cxn ang="0">
                    <a:pos x="30" y="24"/>
                  </a:cxn>
                  <a:cxn ang="0">
                    <a:pos x="20" y="0"/>
                  </a:cxn>
                  <a:cxn ang="0">
                    <a:pos x="18" y="0"/>
                  </a:cxn>
                  <a:cxn ang="0">
                    <a:pos x="18" y="9"/>
                  </a:cxn>
                  <a:cxn ang="0">
                    <a:pos x="23" y="24"/>
                  </a:cxn>
                  <a:cxn ang="0">
                    <a:pos x="20" y="24"/>
                  </a:cxn>
                  <a:cxn ang="0">
                    <a:pos x="17" y="24"/>
                  </a:cxn>
                  <a:cxn ang="0">
                    <a:pos x="15" y="24"/>
                  </a:cxn>
                  <a:cxn ang="0">
                    <a:pos x="12" y="24"/>
                  </a:cxn>
                  <a:cxn ang="0">
                    <a:pos x="18" y="9"/>
                  </a:cxn>
                </a:cxnLst>
                <a:rect l="0" t="0" r="r" b="b"/>
                <a:pathLst>
                  <a:path w="37" h="44">
                    <a:moveTo>
                      <a:pt x="18" y="0"/>
                    </a:moveTo>
                    <a:lnTo>
                      <a:pt x="8" y="22"/>
                    </a:lnTo>
                    <a:lnTo>
                      <a:pt x="0" y="44"/>
                    </a:lnTo>
                    <a:lnTo>
                      <a:pt x="0" y="42"/>
                    </a:lnTo>
                    <a:lnTo>
                      <a:pt x="2" y="42"/>
                    </a:lnTo>
                    <a:lnTo>
                      <a:pt x="3" y="42"/>
                    </a:lnTo>
                    <a:lnTo>
                      <a:pt x="3" y="44"/>
                    </a:lnTo>
                    <a:lnTo>
                      <a:pt x="7" y="35"/>
                    </a:lnTo>
                    <a:lnTo>
                      <a:pt x="10" y="27"/>
                    </a:lnTo>
                    <a:lnTo>
                      <a:pt x="13" y="27"/>
                    </a:lnTo>
                    <a:lnTo>
                      <a:pt x="17" y="27"/>
                    </a:lnTo>
                    <a:lnTo>
                      <a:pt x="22" y="27"/>
                    </a:lnTo>
                    <a:lnTo>
                      <a:pt x="25" y="27"/>
                    </a:lnTo>
                    <a:lnTo>
                      <a:pt x="27" y="30"/>
                    </a:lnTo>
                    <a:lnTo>
                      <a:pt x="28" y="35"/>
                    </a:lnTo>
                    <a:lnTo>
                      <a:pt x="30" y="39"/>
                    </a:lnTo>
                    <a:lnTo>
                      <a:pt x="32" y="44"/>
                    </a:lnTo>
                    <a:lnTo>
                      <a:pt x="33" y="42"/>
                    </a:lnTo>
                    <a:lnTo>
                      <a:pt x="35" y="42"/>
                    </a:lnTo>
                    <a:lnTo>
                      <a:pt x="37" y="42"/>
                    </a:lnTo>
                    <a:lnTo>
                      <a:pt x="37" y="44"/>
                    </a:lnTo>
                    <a:lnTo>
                      <a:pt x="30" y="24"/>
                    </a:lnTo>
                    <a:lnTo>
                      <a:pt x="20" y="0"/>
                    </a:lnTo>
                    <a:lnTo>
                      <a:pt x="18" y="0"/>
                    </a:lnTo>
                    <a:close/>
                    <a:moveTo>
                      <a:pt x="18" y="9"/>
                    </a:moveTo>
                    <a:lnTo>
                      <a:pt x="23" y="24"/>
                    </a:lnTo>
                    <a:lnTo>
                      <a:pt x="20" y="24"/>
                    </a:lnTo>
                    <a:lnTo>
                      <a:pt x="17" y="24"/>
                    </a:lnTo>
                    <a:lnTo>
                      <a:pt x="15" y="24"/>
                    </a:lnTo>
                    <a:lnTo>
                      <a:pt x="12" y="24"/>
                    </a:lnTo>
                    <a:lnTo>
                      <a:pt x="18" y="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492" name="Freeform 284"/>
              <p:cNvSpPr>
                <a:spLocks/>
              </p:cNvSpPr>
              <p:nvPr/>
            </p:nvSpPr>
            <p:spPr bwMode="auto">
              <a:xfrm>
                <a:off x="3154" y="1877"/>
                <a:ext cx="33" cy="44"/>
              </a:xfrm>
              <a:custGeom>
                <a:avLst/>
                <a:gdLst/>
                <a:ahLst/>
                <a:cxnLst>
                  <a:cxn ang="0">
                    <a:pos x="13" y="25"/>
                  </a:cxn>
                  <a:cxn ang="0">
                    <a:pos x="13" y="35"/>
                  </a:cxn>
                  <a:cxn ang="0">
                    <a:pos x="13" y="44"/>
                  </a:cxn>
                  <a:cxn ang="0">
                    <a:pos x="15" y="42"/>
                  </a:cxn>
                  <a:cxn ang="0">
                    <a:pos x="17" y="42"/>
                  </a:cxn>
                  <a:cxn ang="0">
                    <a:pos x="18" y="42"/>
                  </a:cxn>
                  <a:cxn ang="0">
                    <a:pos x="20" y="44"/>
                  </a:cxn>
                  <a:cxn ang="0">
                    <a:pos x="18" y="35"/>
                  </a:cxn>
                  <a:cxn ang="0">
                    <a:pos x="18" y="25"/>
                  </a:cxn>
                  <a:cxn ang="0">
                    <a:pos x="22" y="20"/>
                  </a:cxn>
                  <a:cxn ang="0">
                    <a:pos x="25" y="15"/>
                  </a:cxn>
                  <a:cxn ang="0">
                    <a:pos x="28" y="9"/>
                  </a:cxn>
                  <a:cxn ang="0">
                    <a:pos x="33" y="0"/>
                  </a:cxn>
                  <a:cxn ang="0">
                    <a:pos x="32" y="0"/>
                  </a:cxn>
                  <a:cxn ang="0">
                    <a:pos x="32" y="0"/>
                  </a:cxn>
                  <a:cxn ang="0">
                    <a:pos x="30" y="0"/>
                  </a:cxn>
                  <a:cxn ang="0">
                    <a:pos x="28" y="0"/>
                  </a:cxn>
                  <a:cxn ang="0">
                    <a:pos x="23" y="12"/>
                  </a:cxn>
                  <a:cxn ang="0">
                    <a:pos x="17" y="22"/>
                  </a:cxn>
                  <a:cxn ang="0">
                    <a:pos x="12" y="10"/>
                  </a:cxn>
                  <a:cxn ang="0">
                    <a:pos x="7" y="0"/>
                  </a:cxn>
                  <a:cxn ang="0">
                    <a:pos x="5" y="0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7" y="12"/>
                  </a:cxn>
                  <a:cxn ang="0">
                    <a:pos x="13" y="25"/>
                  </a:cxn>
                </a:cxnLst>
                <a:rect l="0" t="0" r="r" b="b"/>
                <a:pathLst>
                  <a:path w="33" h="44">
                    <a:moveTo>
                      <a:pt x="13" y="25"/>
                    </a:moveTo>
                    <a:lnTo>
                      <a:pt x="13" y="35"/>
                    </a:lnTo>
                    <a:lnTo>
                      <a:pt x="13" y="44"/>
                    </a:lnTo>
                    <a:lnTo>
                      <a:pt x="15" y="42"/>
                    </a:lnTo>
                    <a:lnTo>
                      <a:pt x="17" y="42"/>
                    </a:lnTo>
                    <a:lnTo>
                      <a:pt x="18" y="42"/>
                    </a:lnTo>
                    <a:lnTo>
                      <a:pt x="20" y="44"/>
                    </a:lnTo>
                    <a:lnTo>
                      <a:pt x="18" y="35"/>
                    </a:lnTo>
                    <a:lnTo>
                      <a:pt x="18" y="25"/>
                    </a:lnTo>
                    <a:lnTo>
                      <a:pt x="22" y="20"/>
                    </a:lnTo>
                    <a:lnTo>
                      <a:pt x="25" y="15"/>
                    </a:lnTo>
                    <a:lnTo>
                      <a:pt x="28" y="9"/>
                    </a:lnTo>
                    <a:lnTo>
                      <a:pt x="33" y="0"/>
                    </a:lnTo>
                    <a:lnTo>
                      <a:pt x="32" y="0"/>
                    </a:lnTo>
                    <a:lnTo>
                      <a:pt x="32" y="0"/>
                    </a:lnTo>
                    <a:lnTo>
                      <a:pt x="30" y="0"/>
                    </a:lnTo>
                    <a:lnTo>
                      <a:pt x="28" y="0"/>
                    </a:lnTo>
                    <a:lnTo>
                      <a:pt x="23" y="12"/>
                    </a:lnTo>
                    <a:lnTo>
                      <a:pt x="17" y="22"/>
                    </a:lnTo>
                    <a:lnTo>
                      <a:pt x="12" y="1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7" y="12"/>
                    </a:lnTo>
                    <a:lnTo>
                      <a:pt x="13" y="2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493" name="Freeform 285"/>
              <p:cNvSpPr>
                <a:spLocks noEditPoints="1"/>
              </p:cNvSpPr>
              <p:nvPr/>
            </p:nvSpPr>
            <p:spPr bwMode="auto">
              <a:xfrm>
                <a:off x="3192" y="1877"/>
                <a:ext cx="46" cy="44"/>
              </a:xfrm>
              <a:custGeom>
                <a:avLst/>
                <a:gdLst/>
                <a:ahLst/>
                <a:cxnLst>
                  <a:cxn ang="0">
                    <a:pos x="39" y="22"/>
                  </a:cxn>
                  <a:cxn ang="0">
                    <a:pos x="39" y="29"/>
                  </a:cxn>
                  <a:cxn ang="0">
                    <a:pos x="37" y="34"/>
                  </a:cxn>
                  <a:cxn ang="0">
                    <a:pos x="34" y="37"/>
                  </a:cxn>
                  <a:cxn ang="0">
                    <a:pos x="31" y="39"/>
                  </a:cxn>
                  <a:cxn ang="0">
                    <a:pos x="27" y="41"/>
                  </a:cxn>
                  <a:cxn ang="0">
                    <a:pos x="22" y="42"/>
                  </a:cxn>
                  <a:cxn ang="0">
                    <a:pos x="19" y="41"/>
                  </a:cxn>
                  <a:cxn ang="0">
                    <a:pos x="14" y="39"/>
                  </a:cxn>
                  <a:cxn ang="0">
                    <a:pos x="10" y="37"/>
                  </a:cxn>
                  <a:cxn ang="0">
                    <a:pos x="9" y="34"/>
                  </a:cxn>
                  <a:cxn ang="0">
                    <a:pos x="7" y="29"/>
                  </a:cxn>
                  <a:cxn ang="0">
                    <a:pos x="5" y="22"/>
                  </a:cxn>
                  <a:cxn ang="0">
                    <a:pos x="7" y="15"/>
                  </a:cxn>
                  <a:cxn ang="0">
                    <a:pos x="9" y="10"/>
                  </a:cxn>
                  <a:cxn ang="0">
                    <a:pos x="10" y="7"/>
                  </a:cxn>
                  <a:cxn ang="0">
                    <a:pos x="14" y="4"/>
                  </a:cxn>
                  <a:cxn ang="0">
                    <a:pos x="19" y="2"/>
                  </a:cxn>
                  <a:cxn ang="0">
                    <a:pos x="22" y="2"/>
                  </a:cxn>
                  <a:cxn ang="0">
                    <a:pos x="27" y="2"/>
                  </a:cxn>
                  <a:cxn ang="0">
                    <a:pos x="31" y="4"/>
                  </a:cxn>
                  <a:cxn ang="0">
                    <a:pos x="34" y="7"/>
                  </a:cxn>
                  <a:cxn ang="0">
                    <a:pos x="37" y="10"/>
                  </a:cxn>
                  <a:cxn ang="0">
                    <a:pos x="39" y="15"/>
                  </a:cxn>
                  <a:cxn ang="0">
                    <a:pos x="39" y="22"/>
                  </a:cxn>
                  <a:cxn ang="0">
                    <a:pos x="0" y="22"/>
                  </a:cxn>
                  <a:cxn ang="0">
                    <a:pos x="0" y="29"/>
                  </a:cxn>
                  <a:cxn ang="0">
                    <a:pos x="2" y="34"/>
                  </a:cxn>
                  <a:cxn ang="0">
                    <a:pos x="7" y="39"/>
                  </a:cxn>
                  <a:cxn ang="0">
                    <a:pos x="10" y="41"/>
                  </a:cxn>
                  <a:cxn ang="0">
                    <a:pos x="16" y="44"/>
                  </a:cxn>
                  <a:cxn ang="0">
                    <a:pos x="22" y="44"/>
                  </a:cxn>
                  <a:cxn ang="0">
                    <a:pos x="29" y="44"/>
                  </a:cxn>
                  <a:cxn ang="0">
                    <a:pos x="34" y="41"/>
                  </a:cxn>
                  <a:cxn ang="0">
                    <a:pos x="39" y="39"/>
                  </a:cxn>
                  <a:cxn ang="0">
                    <a:pos x="42" y="34"/>
                  </a:cxn>
                  <a:cxn ang="0">
                    <a:pos x="44" y="29"/>
                  </a:cxn>
                  <a:cxn ang="0">
                    <a:pos x="46" y="22"/>
                  </a:cxn>
                  <a:cxn ang="0">
                    <a:pos x="44" y="15"/>
                  </a:cxn>
                  <a:cxn ang="0">
                    <a:pos x="42" y="10"/>
                  </a:cxn>
                  <a:cxn ang="0">
                    <a:pos x="39" y="5"/>
                  </a:cxn>
                  <a:cxn ang="0">
                    <a:pos x="34" y="2"/>
                  </a:cxn>
                  <a:cxn ang="0">
                    <a:pos x="29" y="0"/>
                  </a:cxn>
                  <a:cxn ang="0">
                    <a:pos x="22" y="0"/>
                  </a:cxn>
                  <a:cxn ang="0">
                    <a:pos x="16" y="0"/>
                  </a:cxn>
                  <a:cxn ang="0">
                    <a:pos x="10" y="2"/>
                  </a:cxn>
                  <a:cxn ang="0">
                    <a:pos x="7" y="5"/>
                  </a:cxn>
                  <a:cxn ang="0">
                    <a:pos x="2" y="10"/>
                  </a:cxn>
                  <a:cxn ang="0">
                    <a:pos x="0" y="15"/>
                  </a:cxn>
                  <a:cxn ang="0">
                    <a:pos x="0" y="22"/>
                  </a:cxn>
                </a:cxnLst>
                <a:rect l="0" t="0" r="r" b="b"/>
                <a:pathLst>
                  <a:path w="46" h="44">
                    <a:moveTo>
                      <a:pt x="39" y="22"/>
                    </a:moveTo>
                    <a:lnTo>
                      <a:pt x="39" y="29"/>
                    </a:lnTo>
                    <a:lnTo>
                      <a:pt x="37" y="34"/>
                    </a:lnTo>
                    <a:lnTo>
                      <a:pt x="34" y="37"/>
                    </a:lnTo>
                    <a:lnTo>
                      <a:pt x="31" y="39"/>
                    </a:lnTo>
                    <a:lnTo>
                      <a:pt x="27" y="41"/>
                    </a:lnTo>
                    <a:lnTo>
                      <a:pt x="22" y="42"/>
                    </a:lnTo>
                    <a:lnTo>
                      <a:pt x="19" y="41"/>
                    </a:lnTo>
                    <a:lnTo>
                      <a:pt x="14" y="39"/>
                    </a:lnTo>
                    <a:lnTo>
                      <a:pt x="10" y="37"/>
                    </a:lnTo>
                    <a:lnTo>
                      <a:pt x="9" y="34"/>
                    </a:lnTo>
                    <a:lnTo>
                      <a:pt x="7" y="29"/>
                    </a:lnTo>
                    <a:lnTo>
                      <a:pt x="5" y="22"/>
                    </a:lnTo>
                    <a:lnTo>
                      <a:pt x="7" y="15"/>
                    </a:lnTo>
                    <a:lnTo>
                      <a:pt x="9" y="10"/>
                    </a:lnTo>
                    <a:lnTo>
                      <a:pt x="10" y="7"/>
                    </a:lnTo>
                    <a:lnTo>
                      <a:pt x="14" y="4"/>
                    </a:lnTo>
                    <a:lnTo>
                      <a:pt x="19" y="2"/>
                    </a:lnTo>
                    <a:lnTo>
                      <a:pt x="22" y="2"/>
                    </a:lnTo>
                    <a:lnTo>
                      <a:pt x="27" y="2"/>
                    </a:lnTo>
                    <a:lnTo>
                      <a:pt x="31" y="4"/>
                    </a:lnTo>
                    <a:lnTo>
                      <a:pt x="34" y="7"/>
                    </a:lnTo>
                    <a:lnTo>
                      <a:pt x="37" y="10"/>
                    </a:lnTo>
                    <a:lnTo>
                      <a:pt x="39" y="15"/>
                    </a:lnTo>
                    <a:lnTo>
                      <a:pt x="39" y="22"/>
                    </a:lnTo>
                    <a:close/>
                    <a:moveTo>
                      <a:pt x="0" y="22"/>
                    </a:moveTo>
                    <a:lnTo>
                      <a:pt x="0" y="29"/>
                    </a:lnTo>
                    <a:lnTo>
                      <a:pt x="2" y="34"/>
                    </a:lnTo>
                    <a:lnTo>
                      <a:pt x="7" y="39"/>
                    </a:lnTo>
                    <a:lnTo>
                      <a:pt x="10" y="41"/>
                    </a:lnTo>
                    <a:lnTo>
                      <a:pt x="16" y="44"/>
                    </a:lnTo>
                    <a:lnTo>
                      <a:pt x="22" y="44"/>
                    </a:lnTo>
                    <a:lnTo>
                      <a:pt x="29" y="44"/>
                    </a:lnTo>
                    <a:lnTo>
                      <a:pt x="34" y="41"/>
                    </a:lnTo>
                    <a:lnTo>
                      <a:pt x="39" y="39"/>
                    </a:lnTo>
                    <a:lnTo>
                      <a:pt x="42" y="34"/>
                    </a:lnTo>
                    <a:lnTo>
                      <a:pt x="44" y="29"/>
                    </a:lnTo>
                    <a:lnTo>
                      <a:pt x="46" y="22"/>
                    </a:lnTo>
                    <a:lnTo>
                      <a:pt x="44" y="15"/>
                    </a:lnTo>
                    <a:lnTo>
                      <a:pt x="42" y="10"/>
                    </a:lnTo>
                    <a:lnTo>
                      <a:pt x="39" y="5"/>
                    </a:lnTo>
                    <a:lnTo>
                      <a:pt x="34" y="2"/>
                    </a:lnTo>
                    <a:lnTo>
                      <a:pt x="29" y="0"/>
                    </a:lnTo>
                    <a:lnTo>
                      <a:pt x="22" y="0"/>
                    </a:lnTo>
                    <a:lnTo>
                      <a:pt x="16" y="0"/>
                    </a:lnTo>
                    <a:lnTo>
                      <a:pt x="10" y="2"/>
                    </a:lnTo>
                    <a:lnTo>
                      <a:pt x="7" y="5"/>
                    </a:lnTo>
                    <a:lnTo>
                      <a:pt x="2" y="10"/>
                    </a:lnTo>
                    <a:lnTo>
                      <a:pt x="0" y="15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494" name="Freeform 286"/>
              <p:cNvSpPr>
                <a:spLocks/>
              </p:cNvSpPr>
              <p:nvPr/>
            </p:nvSpPr>
            <p:spPr bwMode="auto">
              <a:xfrm>
                <a:off x="3246" y="1877"/>
                <a:ext cx="24" cy="44"/>
              </a:xfrm>
              <a:custGeom>
                <a:avLst/>
                <a:gdLst/>
                <a:ahLst/>
                <a:cxnLst>
                  <a:cxn ang="0">
                    <a:pos x="2" y="27"/>
                  </a:cxn>
                  <a:cxn ang="0">
                    <a:pos x="0" y="35"/>
                  </a:cxn>
                  <a:cxn ang="0">
                    <a:pos x="0" y="44"/>
                  </a:cxn>
                  <a:cxn ang="0">
                    <a:pos x="7" y="42"/>
                  </a:cxn>
                  <a:cxn ang="0">
                    <a:pos x="12" y="42"/>
                  </a:cxn>
                  <a:cxn ang="0">
                    <a:pos x="17" y="42"/>
                  </a:cxn>
                  <a:cxn ang="0">
                    <a:pos x="24" y="44"/>
                  </a:cxn>
                  <a:cxn ang="0">
                    <a:pos x="22" y="42"/>
                  </a:cxn>
                  <a:cxn ang="0">
                    <a:pos x="22" y="41"/>
                  </a:cxn>
                  <a:cxn ang="0">
                    <a:pos x="22" y="41"/>
                  </a:cxn>
                  <a:cxn ang="0">
                    <a:pos x="24" y="39"/>
                  </a:cxn>
                  <a:cxn ang="0">
                    <a:pos x="15" y="41"/>
                  </a:cxn>
                  <a:cxn ang="0">
                    <a:pos x="7" y="41"/>
                  </a:cxn>
                  <a:cxn ang="0">
                    <a:pos x="7" y="30"/>
                  </a:cxn>
                  <a:cxn ang="0">
                    <a:pos x="7" y="17"/>
                  </a:cxn>
                  <a:cxn ang="0">
                    <a:pos x="7" y="9"/>
                  </a:cxn>
                  <a:cxn ang="0">
                    <a:pos x="7" y="0"/>
                  </a:cxn>
                  <a:cxn ang="0">
                    <a:pos x="5" y="0"/>
                  </a:cxn>
                  <a:cxn ang="0">
                    <a:pos x="3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9"/>
                  </a:cxn>
                  <a:cxn ang="0">
                    <a:pos x="2" y="17"/>
                  </a:cxn>
                  <a:cxn ang="0">
                    <a:pos x="2" y="27"/>
                  </a:cxn>
                </a:cxnLst>
                <a:rect l="0" t="0" r="r" b="b"/>
                <a:pathLst>
                  <a:path w="24" h="44">
                    <a:moveTo>
                      <a:pt x="2" y="27"/>
                    </a:moveTo>
                    <a:lnTo>
                      <a:pt x="0" y="35"/>
                    </a:lnTo>
                    <a:lnTo>
                      <a:pt x="0" y="44"/>
                    </a:lnTo>
                    <a:lnTo>
                      <a:pt x="7" y="42"/>
                    </a:lnTo>
                    <a:lnTo>
                      <a:pt x="12" y="42"/>
                    </a:lnTo>
                    <a:lnTo>
                      <a:pt x="17" y="42"/>
                    </a:lnTo>
                    <a:lnTo>
                      <a:pt x="24" y="44"/>
                    </a:lnTo>
                    <a:lnTo>
                      <a:pt x="22" y="42"/>
                    </a:lnTo>
                    <a:lnTo>
                      <a:pt x="22" y="41"/>
                    </a:lnTo>
                    <a:lnTo>
                      <a:pt x="22" y="41"/>
                    </a:lnTo>
                    <a:lnTo>
                      <a:pt x="24" y="39"/>
                    </a:lnTo>
                    <a:lnTo>
                      <a:pt x="15" y="41"/>
                    </a:lnTo>
                    <a:lnTo>
                      <a:pt x="7" y="41"/>
                    </a:lnTo>
                    <a:lnTo>
                      <a:pt x="7" y="30"/>
                    </a:lnTo>
                    <a:lnTo>
                      <a:pt x="7" y="17"/>
                    </a:lnTo>
                    <a:lnTo>
                      <a:pt x="7" y="9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9"/>
                    </a:lnTo>
                    <a:lnTo>
                      <a:pt x="2" y="17"/>
                    </a:lnTo>
                    <a:lnTo>
                      <a:pt x="2" y="2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495" name="Freeform 287"/>
              <p:cNvSpPr>
                <a:spLocks/>
              </p:cNvSpPr>
              <p:nvPr/>
            </p:nvSpPr>
            <p:spPr bwMode="auto">
              <a:xfrm>
                <a:off x="3278" y="1877"/>
                <a:ext cx="22" cy="44"/>
              </a:xfrm>
              <a:custGeom>
                <a:avLst/>
                <a:gdLst/>
                <a:ahLst/>
                <a:cxnLst>
                  <a:cxn ang="0">
                    <a:pos x="0" y="27"/>
                  </a:cxn>
                  <a:cxn ang="0">
                    <a:pos x="0" y="35"/>
                  </a:cxn>
                  <a:cxn ang="0">
                    <a:pos x="0" y="44"/>
                  </a:cxn>
                  <a:cxn ang="0">
                    <a:pos x="5" y="42"/>
                  </a:cxn>
                  <a:cxn ang="0">
                    <a:pos x="10" y="42"/>
                  </a:cxn>
                  <a:cxn ang="0">
                    <a:pos x="17" y="42"/>
                  </a:cxn>
                  <a:cxn ang="0">
                    <a:pos x="22" y="44"/>
                  </a:cxn>
                  <a:cxn ang="0">
                    <a:pos x="22" y="42"/>
                  </a:cxn>
                  <a:cxn ang="0">
                    <a:pos x="22" y="41"/>
                  </a:cxn>
                  <a:cxn ang="0">
                    <a:pos x="22" y="41"/>
                  </a:cxn>
                  <a:cxn ang="0">
                    <a:pos x="22" y="39"/>
                  </a:cxn>
                  <a:cxn ang="0">
                    <a:pos x="18" y="41"/>
                  </a:cxn>
                  <a:cxn ang="0">
                    <a:pos x="13" y="41"/>
                  </a:cxn>
                  <a:cxn ang="0">
                    <a:pos x="10" y="41"/>
                  </a:cxn>
                  <a:cxn ang="0">
                    <a:pos x="5" y="41"/>
                  </a:cxn>
                  <a:cxn ang="0">
                    <a:pos x="5" y="37"/>
                  </a:cxn>
                  <a:cxn ang="0">
                    <a:pos x="5" y="30"/>
                  </a:cxn>
                  <a:cxn ang="0">
                    <a:pos x="5" y="27"/>
                  </a:cxn>
                  <a:cxn ang="0">
                    <a:pos x="5" y="24"/>
                  </a:cxn>
                  <a:cxn ang="0">
                    <a:pos x="5" y="22"/>
                  </a:cxn>
                  <a:cxn ang="0">
                    <a:pos x="12" y="22"/>
                  </a:cxn>
                  <a:cxn ang="0">
                    <a:pos x="20" y="22"/>
                  </a:cxn>
                  <a:cxn ang="0">
                    <a:pos x="20" y="22"/>
                  </a:cxn>
                  <a:cxn ang="0">
                    <a:pos x="20" y="20"/>
                  </a:cxn>
                  <a:cxn ang="0">
                    <a:pos x="20" y="20"/>
                  </a:cxn>
                  <a:cxn ang="0">
                    <a:pos x="20" y="19"/>
                  </a:cxn>
                  <a:cxn ang="0">
                    <a:pos x="13" y="19"/>
                  </a:cxn>
                  <a:cxn ang="0">
                    <a:pos x="5" y="19"/>
                  </a:cxn>
                  <a:cxn ang="0">
                    <a:pos x="5" y="15"/>
                  </a:cxn>
                  <a:cxn ang="0">
                    <a:pos x="5" y="10"/>
                  </a:cxn>
                  <a:cxn ang="0">
                    <a:pos x="5" y="7"/>
                  </a:cxn>
                  <a:cxn ang="0">
                    <a:pos x="5" y="4"/>
                  </a:cxn>
                  <a:cxn ang="0">
                    <a:pos x="10" y="4"/>
                  </a:cxn>
                  <a:cxn ang="0">
                    <a:pos x="15" y="4"/>
                  </a:cxn>
                  <a:cxn ang="0">
                    <a:pos x="18" y="4"/>
                  </a:cxn>
                  <a:cxn ang="0">
                    <a:pos x="22" y="4"/>
                  </a:cxn>
                  <a:cxn ang="0">
                    <a:pos x="22" y="4"/>
                  </a:cxn>
                  <a:cxn ang="0">
                    <a:pos x="22" y="2"/>
                  </a:cxn>
                  <a:cxn ang="0">
                    <a:pos x="22" y="2"/>
                  </a:cxn>
                  <a:cxn ang="0">
                    <a:pos x="22" y="0"/>
                  </a:cxn>
                  <a:cxn ang="0">
                    <a:pos x="15" y="0"/>
                  </a:cxn>
                  <a:cxn ang="0">
                    <a:pos x="10" y="0"/>
                  </a:cxn>
                  <a:cxn ang="0">
                    <a:pos x="5" y="0"/>
                  </a:cxn>
                  <a:cxn ang="0">
                    <a:pos x="0" y="0"/>
                  </a:cxn>
                  <a:cxn ang="0">
                    <a:pos x="0" y="9"/>
                  </a:cxn>
                  <a:cxn ang="0">
                    <a:pos x="0" y="17"/>
                  </a:cxn>
                  <a:cxn ang="0">
                    <a:pos x="0" y="27"/>
                  </a:cxn>
                </a:cxnLst>
                <a:rect l="0" t="0" r="r" b="b"/>
                <a:pathLst>
                  <a:path w="22" h="44">
                    <a:moveTo>
                      <a:pt x="0" y="27"/>
                    </a:moveTo>
                    <a:lnTo>
                      <a:pt x="0" y="35"/>
                    </a:lnTo>
                    <a:lnTo>
                      <a:pt x="0" y="44"/>
                    </a:lnTo>
                    <a:lnTo>
                      <a:pt x="5" y="42"/>
                    </a:lnTo>
                    <a:lnTo>
                      <a:pt x="10" y="42"/>
                    </a:lnTo>
                    <a:lnTo>
                      <a:pt x="17" y="42"/>
                    </a:lnTo>
                    <a:lnTo>
                      <a:pt x="22" y="44"/>
                    </a:lnTo>
                    <a:lnTo>
                      <a:pt x="22" y="42"/>
                    </a:lnTo>
                    <a:lnTo>
                      <a:pt x="22" y="41"/>
                    </a:lnTo>
                    <a:lnTo>
                      <a:pt x="22" y="41"/>
                    </a:lnTo>
                    <a:lnTo>
                      <a:pt x="22" y="39"/>
                    </a:lnTo>
                    <a:lnTo>
                      <a:pt x="18" y="41"/>
                    </a:lnTo>
                    <a:lnTo>
                      <a:pt x="13" y="41"/>
                    </a:lnTo>
                    <a:lnTo>
                      <a:pt x="10" y="41"/>
                    </a:lnTo>
                    <a:lnTo>
                      <a:pt x="5" y="41"/>
                    </a:lnTo>
                    <a:lnTo>
                      <a:pt x="5" y="37"/>
                    </a:lnTo>
                    <a:lnTo>
                      <a:pt x="5" y="30"/>
                    </a:lnTo>
                    <a:lnTo>
                      <a:pt x="5" y="27"/>
                    </a:lnTo>
                    <a:lnTo>
                      <a:pt x="5" y="24"/>
                    </a:lnTo>
                    <a:lnTo>
                      <a:pt x="5" y="22"/>
                    </a:lnTo>
                    <a:lnTo>
                      <a:pt x="12" y="22"/>
                    </a:lnTo>
                    <a:lnTo>
                      <a:pt x="20" y="22"/>
                    </a:lnTo>
                    <a:lnTo>
                      <a:pt x="20" y="22"/>
                    </a:lnTo>
                    <a:lnTo>
                      <a:pt x="20" y="20"/>
                    </a:lnTo>
                    <a:lnTo>
                      <a:pt x="20" y="20"/>
                    </a:lnTo>
                    <a:lnTo>
                      <a:pt x="20" y="19"/>
                    </a:lnTo>
                    <a:lnTo>
                      <a:pt x="13" y="19"/>
                    </a:lnTo>
                    <a:lnTo>
                      <a:pt x="5" y="19"/>
                    </a:lnTo>
                    <a:lnTo>
                      <a:pt x="5" y="15"/>
                    </a:lnTo>
                    <a:lnTo>
                      <a:pt x="5" y="10"/>
                    </a:lnTo>
                    <a:lnTo>
                      <a:pt x="5" y="7"/>
                    </a:lnTo>
                    <a:lnTo>
                      <a:pt x="5" y="4"/>
                    </a:lnTo>
                    <a:lnTo>
                      <a:pt x="10" y="4"/>
                    </a:lnTo>
                    <a:lnTo>
                      <a:pt x="15" y="4"/>
                    </a:lnTo>
                    <a:lnTo>
                      <a:pt x="18" y="4"/>
                    </a:lnTo>
                    <a:lnTo>
                      <a:pt x="22" y="4"/>
                    </a:lnTo>
                    <a:lnTo>
                      <a:pt x="22" y="4"/>
                    </a:lnTo>
                    <a:lnTo>
                      <a:pt x="22" y="2"/>
                    </a:lnTo>
                    <a:lnTo>
                      <a:pt x="22" y="2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10" y="0"/>
                    </a:lnTo>
                    <a:lnTo>
                      <a:pt x="5" y="0"/>
                    </a:lnTo>
                    <a:lnTo>
                      <a:pt x="0" y="0"/>
                    </a:lnTo>
                    <a:lnTo>
                      <a:pt x="0" y="9"/>
                    </a:lnTo>
                    <a:lnTo>
                      <a:pt x="0" y="17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496" name="Freeform 288"/>
              <p:cNvSpPr>
                <a:spLocks/>
              </p:cNvSpPr>
              <p:nvPr/>
            </p:nvSpPr>
            <p:spPr bwMode="auto">
              <a:xfrm>
                <a:off x="2630" y="1657"/>
                <a:ext cx="30" cy="44"/>
              </a:xfrm>
              <a:custGeom>
                <a:avLst/>
                <a:gdLst/>
                <a:ahLst/>
                <a:cxnLst>
                  <a:cxn ang="0">
                    <a:pos x="0" y="44"/>
                  </a:cxn>
                  <a:cxn ang="0">
                    <a:pos x="2" y="44"/>
                  </a:cxn>
                  <a:cxn ang="0">
                    <a:pos x="3" y="44"/>
                  </a:cxn>
                  <a:cxn ang="0">
                    <a:pos x="5" y="44"/>
                  </a:cxn>
                  <a:cxn ang="0">
                    <a:pos x="7" y="44"/>
                  </a:cxn>
                  <a:cxn ang="0">
                    <a:pos x="5" y="36"/>
                  </a:cxn>
                  <a:cxn ang="0">
                    <a:pos x="5" y="27"/>
                  </a:cxn>
                  <a:cxn ang="0">
                    <a:pos x="5" y="22"/>
                  </a:cxn>
                  <a:cxn ang="0">
                    <a:pos x="5" y="22"/>
                  </a:cxn>
                  <a:cxn ang="0">
                    <a:pos x="7" y="22"/>
                  </a:cxn>
                  <a:cxn ang="0">
                    <a:pos x="7" y="22"/>
                  </a:cxn>
                  <a:cxn ang="0">
                    <a:pos x="7" y="22"/>
                  </a:cxn>
                  <a:cxn ang="0">
                    <a:pos x="12" y="29"/>
                  </a:cxn>
                  <a:cxn ang="0">
                    <a:pos x="17" y="36"/>
                  </a:cxn>
                  <a:cxn ang="0">
                    <a:pos x="24" y="44"/>
                  </a:cxn>
                  <a:cxn ang="0">
                    <a:pos x="25" y="44"/>
                  </a:cxn>
                  <a:cxn ang="0">
                    <a:pos x="27" y="44"/>
                  </a:cxn>
                  <a:cxn ang="0">
                    <a:pos x="29" y="44"/>
                  </a:cxn>
                  <a:cxn ang="0">
                    <a:pos x="30" y="44"/>
                  </a:cxn>
                  <a:cxn ang="0">
                    <a:pos x="20" y="32"/>
                  </a:cxn>
                  <a:cxn ang="0">
                    <a:pos x="12" y="20"/>
                  </a:cxn>
                  <a:cxn ang="0">
                    <a:pos x="20" y="10"/>
                  </a:cxn>
                  <a:cxn ang="0">
                    <a:pos x="30" y="0"/>
                  </a:cxn>
                  <a:cxn ang="0">
                    <a:pos x="29" y="2"/>
                  </a:cxn>
                  <a:cxn ang="0">
                    <a:pos x="27" y="2"/>
                  </a:cxn>
                  <a:cxn ang="0">
                    <a:pos x="27" y="2"/>
                  </a:cxn>
                  <a:cxn ang="0">
                    <a:pos x="25" y="0"/>
                  </a:cxn>
                  <a:cxn ang="0">
                    <a:pos x="15" y="12"/>
                  </a:cxn>
                  <a:cxn ang="0">
                    <a:pos x="7" y="20"/>
                  </a:cxn>
                  <a:cxn ang="0">
                    <a:pos x="7" y="20"/>
                  </a:cxn>
                  <a:cxn ang="0">
                    <a:pos x="7" y="20"/>
                  </a:cxn>
                  <a:cxn ang="0">
                    <a:pos x="5" y="20"/>
                  </a:cxn>
                  <a:cxn ang="0">
                    <a:pos x="5" y="20"/>
                  </a:cxn>
                  <a:cxn ang="0">
                    <a:pos x="5" y="17"/>
                  </a:cxn>
                  <a:cxn ang="0">
                    <a:pos x="5" y="9"/>
                  </a:cxn>
                  <a:cxn ang="0">
                    <a:pos x="7" y="0"/>
                  </a:cxn>
                  <a:cxn ang="0">
                    <a:pos x="5" y="2"/>
                  </a:cxn>
                  <a:cxn ang="0">
                    <a:pos x="3" y="2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9"/>
                  </a:cxn>
                  <a:cxn ang="0">
                    <a:pos x="0" y="17"/>
                  </a:cxn>
                  <a:cxn ang="0">
                    <a:pos x="0" y="27"/>
                  </a:cxn>
                  <a:cxn ang="0">
                    <a:pos x="0" y="36"/>
                  </a:cxn>
                  <a:cxn ang="0">
                    <a:pos x="0" y="44"/>
                  </a:cxn>
                </a:cxnLst>
                <a:rect l="0" t="0" r="r" b="b"/>
                <a:pathLst>
                  <a:path w="30" h="44">
                    <a:moveTo>
                      <a:pt x="0" y="44"/>
                    </a:moveTo>
                    <a:lnTo>
                      <a:pt x="2" y="44"/>
                    </a:lnTo>
                    <a:lnTo>
                      <a:pt x="3" y="44"/>
                    </a:lnTo>
                    <a:lnTo>
                      <a:pt x="5" y="44"/>
                    </a:lnTo>
                    <a:lnTo>
                      <a:pt x="7" y="44"/>
                    </a:lnTo>
                    <a:lnTo>
                      <a:pt x="5" y="36"/>
                    </a:lnTo>
                    <a:lnTo>
                      <a:pt x="5" y="27"/>
                    </a:lnTo>
                    <a:lnTo>
                      <a:pt x="5" y="22"/>
                    </a:lnTo>
                    <a:lnTo>
                      <a:pt x="5" y="22"/>
                    </a:lnTo>
                    <a:lnTo>
                      <a:pt x="7" y="22"/>
                    </a:lnTo>
                    <a:lnTo>
                      <a:pt x="7" y="22"/>
                    </a:lnTo>
                    <a:lnTo>
                      <a:pt x="7" y="22"/>
                    </a:lnTo>
                    <a:lnTo>
                      <a:pt x="12" y="29"/>
                    </a:lnTo>
                    <a:lnTo>
                      <a:pt x="17" y="36"/>
                    </a:lnTo>
                    <a:lnTo>
                      <a:pt x="24" y="44"/>
                    </a:lnTo>
                    <a:lnTo>
                      <a:pt x="25" y="44"/>
                    </a:lnTo>
                    <a:lnTo>
                      <a:pt x="27" y="44"/>
                    </a:lnTo>
                    <a:lnTo>
                      <a:pt x="29" y="44"/>
                    </a:lnTo>
                    <a:lnTo>
                      <a:pt x="30" y="44"/>
                    </a:lnTo>
                    <a:lnTo>
                      <a:pt x="20" y="32"/>
                    </a:lnTo>
                    <a:lnTo>
                      <a:pt x="12" y="20"/>
                    </a:lnTo>
                    <a:lnTo>
                      <a:pt x="20" y="10"/>
                    </a:lnTo>
                    <a:lnTo>
                      <a:pt x="30" y="0"/>
                    </a:lnTo>
                    <a:lnTo>
                      <a:pt x="29" y="2"/>
                    </a:lnTo>
                    <a:lnTo>
                      <a:pt x="27" y="2"/>
                    </a:lnTo>
                    <a:lnTo>
                      <a:pt x="27" y="2"/>
                    </a:lnTo>
                    <a:lnTo>
                      <a:pt x="25" y="0"/>
                    </a:lnTo>
                    <a:lnTo>
                      <a:pt x="15" y="12"/>
                    </a:lnTo>
                    <a:lnTo>
                      <a:pt x="7" y="20"/>
                    </a:lnTo>
                    <a:lnTo>
                      <a:pt x="7" y="20"/>
                    </a:lnTo>
                    <a:lnTo>
                      <a:pt x="7" y="20"/>
                    </a:lnTo>
                    <a:lnTo>
                      <a:pt x="5" y="20"/>
                    </a:lnTo>
                    <a:lnTo>
                      <a:pt x="5" y="20"/>
                    </a:lnTo>
                    <a:lnTo>
                      <a:pt x="5" y="17"/>
                    </a:lnTo>
                    <a:lnTo>
                      <a:pt x="5" y="9"/>
                    </a:lnTo>
                    <a:lnTo>
                      <a:pt x="7" y="0"/>
                    </a:lnTo>
                    <a:lnTo>
                      <a:pt x="5" y="2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9"/>
                    </a:lnTo>
                    <a:lnTo>
                      <a:pt x="0" y="17"/>
                    </a:lnTo>
                    <a:lnTo>
                      <a:pt x="0" y="27"/>
                    </a:lnTo>
                    <a:lnTo>
                      <a:pt x="0" y="36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497" name="Freeform 289"/>
              <p:cNvSpPr>
                <a:spLocks noEditPoints="1"/>
              </p:cNvSpPr>
              <p:nvPr/>
            </p:nvSpPr>
            <p:spPr bwMode="auto">
              <a:xfrm>
                <a:off x="2664" y="1657"/>
                <a:ext cx="38" cy="44"/>
              </a:xfrm>
              <a:custGeom>
                <a:avLst/>
                <a:gdLst/>
                <a:ahLst/>
                <a:cxnLst>
                  <a:cxn ang="0">
                    <a:pos x="18" y="0"/>
                  </a:cxn>
                  <a:cxn ang="0">
                    <a:pos x="10" y="22"/>
                  </a:cxn>
                  <a:cxn ang="0">
                    <a:pos x="0" y="44"/>
                  </a:cxn>
                  <a:cxn ang="0">
                    <a:pos x="1" y="44"/>
                  </a:cxn>
                  <a:cxn ang="0">
                    <a:pos x="1" y="44"/>
                  </a:cxn>
                  <a:cxn ang="0">
                    <a:pos x="3" y="44"/>
                  </a:cxn>
                  <a:cxn ang="0">
                    <a:pos x="5" y="44"/>
                  </a:cxn>
                  <a:cxn ang="0">
                    <a:pos x="6" y="37"/>
                  </a:cxn>
                  <a:cxn ang="0">
                    <a:pos x="10" y="27"/>
                  </a:cxn>
                  <a:cxn ang="0">
                    <a:pos x="13" y="27"/>
                  </a:cxn>
                  <a:cxn ang="0">
                    <a:pos x="16" y="27"/>
                  </a:cxn>
                  <a:cxn ang="0">
                    <a:pos x="21" y="27"/>
                  </a:cxn>
                  <a:cxn ang="0">
                    <a:pos x="25" y="27"/>
                  </a:cxn>
                  <a:cxn ang="0">
                    <a:pos x="26" y="32"/>
                  </a:cxn>
                  <a:cxn ang="0">
                    <a:pos x="28" y="36"/>
                  </a:cxn>
                  <a:cxn ang="0">
                    <a:pos x="30" y="41"/>
                  </a:cxn>
                  <a:cxn ang="0">
                    <a:pos x="32" y="44"/>
                  </a:cxn>
                  <a:cxn ang="0">
                    <a:pos x="33" y="44"/>
                  </a:cxn>
                  <a:cxn ang="0">
                    <a:pos x="35" y="44"/>
                  </a:cxn>
                  <a:cxn ang="0">
                    <a:pos x="37" y="44"/>
                  </a:cxn>
                  <a:cxn ang="0">
                    <a:pos x="38" y="44"/>
                  </a:cxn>
                  <a:cxn ang="0">
                    <a:pos x="30" y="26"/>
                  </a:cxn>
                  <a:cxn ang="0">
                    <a:pos x="20" y="0"/>
                  </a:cxn>
                  <a:cxn ang="0">
                    <a:pos x="18" y="0"/>
                  </a:cxn>
                  <a:cxn ang="0">
                    <a:pos x="18" y="9"/>
                  </a:cxn>
                  <a:cxn ang="0">
                    <a:pos x="25" y="24"/>
                  </a:cxn>
                  <a:cxn ang="0">
                    <a:pos x="21" y="24"/>
                  </a:cxn>
                  <a:cxn ang="0">
                    <a:pos x="18" y="24"/>
                  </a:cxn>
                  <a:cxn ang="0">
                    <a:pos x="15" y="24"/>
                  </a:cxn>
                  <a:cxn ang="0">
                    <a:pos x="11" y="24"/>
                  </a:cxn>
                  <a:cxn ang="0">
                    <a:pos x="18" y="9"/>
                  </a:cxn>
                </a:cxnLst>
                <a:rect l="0" t="0" r="r" b="b"/>
                <a:pathLst>
                  <a:path w="38" h="44">
                    <a:moveTo>
                      <a:pt x="18" y="0"/>
                    </a:moveTo>
                    <a:lnTo>
                      <a:pt x="10" y="22"/>
                    </a:lnTo>
                    <a:lnTo>
                      <a:pt x="0" y="44"/>
                    </a:lnTo>
                    <a:lnTo>
                      <a:pt x="1" y="44"/>
                    </a:lnTo>
                    <a:lnTo>
                      <a:pt x="1" y="44"/>
                    </a:lnTo>
                    <a:lnTo>
                      <a:pt x="3" y="44"/>
                    </a:lnTo>
                    <a:lnTo>
                      <a:pt x="5" y="44"/>
                    </a:lnTo>
                    <a:lnTo>
                      <a:pt x="6" y="37"/>
                    </a:lnTo>
                    <a:lnTo>
                      <a:pt x="10" y="27"/>
                    </a:lnTo>
                    <a:lnTo>
                      <a:pt x="13" y="27"/>
                    </a:lnTo>
                    <a:lnTo>
                      <a:pt x="16" y="27"/>
                    </a:lnTo>
                    <a:lnTo>
                      <a:pt x="21" y="27"/>
                    </a:lnTo>
                    <a:lnTo>
                      <a:pt x="25" y="27"/>
                    </a:lnTo>
                    <a:lnTo>
                      <a:pt x="26" y="32"/>
                    </a:lnTo>
                    <a:lnTo>
                      <a:pt x="28" y="36"/>
                    </a:lnTo>
                    <a:lnTo>
                      <a:pt x="30" y="41"/>
                    </a:lnTo>
                    <a:lnTo>
                      <a:pt x="32" y="44"/>
                    </a:lnTo>
                    <a:lnTo>
                      <a:pt x="33" y="44"/>
                    </a:lnTo>
                    <a:lnTo>
                      <a:pt x="35" y="44"/>
                    </a:lnTo>
                    <a:lnTo>
                      <a:pt x="37" y="44"/>
                    </a:lnTo>
                    <a:lnTo>
                      <a:pt x="38" y="44"/>
                    </a:lnTo>
                    <a:lnTo>
                      <a:pt x="30" y="26"/>
                    </a:lnTo>
                    <a:lnTo>
                      <a:pt x="20" y="0"/>
                    </a:lnTo>
                    <a:lnTo>
                      <a:pt x="18" y="0"/>
                    </a:lnTo>
                    <a:close/>
                    <a:moveTo>
                      <a:pt x="18" y="9"/>
                    </a:moveTo>
                    <a:lnTo>
                      <a:pt x="25" y="24"/>
                    </a:lnTo>
                    <a:lnTo>
                      <a:pt x="21" y="24"/>
                    </a:lnTo>
                    <a:lnTo>
                      <a:pt x="18" y="24"/>
                    </a:lnTo>
                    <a:lnTo>
                      <a:pt x="15" y="24"/>
                    </a:lnTo>
                    <a:lnTo>
                      <a:pt x="11" y="24"/>
                    </a:lnTo>
                    <a:lnTo>
                      <a:pt x="18" y="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498" name="Freeform 290"/>
              <p:cNvSpPr>
                <a:spLocks noEditPoints="1"/>
              </p:cNvSpPr>
              <p:nvPr/>
            </p:nvSpPr>
            <p:spPr bwMode="auto">
              <a:xfrm>
                <a:off x="2709" y="1657"/>
                <a:ext cx="30" cy="44"/>
              </a:xfrm>
              <a:custGeom>
                <a:avLst/>
                <a:gdLst/>
                <a:ahLst/>
                <a:cxnLst>
                  <a:cxn ang="0">
                    <a:pos x="5" y="10"/>
                  </a:cxn>
                  <a:cxn ang="0">
                    <a:pos x="8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20" y="5"/>
                  </a:cxn>
                  <a:cxn ang="0">
                    <a:pos x="22" y="9"/>
                  </a:cxn>
                  <a:cxn ang="0">
                    <a:pos x="20" y="14"/>
                  </a:cxn>
                  <a:cxn ang="0">
                    <a:pos x="18" y="17"/>
                  </a:cxn>
                  <a:cxn ang="0">
                    <a:pos x="15" y="20"/>
                  </a:cxn>
                  <a:cxn ang="0">
                    <a:pos x="12" y="20"/>
                  </a:cxn>
                  <a:cxn ang="0">
                    <a:pos x="8" y="20"/>
                  </a:cxn>
                  <a:cxn ang="0">
                    <a:pos x="5" y="17"/>
                  </a:cxn>
                  <a:cxn ang="0">
                    <a:pos x="0" y="36"/>
                  </a:cxn>
                  <a:cxn ang="0">
                    <a:pos x="2" y="44"/>
                  </a:cxn>
                  <a:cxn ang="0">
                    <a:pos x="5" y="44"/>
                  </a:cxn>
                  <a:cxn ang="0">
                    <a:pos x="5" y="36"/>
                  </a:cxn>
                  <a:cxn ang="0">
                    <a:pos x="5" y="24"/>
                  </a:cxn>
                  <a:cxn ang="0">
                    <a:pos x="12" y="29"/>
                  </a:cxn>
                  <a:cxn ang="0">
                    <a:pos x="20" y="41"/>
                  </a:cxn>
                  <a:cxn ang="0">
                    <a:pos x="25" y="44"/>
                  </a:cxn>
                  <a:cxn ang="0">
                    <a:pos x="28" y="44"/>
                  </a:cxn>
                  <a:cxn ang="0">
                    <a:pos x="22" y="34"/>
                  </a:cxn>
                  <a:cxn ang="0">
                    <a:pos x="17" y="22"/>
                  </a:cxn>
                  <a:cxn ang="0">
                    <a:pos x="20" y="20"/>
                  </a:cxn>
                  <a:cxn ang="0">
                    <a:pos x="23" y="17"/>
                  </a:cxn>
                  <a:cxn ang="0">
                    <a:pos x="27" y="14"/>
                  </a:cxn>
                  <a:cxn ang="0">
                    <a:pos x="27" y="7"/>
                  </a:cxn>
                  <a:cxn ang="0">
                    <a:pos x="23" y="4"/>
                  </a:cxn>
                  <a:cxn ang="0">
                    <a:pos x="13" y="0"/>
                  </a:cxn>
                  <a:cxn ang="0">
                    <a:pos x="10" y="2"/>
                  </a:cxn>
                  <a:cxn ang="0">
                    <a:pos x="7" y="2"/>
                  </a:cxn>
                  <a:cxn ang="0">
                    <a:pos x="0" y="0"/>
                  </a:cxn>
                  <a:cxn ang="0">
                    <a:pos x="0" y="17"/>
                  </a:cxn>
                </a:cxnLst>
                <a:rect l="0" t="0" r="r" b="b"/>
                <a:pathLst>
                  <a:path w="30" h="44">
                    <a:moveTo>
                      <a:pt x="5" y="17"/>
                    </a:moveTo>
                    <a:lnTo>
                      <a:pt x="5" y="10"/>
                    </a:lnTo>
                    <a:lnTo>
                      <a:pt x="7" y="4"/>
                    </a:lnTo>
                    <a:lnTo>
                      <a:pt x="8" y="4"/>
                    </a:lnTo>
                    <a:lnTo>
                      <a:pt x="12" y="4"/>
                    </a:lnTo>
                    <a:lnTo>
                      <a:pt x="13" y="4"/>
                    </a:lnTo>
                    <a:lnTo>
                      <a:pt x="15" y="4"/>
                    </a:lnTo>
                    <a:lnTo>
                      <a:pt x="17" y="4"/>
                    </a:lnTo>
                    <a:lnTo>
                      <a:pt x="18" y="5"/>
                    </a:lnTo>
                    <a:lnTo>
                      <a:pt x="20" y="5"/>
                    </a:lnTo>
                    <a:lnTo>
                      <a:pt x="20" y="7"/>
                    </a:lnTo>
                    <a:lnTo>
                      <a:pt x="22" y="9"/>
                    </a:lnTo>
                    <a:lnTo>
                      <a:pt x="22" y="12"/>
                    </a:lnTo>
                    <a:lnTo>
                      <a:pt x="20" y="14"/>
                    </a:lnTo>
                    <a:lnTo>
                      <a:pt x="20" y="15"/>
                    </a:lnTo>
                    <a:lnTo>
                      <a:pt x="18" y="17"/>
                    </a:lnTo>
                    <a:lnTo>
                      <a:pt x="17" y="19"/>
                    </a:lnTo>
                    <a:lnTo>
                      <a:pt x="15" y="20"/>
                    </a:lnTo>
                    <a:lnTo>
                      <a:pt x="13" y="20"/>
                    </a:lnTo>
                    <a:lnTo>
                      <a:pt x="12" y="20"/>
                    </a:lnTo>
                    <a:lnTo>
                      <a:pt x="10" y="20"/>
                    </a:lnTo>
                    <a:lnTo>
                      <a:pt x="8" y="20"/>
                    </a:lnTo>
                    <a:lnTo>
                      <a:pt x="5" y="20"/>
                    </a:lnTo>
                    <a:lnTo>
                      <a:pt x="5" y="17"/>
                    </a:lnTo>
                    <a:close/>
                    <a:moveTo>
                      <a:pt x="0" y="27"/>
                    </a:moveTo>
                    <a:lnTo>
                      <a:pt x="0" y="36"/>
                    </a:lnTo>
                    <a:lnTo>
                      <a:pt x="0" y="44"/>
                    </a:lnTo>
                    <a:lnTo>
                      <a:pt x="2" y="44"/>
                    </a:lnTo>
                    <a:lnTo>
                      <a:pt x="3" y="44"/>
                    </a:lnTo>
                    <a:lnTo>
                      <a:pt x="5" y="44"/>
                    </a:lnTo>
                    <a:lnTo>
                      <a:pt x="7" y="44"/>
                    </a:lnTo>
                    <a:lnTo>
                      <a:pt x="5" y="36"/>
                    </a:lnTo>
                    <a:lnTo>
                      <a:pt x="5" y="27"/>
                    </a:lnTo>
                    <a:lnTo>
                      <a:pt x="5" y="24"/>
                    </a:lnTo>
                    <a:lnTo>
                      <a:pt x="8" y="24"/>
                    </a:lnTo>
                    <a:lnTo>
                      <a:pt x="12" y="29"/>
                    </a:lnTo>
                    <a:lnTo>
                      <a:pt x="17" y="34"/>
                    </a:lnTo>
                    <a:lnTo>
                      <a:pt x="20" y="41"/>
                    </a:lnTo>
                    <a:lnTo>
                      <a:pt x="23" y="44"/>
                    </a:lnTo>
                    <a:lnTo>
                      <a:pt x="25" y="44"/>
                    </a:lnTo>
                    <a:lnTo>
                      <a:pt x="27" y="44"/>
                    </a:lnTo>
                    <a:lnTo>
                      <a:pt x="28" y="44"/>
                    </a:lnTo>
                    <a:lnTo>
                      <a:pt x="30" y="44"/>
                    </a:lnTo>
                    <a:lnTo>
                      <a:pt x="22" y="34"/>
                    </a:lnTo>
                    <a:lnTo>
                      <a:pt x="13" y="22"/>
                    </a:lnTo>
                    <a:lnTo>
                      <a:pt x="17" y="22"/>
                    </a:lnTo>
                    <a:lnTo>
                      <a:pt x="18" y="22"/>
                    </a:lnTo>
                    <a:lnTo>
                      <a:pt x="20" y="20"/>
                    </a:lnTo>
                    <a:lnTo>
                      <a:pt x="22" y="19"/>
                    </a:lnTo>
                    <a:lnTo>
                      <a:pt x="23" y="17"/>
                    </a:lnTo>
                    <a:lnTo>
                      <a:pt x="25" y="15"/>
                    </a:lnTo>
                    <a:lnTo>
                      <a:pt x="27" y="14"/>
                    </a:lnTo>
                    <a:lnTo>
                      <a:pt x="27" y="10"/>
                    </a:lnTo>
                    <a:lnTo>
                      <a:pt x="27" y="7"/>
                    </a:lnTo>
                    <a:lnTo>
                      <a:pt x="25" y="5"/>
                    </a:lnTo>
                    <a:lnTo>
                      <a:pt x="23" y="4"/>
                    </a:lnTo>
                    <a:lnTo>
                      <a:pt x="18" y="2"/>
                    </a:lnTo>
                    <a:lnTo>
                      <a:pt x="13" y="0"/>
                    </a:lnTo>
                    <a:lnTo>
                      <a:pt x="12" y="0"/>
                    </a:lnTo>
                    <a:lnTo>
                      <a:pt x="10" y="2"/>
                    </a:lnTo>
                    <a:lnTo>
                      <a:pt x="8" y="2"/>
                    </a:lnTo>
                    <a:lnTo>
                      <a:pt x="7" y="2"/>
                    </a:lnTo>
                    <a:lnTo>
                      <a:pt x="3" y="2"/>
                    </a:lnTo>
                    <a:lnTo>
                      <a:pt x="0" y="0"/>
                    </a:lnTo>
                    <a:lnTo>
                      <a:pt x="0" y="9"/>
                    </a:lnTo>
                    <a:lnTo>
                      <a:pt x="0" y="17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499" name="Freeform 291"/>
              <p:cNvSpPr>
                <a:spLocks/>
              </p:cNvSpPr>
              <p:nvPr/>
            </p:nvSpPr>
            <p:spPr bwMode="auto">
              <a:xfrm>
                <a:off x="2748" y="1657"/>
                <a:ext cx="5" cy="44"/>
              </a:xfrm>
              <a:custGeom>
                <a:avLst/>
                <a:gdLst/>
                <a:ahLst/>
                <a:cxnLst>
                  <a:cxn ang="0">
                    <a:pos x="0" y="27"/>
                  </a:cxn>
                  <a:cxn ang="0">
                    <a:pos x="0" y="36"/>
                  </a:cxn>
                  <a:cxn ang="0">
                    <a:pos x="0" y="44"/>
                  </a:cxn>
                  <a:cxn ang="0">
                    <a:pos x="0" y="44"/>
                  </a:cxn>
                  <a:cxn ang="0">
                    <a:pos x="1" y="44"/>
                  </a:cxn>
                  <a:cxn ang="0">
                    <a:pos x="3" y="44"/>
                  </a:cxn>
                  <a:cxn ang="0">
                    <a:pos x="5" y="44"/>
                  </a:cxn>
                  <a:cxn ang="0">
                    <a:pos x="5" y="36"/>
                  </a:cxn>
                  <a:cxn ang="0">
                    <a:pos x="5" y="27"/>
                  </a:cxn>
                  <a:cxn ang="0">
                    <a:pos x="5" y="17"/>
                  </a:cxn>
                  <a:cxn ang="0">
                    <a:pos x="5" y="9"/>
                  </a:cxn>
                  <a:cxn ang="0">
                    <a:pos x="5" y="0"/>
                  </a:cxn>
                  <a:cxn ang="0">
                    <a:pos x="3" y="2"/>
                  </a:cxn>
                  <a:cxn ang="0">
                    <a:pos x="1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9"/>
                  </a:cxn>
                  <a:cxn ang="0">
                    <a:pos x="0" y="17"/>
                  </a:cxn>
                  <a:cxn ang="0">
                    <a:pos x="0" y="27"/>
                  </a:cxn>
                </a:cxnLst>
                <a:rect l="0" t="0" r="r" b="b"/>
                <a:pathLst>
                  <a:path w="5" h="44">
                    <a:moveTo>
                      <a:pt x="0" y="27"/>
                    </a:moveTo>
                    <a:lnTo>
                      <a:pt x="0" y="36"/>
                    </a:lnTo>
                    <a:lnTo>
                      <a:pt x="0" y="44"/>
                    </a:lnTo>
                    <a:lnTo>
                      <a:pt x="0" y="44"/>
                    </a:lnTo>
                    <a:lnTo>
                      <a:pt x="1" y="44"/>
                    </a:lnTo>
                    <a:lnTo>
                      <a:pt x="3" y="44"/>
                    </a:lnTo>
                    <a:lnTo>
                      <a:pt x="5" y="44"/>
                    </a:lnTo>
                    <a:lnTo>
                      <a:pt x="5" y="36"/>
                    </a:lnTo>
                    <a:lnTo>
                      <a:pt x="5" y="27"/>
                    </a:lnTo>
                    <a:lnTo>
                      <a:pt x="5" y="17"/>
                    </a:lnTo>
                    <a:lnTo>
                      <a:pt x="5" y="9"/>
                    </a:lnTo>
                    <a:lnTo>
                      <a:pt x="5" y="0"/>
                    </a:lnTo>
                    <a:lnTo>
                      <a:pt x="3" y="2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9"/>
                    </a:lnTo>
                    <a:lnTo>
                      <a:pt x="0" y="17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500" name="Freeform 292"/>
              <p:cNvSpPr>
                <a:spLocks noEditPoints="1"/>
              </p:cNvSpPr>
              <p:nvPr/>
            </p:nvSpPr>
            <p:spPr bwMode="auto">
              <a:xfrm>
                <a:off x="2761" y="1657"/>
                <a:ext cx="45" cy="44"/>
              </a:xfrm>
              <a:custGeom>
                <a:avLst/>
                <a:gdLst/>
                <a:ahLst/>
                <a:cxnLst>
                  <a:cxn ang="0">
                    <a:pos x="39" y="22"/>
                  </a:cxn>
                  <a:cxn ang="0">
                    <a:pos x="39" y="29"/>
                  </a:cxn>
                  <a:cxn ang="0">
                    <a:pos x="37" y="34"/>
                  </a:cxn>
                  <a:cxn ang="0">
                    <a:pos x="35" y="37"/>
                  </a:cxn>
                  <a:cxn ang="0">
                    <a:pos x="32" y="41"/>
                  </a:cxn>
                  <a:cxn ang="0">
                    <a:pos x="27" y="42"/>
                  </a:cxn>
                  <a:cxn ang="0">
                    <a:pos x="22" y="42"/>
                  </a:cxn>
                  <a:cxn ang="0">
                    <a:pos x="18" y="42"/>
                  </a:cxn>
                  <a:cxn ang="0">
                    <a:pos x="13" y="41"/>
                  </a:cxn>
                  <a:cxn ang="0">
                    <a:pos x="10" y="37"/>
                  </a:cxn>
                  <a:cxn ang="0">
                    <a:pos x="8" y="34"/>
                  </a:cxn>
                  <a:cxn ang="0">
                    <a:pos x="7" y="29"/>
                  </a:cxn>
                  <a:cxn ang="0">
                    <a:pos x="7" y="22"/>
                  </a:cxn>
                  <a:cxn ang="0">
                    <a:pos x="7" y="17"/>
                  </a:cxn>
                  <a:cxn ang="0">
                    <a:pos x="8" y="10"/>
                  </a:cxn>
                  <a:cxn ang="0">
                    <a:pos x="10" y="7"/>
                  </a:cxn>
                  <a:cxn ang="0">
                    <a:pos x="13" y="5"/>
                  </a:cxn>
                  <a:cxn ang="0">
                    <a:pos x="18" y="4"/>
                  </a:cxn>
                  <a:cxn ang="0">
                    <a:pos x="22" y="2"/>
                  </a:cxn>
                  <a:cxn ang="0">
                    <a:pos x="27" y="4"/>
                  </a:cxn>
                  <a:cxn ang="0">
                    <a:pos x="32" y="5"/>
                  </a:cxn>
                  <a:cxn ang="0">
                    <a:pos x="35" y="7"/>
                  </a:cxn>
                  <a:cxn ang="0">
                    <a:pos x="37" y="10"/>
                  </a:cxn>
                  <a:cxn ang="0">
                    <a:pos x="39" y="17"/>
                  </a:cxn>
                  <a:cxn ang="0">
                    <a:pos x="39" y="22"/>
                  </a:cxn>
                  <a:cxn ang="0">
                    <a:pos x="0" y="22"/>
                  </a:cxn>
                  <a:cxn ang="0">
                    <a:pos x="0" y="29"/>
                  </a:cxn>
                  <a:cxn ang="0">
                    <a:pos x="3" y="34"/>
                  </a:cxn>
                  <a:cxn ang="0">
                    <a:pos x="7" y="39"/>
                  </a:cxn>
                  <a:cxn ang="0">
                    <a:pos x="10" y="42"/>
                  </a:cxn>
                  <a:cxn ang="0">
                    <a:pos x="17" y="44"/>
                  </a:cxn>
                  <a:cxn ang="0">
                    <a:pos x="22" y="44"/>
                  </a:cxn>
                  <a:cxn ang="0">
                    <a:pos x="29" y="44"/>
                  </a:cxn>
                  <a:cxn ang="0">
                    <a:pos x="34" y="42"/>
                  </a:cxn>
                  <a:cxn ang="0">
                    <a:pos x="39" y="39"/>
                  </a:cxn>
                  <a:cxn ang="0">
                    <a:pos x="42" y="34"/>
                  </a:cxn>
                  <a:cxn ang="0">
                    <a:pos x="44" y="29"/>
                  </a:cxn>
                  <a:cxn ang="0">
                    <a:pos x="45" y="22"/>
                  </a:cxn>
                  <a:cxn ang="0">
                    <a:pos x="44" y="15"/>
                  </a:cxn>
                  <a:cxn ang="0">
                    <a:pos x="42" y="10"/>
                  </a:cxn>
                  <a:cxn ang="0">
                    <a:pos x="39" y="5"/>
                  </a:cxn>
                  <a:cxn ang="0">
                    <a:pos x="34" y="4"/>
                  </a:cxn>
                  <a:cxn ang="0">
                    <a:pos x="29" y="0"/>
                  </a:cxn>
                  <a:cxn ang="0">
                    <a:pos x="22" y="0"/>
                  </a:cxn>
                  <a:cxn ang="0">
                    <a:pos x="17" y="0"/>
                  </a:cxn>
                  <a:cxn ang="0">
                    <a:pos x="10" y="4"/>
                  </a:cxn>
                  <a:cxn ang="0">
                    <a:pos x="7" y="5"/>
                  </a:cxn>
                  <a:cxn ang="0">
                    <a:pos x="3" y="10"/>
                  </a:cxn>
                  <a:cxn ang="0">
                    <a:pos x="0" y="15"/>
                  </a:cxn>
                  <a:cxn ang="0">
                    <a:pos x="0" y="22"/>
                  </a:cxn>
                </a:cxnLst>
                <a:rect l="0" t="0" r="r" b="b"/>
                <a:pathLst>
                  <a:path w="45" h="44">
                    <a:moveTo>
                      <a:pt x="39" y="22"/>
                    </a:moveTo>
                    <a:lnTo>
                      <a:pt x="39" y="29"/>
                    </a:lnTo>
                    <a:lnTo>
                      <a:pt x="37" y="34"/>
                    </a:lnTo>
                    <a:lnTo>
                      <a:pt x="35" y="37"/>
                    </a:lnTo>
                    <a:lnTo>
                      <a:pt x="32" y="41"/>
                    </a:lnTo>
                    <a:lnTo>
                      <a:pt x="27" y="42"/>
                    </a:lnTo>
                    <a:lnTo>
                      <a:pt x="22" y="42"/>
                    </a:lnTo>
                    <a:lnTo>
                      <a:pt x="18" y="42"/>
                    </a:lnTo>
                    <a:lnTo>
                      <a:pt x="13" y="41"/>
                    </a:lnTo>
                    <a:lnTo>
                      <a:pt x="10" y="37"/>
                    </a:lnTo>
                    <a:lnTo>
                      <a:pt x="8" y="34"/>
                    </a:lnTo>
                    <a:lnTo>
                      <a:pt x="7" y="29"/>
                    </a:lnTo>
                    <a:lnTo>
                      <a:pt x="7" y="22"/>
                    </a:lnTo>
                    <a:lnTo>
                      <a:pt x="7" y="17"/>
                    </a:lnTo>
                    <a:lnTo>
                      <a:pt x="8" y="10"/>
                    </a:lnTo>
                    <a:lnTo>
                      <a:pt x="10" y="7"/>
                    </a:lnTo>
                    <a:lnTo>
                      <a:pt x="13" y="5"/>
                    </a:lnTo>
                    <a:lnTo>
                      <a:pt x="18" y="4"/>
                    </a:lnTo>
                    <a:lnTo>
                      <a:pt x="22" y="2"/>
                    </a:lnTo>
                    <a:lnTo>
                      <a:pt x="27" y="4"/>
                    </a:lnTo>
                    <a:lnTo>
                      <a:pt x="32" y="5"/>
                    </a:lnTo>
                    <a:lnTo>
                      <a:pt x="35" y="7"/>
                    </a:lnTo>
                    <a:lnTo>
                      <a:pt x="37" y="10"/>
                    </a:lnTo>
                    <a:lnTo>
                      <a:pt x="39" y="17"/>
                    </a:lnTo>
                    <a:lnTo>
                      <a:pt x="39" y="22"/>
                    </a:lnTo>
                    <a:close/>
                    <a:moveTo>
                      <a:pt x="0" y="22"/>
                    </a:moveTo>
                    <a:lnTo>
                      <a:pt x="0" y="29"/>
                    </a:lnTo>
                    <a:lnTo>
                      <a:pt x="3" y="34"/>
                    </a:lnTo>
                    <a:lnTo>
                      <a:pt x="7" y="39"/>
                    </a:lnTo>
                    <a:lnTo>
                      <a:pt x="10" y="42"/>
                    </a:lnTo>
                    <a:lnTo>
                      <a:pt x="17" y="44"/>
                    </a:lnTo>
                    <a:lnTo>
                      <a:pt x="22" y="44"/>
                    </a:lnTo>
                    <a:lnTo>
                      <a:pt x="29" y="44"/>
                    </a:lnTo>
                    <a:lnTo>
                      <a:pt x="34" y="42"/>
                    </a:lnTo>
                    <a:lnTo>
                      <a:pt x="39" y="39"/>
                    </a:lnTo>
                    <a:lnTo>
                      <a:pt x="42" y="34"/>
                    </a:lnTo>
                    <a:lnTo>
                      <a:pt x="44" y="29"/>
                    </a:lnTo>
                    <a:lnTo>
                      <a:pt x="45" y="22"/>
                    </a:lnTo>
                    <a:lnTo>
                      <a:pt x="44" y="15"/>
                    </a:lnTo>
                    <a:lnTo>
                      <a:pt x="42" y="10"/>
                    </a:lnTo>
                    <a:lnTo>
                      <a:pt x="39" y="5"/>
                    </a:lnTo>
                    <a:lnTo>
                      <a:pt x="34" y="4"/>
                    </a:lnTo>
                    <a:lnTo>
                      <a:pt x="29" y="0"/>
                    </a:lnTo>
                    <a:lnTo>
                      <a:pt x="22" y="0"/>
                    </a:lnTo>
                    <a:lnTo>
                      <a:pt x="17" y="0"/>
                    </a:lnTo>
                    <a:lnTo>
                      <a:pt x="10" y="4"/>
                    </a:lnTo>
                    <a:lnTo>
                      <a:pt x="7" y="5"/>
                    </a:lnTo>
                    <a:lnTo>
                      <a:pt x="3" y="10"/>
                    </a:lnTo>
                    <a:lnTo>
                      <a:pt x="0" y="15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501" name="Freeform 293"/>
              <p:cNvSpPr>
                <a:spLocks noEditPoints="1"/>
              </p:cNvSpPr>
              <p:nvPr/>
            </p:nvSpPr>
            <p:spPr bwMode="auto">
              <a:xfrm>
                <a:off x="2815" y="1657"/>
                <a:ext cx="28" cy="44"/>
              </a:xfrm>
              <a:custGeom>
                <a:avLst/>
                <a:gdLst/>
                <a:ahLst/>
                <a:cxnLst>
                  <a:cxn ang="0">
                    <a:pos x="1" y="36"/>
                  </a:cxn>
                  <a:cxn ang="0">
                    <a:pos x="3" y="44"/>
                  </a:cxn>
                  <a:cxn ang="0">
                    <a:pos x="8" y="44"/>
                  </a:cxn>
                  <a:cxn ang="0">
                    <a:pos x="11" y="44"/>
                  </a:cxn>
                  <a:cxn ang="0">
                    <a:pos x="18" y="44"/>
                  </a:cxn>
                  <a:cxn ang="0">
                    <a:pos x="25" y="39"/>
                  </a:cxn>
                  <a:cxn ang="0">
                    <a:pos x="28" y="32"/>
                  </a:cxn>
                  <a:cxn ang="0">
                    <a:pos x="25" y="24"/>
                  </a:cxn>
                  <a:cxn ang="0">
                    <a:pos x="16" y="20"/>
                  </a:cxn>
                  <a:cxn ang="0">
                    <a:pos x="20" y="19"/>
                  </a:cxn>
                  <a:cxn ang="0">
                    <a:pos x="25" y="14"/>
                  </a:cxn>
                  <a:cxn ang="0">
                    <a:pos x="25" y="7"/>
                  </a:cxn>
                  <a:cxn ang="0">
                    <a:pos x="22" y="4"/>
                  </a:cxn>
                  <a:cxn ang="0">
                    <a:pos x="13" y="0"/>
                  </a:cxn>
                  <a:cxn ang="0">
                    <a:pos x="10" y="2"/>
                  </a:cxn>
                  <a:cxn ang="0">
                    <a:pos x="6" y="2"/>
                  </a:cxn>
                  <a:cxn ang="0">
                    <a:pos x="0" y="0"/>
                  </a:cxn>
                  <a:cxn ang="0">
                    <a:pos x="1" y="17"/>
                  </a:cxn>
                  <a:cxn ang="0">
                    <a:pos x="6" y="20"/>
                  </a:cxn>
                  <a:cxn ang="0">
                    <a:pos x="6" y="10"/>
                  </a:cxn>
                  <a:cxn ang="0">
                    <a:pos x="8" y="4"/>
                  </a:cxn>
                  <a:cxn ang="0">
                    <a:pos x="13" y="4"/>
                  </a:cxn>
                  <a:cxn ang="0">
                    <a:pos x="16" y="4"/>
                  </a:cxn>
                  <a:cxn ang="0">
                    <a:pos x="18" y="5"/>
                  </a:cxn>
                  <a:cxn ang="0">
                    <a:pos x="20" y="9"/>
                  </a:cxn>
                  <a:cxn ang="0">
                    <a:pos x="20" y="15"/>
                  </a:cxn>
                  <a:cxn ang="0">
                    <a:pos x="13" y="20"/>
                  </a:cxn>
                  <a:cxn ang="0">
                    <a:pos x="6" y="20"/>
                  </a:cxn>
                  <a:cxn ang="0">
                    <a:pos x="8" y="22"/>
                  </a:cxn>
                  <a:cxn ang="0">
                    <a:pos x="18" y="24"/>
                  </a:cxn>
                  <a:cxn ang="0">
                    <a:pos x="22" y="29"/>
                  </a:cxn>
                  <a:cxn ang="0">
                    <a:pos x="22" y="36"/>
                  </a:cxn>
                  <a:cxn ang="0">
                    <a:pos x="16" y="41"/>
                  </a:cxn>
                  <a:cxn ang="0">
                    <a:pos x="10" y="42"/>
                  </a:cxn>
                  <a:cxn ang="0">
                    <a:pos x="6" y="36"/>
                  </a:cxn>
                  <a:cxn ang="0">
                    <a:pos x="6" y="22"/>
                  </a:cxn>
                </a:cxnLst>
                <a:rect l="0" t="0" r="r" b="b"/>
                <a:pathLst>
                  <a:path w="28" h="44">
                    <a:moveTo>
                      <a:pt x="1" y="27"/>
                    </a:moveTo>
                    <a:lnTo>
                      <a:pt x="1" y="36"/>
                    </a:lnTo>
                    <a:lnTo>
                      <a:pt x="0" y="44"/>
                    </a:lnTo>
                    <a:lnTo>
                      <a:pt x="3" y="44"/>
                    </a:lnTo>
                    <a:lnTo>
                      <a:pt x="6" y="44"/>
                    </a:lnTo>
                    <a:lnTo>
                      <a:pt x="8" y="44"/>
                    </a:lnTo>
                    <a:lnTo>
                      <a:pt x="10" y="44"/>
                    </a:lnTo>
                    <a:lnTo>
                      <a:pt x="11" y="44"/>
                    </a:lnTo>
                    <a:lnTo>
                      <a:pt x="11" y="44"/>
                    </a:lnTo>
                    <a:lnTo>
                      <a:pt x="18" y="44"/>
                    </a:lnTo>
                    <a:lnTo>
                      <a:pt x="23" y="41"/>
                    </a:lnTo>
                    <a:lnTo>
                      <a:pt x="25" y="39"/>
                    </a:lnTo>
                    <a:lnTo>
                      <a:pt x="27" y="36"/>
                    </a:lnTo>
                    <a:lnTo>
                      <a:pt x="28" y="32"/>
                    </a:lnTo>
                    <a:lnTo>
                      <a:pt x="27" y="27"/>
                    </a:lnTo>
                    <a:lnTo>
                      <a:pt x="25" y="24"/>
                    </a:lnTo>
                    <a:lnTo>
                      <a:pt x="22" y="22"/>
                    </a:lnTo>
                    <a:lnTo>
                      <a:pt x="16" y="20"/>
                    </a:lnTo>
                    <a:lnTo>
                      <a:pt x="16" y="20"/>
                    </a:lnTo>
                    <a:lnTo>
                      <a:pt x="20" y="19"/>
                    </a:lnTo>
                    <a:lnTo>
                      <a:pt x="23" y="17"/>
                    </a:lnTo>
                    <a:lnTo>
                      <a:pt x="25" y="14"/>
                    </a:lnTo>
                    <a:lnTo>
                      <a:pt x="27" y="10"/>
                    </a:lnTo>
                    <a:lnTo>
                      <a:pt x="25" y="7"/>
                    </a:lnTo>
                    <a:lnTo>
                      <a:pt x="25" y="5"/>
                    </a:lnTo>
                    <a:lnTo>
                      <a:pt x="22" y="4"/>
                    </a:lnTo>
                    <a:lnTo>
                      <a:pt x="18" y="2"/>
                    </a:lnTo>
                    <a:lnTo>
                      <a:pt x="13" y="0"/>
                    </a:lnTo>
                    <a:lnTo>
                      <a:pt x="11" y="0"/>
                    </a:lnTo>
                    <a:lnTo>
                      <a:pt x="10" y="2"/>
                    </a:lnTo>
                    <a:lnTo>
                      <a:pt x="8" y="2"/>
                    </a:lnTo>
                    <a:lnTo>
                      <a:pt x="6" y="2"/>
                    </a:lnTo>
                    <a:lnTo>
                      <a:pt x="3" y="2"/>
                    </a:lnTo>
                    <a:lnTo>
                      <a:pt x="0" y="0"/>
                    </a:lnTo>
                    <a:lnTo>
                      <a:pt x="1" y="9"/>
                    </a:lnTo>
                    <a:lnTo>
                      <a:pt x="1" y="17"/>
                    </a:lnTo>
                    <a:lnTo>
                      <a:pt x="1" y="27"/>
                    </a:lnTo>
                    <a:close/>
                    <a:moveTo>
                      <a:pt x="6" y="20"/>
                    </a:moveTo>
                    <a:lnTo>
                      <a:pt x="6" y="15"/>
                    </a:lnTo>
                    <a:lnTo>
                      <a:pt x="6" y="10"/>
                    </a:lnTo>
                    <a:lnTo>
                      <a:pt x="6" y="4"/>
                    </a:lnTo>
                    <a:lnTo>
                      <a:pt x="8" y="4"/>
                    </a:lnTo>
                    <a:lnTo>
                      <a:pt x="11" y="4"/>
                    </a:lnTo>
                    <a:lnTo>
                      <a:pt x="13" y="4"/>
                    </a:lnTo>
                    <a:lnTo>
                      <a:pt x="15" y="4"/>
                    </a:lnTo>
                    <a:lnTo>
                      <a:pt x="16" y="4"/>
                    </a:lnTo>
                    <a:lnTo>
                      <a:pt x="18" y="5"/>
                    </a:lnTo>
                    <a:lnTo>
                      <a:pt x="18" y="5"/>
                    </a:lnTo>
                    <a:lnTo>
                      <a:pt x="20" y="7"/>
                    </a:lnTo>
                    <a:lnTo>
                      <a:pt x="20" y="9"/>
                    </a:lnTo>
                    <a:lnTo>
                      <a:pt x="22" y="10"/>
                    </a:lnTo>
                    <a:lnTo>
                      <a:pt x="20" y="15"/>
                    </a:lnTo>
                    <a:lnTo>
                      <a:pt x="16" y="19"/>
                    </a:lnTo>
                    <a:lnTo>
                      <a:pt x="13" y="20"/>
                    </a:lnTo>
                    <a:lnTo>
                      <a:pt x="10" y="20"/>
                    </a:lnTo>
                    <a:lnTo>
                      <a:pt x="6" y="20"/>
                    </a:lnTo>
                    <a:close/>
                    <a:moveTo>
                      <a:pt x="6" y="22"/>
                    </a:moveTo>
                    <a:lnTo>
                      <a:pt x="8" y="22"/>
                    </a:lnTo>
                    <a:lnTo>
                      <a:pt x="15" y="22"/>
                    </a:lnTo>
                    <a:lnTo>
                      <a:pt x="18" y="24"/>
                    </a:lnTo>
                    <a:lnTo>
                      <a:pt x="20" y="26"/>
                    </a:lnTo>
                    <a:lnTo>
                      <a:pt x="22" y="29"/>
                    </a:lnTo>
                    <a:lnTo>
                      <a:pt x="22" y="31"/>
                    </a:lnTo>
                    <a:lnTo>
                      <a:pt x="22" y="36"/>
                    </a:lnTo>
                    <a:lnTo>
                      <a:pt x="20" y="39"/>
                    </a:lnTo>
                    <a:lnTo>
                      <a:pt x="16" y="41"/>
                    </a:lnTo>
                    <a:lnTo>
                      <a:pt x="11" y="42"/>
                    </a:lnTo>
                    <a:lnTo>
                      <a:pt x="10" y="42"/>
                    </a:lnTo>
                    <a:lnTo>
                      <a:pt x="6" y="41"/>
                    </a:lnTo>
                    <a:lnTo>
                      <a:pt x="6" y="36"/>
                    </a:lnTo>
                    <a:lnTo>
                      <a:pt x="6" y="29"/>
                    </a:lnTo>
                    <a:lnTo>
                      <a:pt x="6" y="2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502" name="Freeform 294"/>
              <p:cNvSpPr>
                <a:spLocks noEditPoints="1"/>
              </p:cNvSpPr>
              <p:nvPr/>
            </p:nvSpPr>
            <p:spPr bwMode="auto">
              <a:xfrm>
                <a:off x="2848" y="1657"/>
                <a:ext cx="39" cy="44"/>
              </a:xfrm>
              <a:custGeom>
                <a:avLst/>
                <a:gdLst/>
                <a:ahLst/>
                <a:cxnLst>
                  <a:cxn ang="0">
                    <a:pos x="20" y="0"/>
                  </a:cxn>
                  <a:cxn ang="0">
                    <a:pos x="10" y="22"/>
                  </a:cxn>
                  <a:cxn ang="0">
                    <a:pos x="0" y="44"/>
                  </a:cxn>
                  <a:cxn ang="0">
                    <a:pos x="2" y="44"/>
                  </a:cxn>
                  <a:cxn ang="0">
                    <a:pos x="4" y="44"/>
                  </a:cxn>
                  <a:cxn ang="0">
                    <a:pos x="4" y="44"/>
                  </a:cxn>
                  <a:cxn ang="0">
                    <a:pos x="5" y="44"/>
                  </a:cxn>
                  <a:cxn ang="0">
                    <a:pos x="7" y="37"/>
                  </a:cxn>
                  <a:cxn ang="0">
                    <a:pos x="10" y="27"/>
                  </a:cxn>
                  <a:cxn ang="0">
                    <a:pos x="15" y="27"/>
                  </a:cxn>
                  <a:cxn ang="0">
                    <a:pos x="19" y="27"/>
                  </a:cxn>
                  <a:cxn ang="0">
                    <a:pos x="22" y="27"/>
                  </a:cxn>
                  <a:cxn ang="0">
                    <a:pos x="27" y="27"/>
                  </a:cxn>
                  <a:cxn ang="0">
                    <a:pos x="29" y="32"/>
                  </a:cxn>
                  <a:cxn ang="0">
                    <a:pos x="30" y="36"/>
                  </a:cxn>
                  <a:cxn ang="0">
                    <a:pos x="32" y="41"/>
                  </a:cxn>
                  <a:cxn ang="0">
                    <a:pos x="32" y="44"/>
                  </a:cxn>
                  <a:cxn ang="0">
                    <a:pos x="34" y="44"/>
                  </a:cxn>
                  <a:cxn ang="0">
                    <a:pos x="36" y="44"/>
                  </a:cxn>
                  <a:cxn ang="0">
                    <a:pos x="37" y="44"/>
                  </a:cxn>
                  <a:cxn ang="0">
                    <a:pos x="39" y="44"/>
                  </a:cxn>
                  <a:cxn ang="0">
                    <a:pos x="30" y="26"/>
                  </a:cxn>
                  <a:cxn ang="0">
                    <a:pos x="20" y="0"/>
                  </a:cxn>
                  <a:cxn ang="0">
                    <a:pos x="20" y="0"/>
                  </a:cxn>
                  <a:cxn ang="0">
                    <a:pos x="19" y="9"/>
                  </a:cxn>
                  <a:cxn ang="0">
                    <a:pos x="25" y="24"/>
                  </a:cxn>
                  <a:cxn ang="0">
                    <a:pos x="22" y="24"/>
                  </a:cxn>
                  <a:cxn ang="0">
                    <a:pos x="19" y="24"/>
                  </a:cxn>
                  <a:cxn ang="0">
                    <a:pos x="15" y="24"/>
                  </a:cxn>
                  <a:cxn ang="0">
                    <a:pos x="12" y="24"/>
                  </a:cxn>
                  <a:cxn ang="0">
                    <a:pos x="19" y="9"/>
                  </a:cxn>
                </a:cxnLst>
                <a:rect l="0" t="0" r="r" b="b"/>
                <a:pathLst>
                  <a:path w="39" h="44">
                    <a:moveTo>
                      <a:pt x="20" y="0"/>
                    </a:moveTo>
                    <a:lnTo>
                      <a:pt x="10" y="22"/>
                    </a:lnTo>
                    <a:lnTo>
                      <a:pt x="0" y="44"/>
                    </a:lnTo>
                    <a:lnTo>
                      <a:pt x="2" y="44"/>
                    </a:lnTo>
                    <a:lnTo>
                      <a:pt x="4" y="44"/>
                    </a:lnTo>
                    <a:lnTo>
                      <a:pt x="4" y="44"/>
                    </a:lnTo>
                    <a:lnTo>
                      <a:pt x="5" y="44"/>
                    </a:lnTo>
                    <a:lnTo>
                      <a:pt x="7" y="37"/>
                    </a:lnTo>
                    <a:lnTo>
                      <a:pt x="10" y="27"/>
                    </a:lnTo>
                    <a:lnTo>
                      <a:pt x="15" y="27"/>
                    </a:lnTo>
                    <a:lnTo>
                      <a:pt x="19" y="27"/>
                    </a:lnTo>
                    <a:lnTo>
                      <a:pt x="22" y="27"/>
                    </a:lnTo>
                    <a:lnTo>
                      <a:pt x="27" y="27"/>
                    </a:lnTo>
                    <a:lnTo>
                      <a:pt x="29" y="32"/>
                    </a:lnTo>
                    <a:lnTo>
                      <a:pt x="30" y="36"/>
                    </a:lnTo>
                    <a:lnTo>
                      <a:pt x="32" y="41"/>
                    </a:lnTo>
                    <a:lnTo>
                      <a:pt x="32" y="44"/>
                    </a:lnTo>
                    <a:lnTo>
                      <a:pt x="34" y="44"/>
                    </a:lnTo>
                    <a:lnTo>
                      <a:pt x="36" y="44"/>
                    </a:lnTo>
                    <a:lnTo>
                      <a:pt x="37" y="44"/>
                    </a:lnTo>
                    <a:lnTo>
                      <a:pt x="39" y="44"/>
                    </a:lnTo>
                    <a:lnTo>
                      <a:pt x="30" y="26"/>
                    </a:lnTo>
                    <a:lnTo>
                      <a:pt x="20" y="0"/>
                    </a:lnTo>
                    <a:lnTo>
                      <a:pt x="20" y="0"/>
                    </a:lnTo>
                    <a:close/>
                    <a:moveTo>
                      <a:pt x="19" y="9"/>
                    </a:moveTo>
                    <a:lnTo>
                      <a:pt x="25" y="24"/>
                    </a:lnTo>
                    <a:lnTo>
                      <a:pt x="22" y="24"/>
                    </a:lnTo>
                    <a:lnTo>
                      <a:pt x="19" y="24"/>
                    </a:lnTo>
                    <a:lnTo>
                      <a:pt x="15" y="24"/>
                    </a:lnTo>
                    <a:lnTo>
                      <a:pt x="12" y="24"/>
                    </a:lnTo>
                    <a:lnTo>
                      <a:pt x="19" y="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503" name="Freeform 295"/>
              <p:cNvSpPr>
                <a:spLocks/>
              </p:cNvSpPr>
              <p:nvPr/>
            </p:nvSpPr>
            <p:spPr bwMode="auto">
              <a:xfrm>
                <a:off x="2895" y="1657"/>
                <a:ext cx="36" cy="44"/>
              </a:xfrm>
              <a:custGeom>
                <a:avLst/>
                <a:gdLst/>
                <a:ahLst/>
                <a:cxnLst>
                  <a:cxn ang="0">
                    <a:pos x="36" y="44"/>
                  </a:cxn>
                  <a:cxn ang="0">
                    <a:pos x="34" y="34"/>
                  </a:cxn>
                  <a:cxn ang="0">
                    <a:pos x="34" y="22"/>
                  </a:cxn>
                  <a:cxn ang="0">
                    <a:pos x="36" y="10"/>
                  </a:cxn>
                  <a:cxn ang="0">
                    <a:pos x="36" y="0"/>
                  </a:cxn>
                  <a:cxn ang="0">
                    <a:pos x="34" y="2"/>
                  </a:cxn>
                  <a:cxn ang="0">
                    <a:pos x="34" y="2"/>
                  </a:cxn>
                  <a:cxn ang="0">
                    <a:pos x="32" y="2"/>
                  </a:cxn>
                  <a:cxn ang="0">
                    <a:pos x="32" y="0"/>
                  </a:cxn>
                  <a:cxn ang="0">
                    <a:pos x="32" y="17"/>
                  </a:cxn>
                  <a:cxn ang="0">
                    <a:pos x="32" y="34"/>
                  </a:cxn>
                  <a:cxn ang="0">
                    <a:pos x="17" y="19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10"/>
                  </a:cxn>
                  <a:cxn ang="0">
                    <a:pos x="0" y="17"/>
                  </a:cxn>
                  <a:cxn ang="0">
                    <a:pos x="0" y="24"/>
                  </a:cxn>
                  <a:cxn ang="0">
                    <a:pos x="0" y="32"/>
                  </a:cxn>
                  <a:cxn ang="0">
                    <a:pos x="0" y="39"/>
                  </a:cxn>
                  <a:cxn ang="0">
                    <a:pos x="0" y="44"/>
                  </a:cxn>
                  <a:cxn ang="0">
                    <a:pos x="0" y="44"/>
                  </a:cxn>
                  <a:cxn ang="0">
                    <a:pos x="2" y="44"/>
                  </a:cxn>
                  <a:cxn ang="0">
                    <a:pos x="4" y="44"/>
                  </a:cxn>
                  <a:cxn ang="0">
                    <a:pos x="4" y="44"/>
                  </a:cxn>
                  <a:cxn ang="0">
                    <a:pos x="4" y="41"/>
                  </a:cxn>
                  <a:cxn ang="0">
                    <a:pos x="4" y="34"/>
                  </a:cxn>
                  <a:cxn ang="0">
                    <a:pos x="4" y="29"/>
                  </a:cxn>
                  <a:cxn ang="0">
                    <a:pos x="4" y="24"/>
                  </a:cxn>
                  <a:cxn ang="0">
                    <a:pos x="4" y="15"/>
                  </a:cxn>
                  <a:cxn ang="0">
                    <a:pos x="4" y="10"/>
                  </a:cxn>
                  <a:cxn ang="0">
                    <a:pos x="19" y="27"/>
                  </a:cxn>
                  <a:cxn ang="0">
                    <a:pos x="34" y="44"/>
                  </a:cxn>
                  <a:cxn ang="0">
                    <a:pos x="36" y="44"/>
                  </a:cxn>
                </a:cxnLst>
                <a:rect l="0" t="0" r="r" b="b"/>
                <a:pathLst>
                  <a:path w="36" h="44">
                    <a:moveTo>
                      <a:pt x="36" y="44"/>
                    </a:moveTo>
                    <a:lnTo>
                      <a:pt x="34" y="34"/>
                    </a:lnTo>
                    <a:lnTo>
                      <a:pt x="34" y="22"/>
                    </a:lnTo>
                    <a:lnTo>
                      <a:pt x="36" y="10"/>
                    </a:lnTo>
                    <a:lnTo>
                      <a:pt x="36" y="0"/>
                    </a:lnTo>
                    <a:lnTo>
                      <a:pt x="34" y="2"/>
                    </a:lnTo>
                    <a:lnTo>
                      <a:pt x="34" y="2"/>
                    </a:lnTo>
                    <a:lnTo>
                      <a:pt x="32" y="2"/>
                    </a:lnTo>
                    <a:lnTo>
                      <a:pt x="32" y="0"/>
                    </a:lnTo>
                    <a:lnTo>
                      <a:pt x="32" y="17"/>
                    </a:lnTo>
                    <a:lnTo>
                      <a:pt x="32" y="34"/>
                    </a:lnTo>
                    <a:lnTo>
                      <a:pt x="17" y="19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10"/>
                    </a:lnTo>
                    <a:lnTo>
                      <a:pt x="0" y="17"/>
                    </a:lnTo>
                    <a:lnTo>
                      <a:pt x="0" y="24"/>
                    </a:lnTo>
                    <a:lnTo>
                      <a:pt x="0" y="32"/>
                    </a:lnTo>
                    <a:lnTo>
                      <a:pt x="0" y="39"/>
                    </a:lnTo>
                    <a:lnTo>
                      <a:pt x="0" y="44"/>
                    </a:lnTo>
                    <a:lnTo>
                      <a:pt x="0" y="44"/>
                    </a:lnTo>
                    <a:lnTo>
                      <a:pt x="2" y="44"/>
                    </a:lnTo>
                    <a:lnTo>
                      <a:pt x="4" y="44"/>
                    </a:lnTo>
                    <a:lnTo>
                      <a:pt x="4" y="44"/>
                    </a:lnTo>
                    <a:lnTo>
                      <a:pt x="4" y="41"/>
                    </a:lnTo>
                    <a:lnTo>
                      <a:pt x="4" y="34"/>
                    </a:lnTo>
                    <a:lnTo>
                      <a:pt x="4" y="29"/>
                    </a:lnTo>
                    <a:lnTo>
                      <a:pt x="4" y="24"/>
                    </a:lnTo>
                    <a:lnTo>
                      <a:pt x="4" y="15"/>
                    </a:lnTo>
                    <a:lnTo>
                      <a:pt x="4" y="10"/>
                    </a:lnTo>
                    <a:lnTo>
                      <a:pt x="19" y="27"/>
                    </a:lnTo>
                    <a:lnTo>
                      <a:pt x="34" y="44"/>
                    </a:lnTo>
                    <a:lnTo>
                      <a:pt x="36" y="4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504" name="Freeform 296"/>
              <p:cNvSpPr>
                <a:spLocks/>
              </p:cNvSpPr>
              <p:nvPr/>
            </p:nvSpPr>
            <p:spPr bwMode="auto">
              <a:xfrm>
                <a:off x="2941" y="1657"/>
                <a:ext cx="38" cy="44"/>
              </a:xfrm>
              <a:custGeom>
                <a:avLst/>
                <a:gdLst/>
                <a:ahLst/>
                <a:cxnLst>
                  <a:cxn ang="0">
                    <a:pos x="37" y="9"/>
                  </a:cxn>
                  <a:cxn ang="0">
                    <a:pos x="38" y="5"/>
                  </a:cxn>
                  <a:cxn ang="0">
                    <a:pos x="38" y="4"/>
                  </a:cxn>
                  <a:cxn ang="0">
                    <a:pos x="38" y="4"/>
                  </a:cxn>
                  <a:cxn ang="0">
                    <a:pos x="37" y="2"/>
                  </a:cxn>
                  <a:cxn ang="0">
                    <a:pos x="35" y="2"/>
                  </a:cxn>
                  <a:cxn ang="0">
                    <a:pos x="33" y="2"/>
                  </a:cxn>
                  <a:cxn ang="0">
                    <a:pos x="28" y="0"/>
                  </a:cxn>
                  <a:cxn ang="0">
                    <a:pos x="23" y="0"/>
                  </a:cxn>
                  <a:cxn ang="0">
                    <a:pos x="16" y="0"/>
                  </a:cxn>
                  <a:cxn ang="0">
                    <a:pos x="11" y="4"/>
                  </a:cxn>
                  <a:cxn ang="0">
                    <a:pos x="6" y="5"/>
                  </a:cxn>
                  <a:cxn ang="0">
                    <a:pos x="3" y="10"/>
                  </a:cxn>
                  <a:cxn ang="0">
                    <a:pos x="1" y="15"/>
                  </a:cxn>
                  <a:cxn ang="0">
                    <a:pos x="0" y="22"/>
                  </a:cxn>
                  <a:cxn ang="0">
                    <a:pos x="1" y="29"/>
                  </a:cxn>
                  <a:cxn ang="0">
                    <a:pos x="3" y="36"/>
                  </a:cxn>
                  <a:cxn ang="0">
                    <a:pos x="6" y="39"/>
                  </a:cxn>
                  <a:cxn ang="0">
                    <a:pos x="10" y="42"/>
                  </a:cxn>
                  <a:cxn ang="0">
                    <a:pos x="16" y="44"/>
                  </a:cxn>
                  <a:cxn ang="0">
                    <a:pos x="23" y="44"/>
                  </a:cxn>
                  <a:cxn ang="0">
                    <a:pos x="26" y="44"/>
                  </a:cxn>
                  <a:cxn ang="0">
                    <a:pos x="32" y="44"/>
                  </a:cxn>
                  <a:cxn ang="0">
                    <a:pos x="35" y="42"/>
                  </a:cxn>
                  <a:cxn ang="0">
                    <a:pos x="38" y="42"/>
                  </a:cxn>
                  <a:cxn ang="0">
                    <a:pos x="38" y="39"/>
                  </a:cxn>
                  <a:cxn ang="0">
                    <a:pos x="38" y="37"/>
                  </a:cxn>
                  <a:cxn ang="0">
                    <a:pos x="38" y="31"/>
                  </a:cxn>
                  <a:cxn ang="0">
                    <a:pos x="38" y="27"/>
                  </a:cxn>
                  <a:cxn ang="0">
                    <a:pos x="38" y="24"/>
                  </a:cxn>
                  <a:cxn ang="0">
                    <a:pos x="38" y="24"/>
                  </a:cxn>
                  <a:cxn ang="0">
                    <a:pos x="37" y="24"/>
                  </a:cxn>
                  <a:cxn ang="0">
                    <a:pos x="35" y="24"/>
                  </a:cxn>
                  <a:cxn ang="0">
                    <a:pos x="33" y="24"/>
                  </a:cxn>
                  <a:cxn ang="0">
                    <a:pos x="33" y="29"/>
                  </a:cxn>
                  <a:cxn ang="0">
                    <a:pos x="33" y="32"/>
                  </a:cxn>
                  <a:cxn ang="0">
                    <a:pos x="33" y="37"/>
                  </a:cxn>
                  <a:cxn ang="0">
                    <a:pos x="33" y="41"/>
                  </a:cxn>
                  <a:cxn ang="0">
                    <a:pos x="32" y="41"/>
                  </a:cxn>
                  <a:cxn ang="0">
                    <a:pos x="30" y="42"/>
                  </a:cxn>
                  <a:cxn ang="0">
                    <a:pos x="26" y="42"/>
                  </a:cxn>
                  <a:cxn ang="0">
                    <a:pos x="23" y="42"/>
                  </a:cxn>
                  <a:cxn ang="0">
                    <a:pos x="16" y="41"/>
                  </a:cxn>
                  <a:cxn ang="0">
                    <a:pos x="13" y="39"/>
                  </a:cxn>
                  <a:cxn ang="0">
                    <a:pos x="8" y="36"/>
                  </a:cxn>
                  <a:cxn ang="0">
                    <a:pos x="6" y="29"/>
                  </a:cxn>
                  <a:cxn ang="0">
                    <a:pos x="6" y="22"/>
                  </a:cxn>
                  <a:cxn ang="0">
                    <a:pos x="6" y="17"/>
                  </a:cxn>
                  <a:cxn ang="0">
                    <a:pos x="8" y="10"/>
                  </a:cxn>
                  <a:cxn ang="0">
                    <a:pos x="11" y="7"/>
                  </a:cxn>
                  <a:cxn ang="0">
                    <a:pos x="15" y="5"/>
                  </a:cxn>
                  <a:cxn ang="0">
                    <a:pos x="18" y="4"/>
                  </a:cxn>
                  <a:cxn ang="0">
                    <a:pos x="23" y="2"/>
                  </a:cxn>
                  <a:cxn ang="0">
                    <a:pos x="28" y="4"/>
                  </a:cxn>
                  <a:cxn ang="0">
                    <a:pos x="32" y="4"/>
                  </a:cxn>
                  <a:cxn ang="0">
                    <a:pos x="35" y="7"/>
                  </a:cxn>
                  <a:cxn ang="0">
                    <a:pos x="37" y="9"/>
                  </a:cxn>
                  <a:cxn ang="0">
                    <a:pos x="37" y="9"/>
                  </a:cxn>
                </a:cxnLst>
                <a:rect l="0" t="0" r="r" b="b"/>
                <a:pathLst>
                  <a:path w="38" h="44">
                    <a:moveTo>
                      <a:pt x="37" y="9"/>
                    </a:moveTo>
                    <a:lnTo>
                      <a:pt x="38" y="5"/>
                    </a:lnTo>
                    <a:lnTo>
                      <a:pt x="38" y="4"/>
                    </a:lnTo>
                    <a:lnTo>
                      <a:pt x="38" y="4"/>
                    </a:lnTo>
                    <a:lnTo>
                      <a:pt x="37" y="2"/>
                    </a:lnTo>
                    <a:lnTo>
                      <a:pt x="35" y="2"/>
                    </a:lnTo>
                    <a:lnTo>
                      <a:pt x="33" y="2"/>
                    </a:lnTo>
                    <a:lnTo>
                      <a:pt x="28" y="0"/>
                    </a:lnTo>
                    <a:lnTo>
                      <a:pt x="23" y="0"/>
                    </a:lnTo>
                    <a:lnTo>
                      <a:pt x="16" y="0"/>
                    </a:lnTo>
                    <a:lnTo>
                      <a:pt x="11" y="4"/>
                    </a:lnTo>
                    <a:lnTo>
                      <a:pt x="6" y="5"/>
                    </a:lnTo>
                    <a:lnTo>
                      <a:pt x="3" y="10"/>
                    </a:lnTo>
                    <a:lnTo>
                      <a:pt x="1" y="15"/>
                    </a:lnTo>
                    <a:lnTo>
                      <a:pt x="0" y="22"/>
                    </a:lnTo>
                    <a:lnTo>
                      <a:pt x="1" y="29"/>
                    </a:lnTo>
                    <a:lnTo>
                      <a:pt x="3" y="36"/>
                    </a:lnTo>
                    <a:lnTo>
                      <a:pt x="6" y="39"/>
                    </a:lnTo>
                    <a:lnTo>
                      <a:pt x="10" y="42"/>
                    </a:lnTo>
                    <a:lnTo>
                      <a:pt x="16" y="44"/>
                    </a:lnTo>
                    <a:lnTo>
                      <a:pt x="23" y="44"/>
                    </a:lnTo>
                    <a:lnTo>
                      <a:pt x="26" y="44"/>
                    </a:lnTo>
                    <a:lnTo>
                      <a:pt x="32" y="44"/>
                    </a:lnTo>
                    <a:lnTo>
                      <a:pt x="35" y="42"/>
                    </a:lnTo>
                    <a:lnTo>
                      <a:pt x="38" y="42"/>
                    </a:lnTo>
                    <a:lnTo>
                      <a:pt x="38" y="39"/>
                    </a:lnTo>
                    <a:lnTo>
                      <a:pt x="38" y="37"/>
                    </a:lnTo>
                    <a:lnTo>
                      <a:pt x="38" y="31"/>
                    </a:lnTo>
                    <a:lnTo>
                      <a:pt x="38" y="27"/>
                    </a:lnTo>
                    <a:lnTo>
                      <a:pt x="38" y="24"/>
                    </a:lnTo>
                    <a:lnTo>
                      <a:pt x="38" y="24"/>
                    </a:lnTo>
                    <a:lnTo>
                      <a:pt x="37" y="24"/>
                    </a:lnTo>
                    <a:lnTo>
                      <a:pt x="35" y="24"/>
                    </a:lnTo>
                    <a:lnTo>
                      <a:pt x="33" y="24"/>
                    </a:lnTo>
                    <a:lnTo>
                      <a:pt x="33" y="29"/>
                    </a:lnTo>
                    <a:lnTo>
                      <a:pt x="33" y="32"/>
                    </a:lnTo>
                    <a:lnTo>
                      <a:pt x="33" y="37"/>
                    </a:lnTo>
                    <a:lnTo>
                      <a:pt x="33" y="41"/>
                    </a:lnTo>
                    <a:lnTo>
                      <a:pt x="32" y="41"/>
                    </a:lnTo>
                    <a:lnTo>
                      <a:pt x="30" y="42"/>
                    </a:lnTo>
                    <a:lnTo>
                      <a:pt x="26" y="42"/>
                    </a:lnTo>
                    <a:lnTo>
                      <a:pt x="23" y="42"/>
                    </a:lnTo>
                    <a:lnTo>
                      <a:pt x="16" y="41"/>
                    </a:lnTo>
                    <a:lnTo>
                      <a:pt x="13" y="39"/>
                    </a:lnTo>
                    <a:lnTo>
                      <a:pt x="8" y="36"/>
                    </a:lnTo>
                    <a:lnTo>
                      <a:pt x="6" y="29"/>
                    </a:lnTo>
                    <a:lnTo>
                      <a:pt x="6" y="22"/>
                    </a:lnTo>
                    <a:lnTo>
                      <a:pt x="6" y="17"/>
                    </a:lnTo>
                    <a:lnTo>
                      <a:pt x="8" y="10"/>
                    </a:lnTo>
                    <a:lnTo>
                      <a:pt x="11" y="7"/>
                    </a:lnTo>
                    <a:lnTo>
                      <a:pt x="15" y="5"/>
                    </a:lnTo>
                    <a:lnTo>
                      <a:pt x="18" y="4"/>
                    </a:lnTo>
                    <a:lnTo>
                      <a:pt x="23" y="2"/>
                    </a:lnTo>
                    <a:lnTo>
                      <a:pt x="28" y="4"/>
                    </a:lnTo>
                    <a:lnTo>
                      <a:pt x="32" y="4"/>
                    </a:lnTo>
                    <a:lnTo>
                      <a:pt x="35" y="7"/>
                    </a:lnTo>
                    <a:lnTo>
                      <a:pt x="37" y="9"/>
                    </a:lnTo>
                    <a:lnTo>
                      <a:pt x="37" y="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505" name="Freeform 297"/>
              <p:cNvSpPr>
                <a:spLocks/>
              </p:cNvSpPr>
              <p:nvPr/>
            </p:nvSpPr>
            <p:spPr bwMode="auto">
              <a:xfrm>
                <a:off x="2991" y="1657"/>
                <a:ext cx="5" cy="44"/>
              </a:xfrm>
              <a:custGeom>
                <a:avLst/>
                <a:gdLst/>
                <a:ahLst/>
                <a:cxnLst>
                  <a:cxn ang="0">
                    <a:pos x="0" y="27"/>
                  </a:cxn>
                  <a:cxn ang="0">
                    <a:pos x="0" y="36"/>
                  </a:cxn>
                  <a:cxn ang="0">
                    <a:pos x="0" y="44"/>
                  </a:cxn>
                  <a:cxn ang="0">
                    <a:pos x="2" y="44"/>
                  </a:cxn>
                  <a:cxn ang="0">
                    <a:pos x="3" y="44"/>
                  </a:cxn>
                  <a:cxn ang="0">
                    <a:pos x="3" y="44"/>
                  </a:cxn>
                  <a:cxn ang="0">
                    <a:pos x="5" y="44"/>
                  </a:cxn>
                  <a:cxn ang="0">
                    <a:pos x="5" y="36"/>
                  </a:cxn>
                  <a:cxn ang="0">
                    <a:pos x="5" y="27"/>
                  </a:cxn>
                  <a:cxn ang="0">
                    <a:pos x="5" y="17"/>
                  </a:cxn>
                  <a:cxn ang="0">
                    <a:pos x="5" y="9"/>
                  </a:cxn>
                  <a:cxn ang="0">
                    <a:pos x="5" y="0"/>
                  </a:cxn>
                  <a:cxn ang="0">
                    <a:pos x="3" y="2"/>
                  </a:cxn>
                  <a:cxn ang="0">
                    <a:pos x="3" y="2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9"/>
                  </a:cxn>
                  <a:cxn ang="0">
                    <a:pos x="0" y="17"/>
                  </a:cxn>
                  <a:cxn ang="0">
                    <a:pos x="0" y="27"/>
                  </a:cxn>
                </a:cxnLst>
                <a:rect l="0" t="0" r="r" b="b"/>
                <a:pathLst>
                  <a:path w="5" h="44">
                    <a:moveTo>
                      <a:pt x="0" y="27"/>
                    </a:moveTo>
                    <a:lnTo>
                      <a:pt x="0" y="36"/>
                    </a:lnTo>
                    <a:lnTo>
                      <a:pt x="0" y="44"/>
                    </a:lnTo>
                    <a:lnTo>
                      <a:pt x="2" y="44"/>
                    </a:lnTo>
                    <a:lnTo>
                      <a:pt x="3" y="44"/>
                    </a:lnTo>
                    <a:lnTo>
                      <a:pt x="3" y="44"/>
                    </a:lnTo>
                    <a:lnTo>
                      <a:pt x="5" y="44"/>
                    </a:lnTo>
                    <a:lnTo>
                      <a:pt x="5" y="36"/>
                    </a:lnTo>
                    <a:lnTo>
                      <a:pt x="5" y="27"/>
                    </a:lnTo>
                    <a:lnTo>
                      <a:pt x="5" y="17"/>
                    </a:lnTo>
                    <a:lnTo>
                      <a:pt x="5" y="9"/>
                    </a:lnTo>
                    <a:lnTo>
                      <a:pt x="5" y="0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9"/>
                    </a:lnTo>
                    <a:lnTo>
                      <a:pt x="0" y="17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506" name="Freeform 298"/>
              <p:cNvSpPr>
                <a:spLocks/>
              </p:cNvSpPr>
              <p:nvPr/>
            </p:nvSpPr>
            <p:spPr bwMode="auto">
              <a:xfrm>
                <a:off x="658" y="1788"/>
                <a:ext cx="35" cy="44"/>
              </a:xfrm>
              <a:custGeom>
                <a:avLst/>
                <a:gdLst/>
                <a:ahLst/>
                <a:cxnLst>
                  <a:cxn ang="0">
                    <a:pos x="32" y="20"/>
                  </a:cxn>
                  <a:cxn ang="0">
                    <a:pos x="32" y="24"/>
                  </a:cxn>
                  <a:cxn ang="0">
                    <a:pos x="32" y="27"/>
                  </a:cxn>
                  <a:cxn ang="0">
                    <a:pos x="32" y="30"/>
                  </a:cxn>
                  <a:cxn ang="0">
                    <a:pos x="30" y="34"/>
                  </a:cxn>
                  <a:cxn ang="0">
                    <a:pos x="28" y="37"/>
                  </a:cxn>
                  <a:cxn ang="0">
                    <a:pos x="26" y="39"/>
                  </a:cxn>
                  <a:cxn ang="0">
                    <a:pos x="23" y="41"/>
                  </a:cxn>
                  <a:cxn ang="0">
                    <a:pos x="18" y="42"/>
                  </a:cxn>
                  <a:cxn ang="0">
                    <a:pos x="15" y="41"/>
                  </a:cxn>
                  <a:cxn ang="0">
                    <a:pos x="11" y="39"/>
                  </a:cxn>
                  <a:cxn ang="0">
                    <a:pos x="8" y="37"/>
                  </a:cxn>
                  <a:cxn ang="0">
                    <a:pos x="6" y="36"/>
                  </a:cxn>
                  <a:cxn ang="0">
                    <a:pos x="6" y="32"/>
                  </a:cxn>
                  <a:cxn ang="0">
                    <a:pos x="5" y="29"/>
                  </a:cxn>
                  <a:cxn ang="0">
                    <a:pos x="5" y="25"/>
                  </a:cxn>
                  <a:cxn ang="0">
                    <a:pos x="5" y="22"/>
                  </a:cxn>
                  <a:cxn ang="0">
                    <a:pos x="5" y="14"/>
                  </a:cxn>
                  <a:cxn ang="0">
                    <a:pos x="5" y="5"/>
                  </a:cxn>
                  <a:cxn ang="0">
                    <a:pos x="6" y="0"/>
                  </a:cxn>
                  <a:cxn ang="0">
                    <a:pos x="5" y="0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7"/>
                  </a:cxn>
                  <a:cxn ang="0">
                    <a:pos x="0" y="17"/>
                  </a:cxn>
                  <a:cxn ang="0">
                    <a:pos x="0" y="22"/>
                  </a:cxn>
                  <a:cxn ang="0">
                    <a:pos x="0" y="27"/>
                  </a:cxn>
                  <a:cxn ang="0">
                    <a:pos x="1" y="32"/>
                  </a:cxn>
                  <a:cxn ang="0">
                    <a:pos x="3" y="37"/>
                  </a:cxn>
                  <a:cxn ang="0">
                    <a:pos x="6" y="42"/>
                  </a:cxn>
                  <a:cxn ang="0">
                    <a:pos x="11" y="44"/>
                  </a:cxn>
                  <a:cxn ang="0">
                    <a:pos x="16" y="44"/>
                  </a:cxn>
                  <a:cxn ang="0">
                    <a:pos x="23" y="44"/>
                  </a:cxn>
                  <a:cxn ang="0">
                    <a:pos x="28" y="41"/>
                  </a:cxn>
                  <a:cxn ang="0">
                    <a:pos x="32" y="37"/>
                  </a:cxn>
                  <a:cxn ang="0">
                    <a:pos x="33" y="32"/>
                  </a:cxn>
                  <a:cxn ang="0">
                    <a:pos x="35" y="27"/>
                  </a:cxn>
                  <a:cxn ang="0">
                    <a:pos x="35" y="12"/>
                  </a:cxn>
                  <a:cxn ang="0">
                    <a:pos x="35" y="0"/>
                  </a:cxn>
                  <a:cxn ang="0">
                    <a:pos x="35" y="0"/>
                  </a:cxn>
                  <a:cxn ang="0">
                    <a:pos x="33" y="0"/>
                  </a:cxn>
                  <a:cxn ang="0">
                    <a:pos x="33" y="0"/>
                  </a:cxn>
                  <a:cxn ang="0">
                    <a:pos x="32" y="0"/>
                  </a:cxn>
                  <a:cxn ang="0">
                    <a:pos x="32" y="4"/>
                  </a:cxn>
                  <a:cxn ang="0">
                    <a:pos x="32" y="10"/>
                  </a:cxn>
                  <a:cxn ang="0">
                    <a:pos x="32" y="20"/>
                  </a:cxn>
                </a:cxnLst>
                <a:rect l="0" t="0" r="r" b="b"/>
                <a:pathLst>
                  <a:path w="35" h="44">
                    <a:moveTo>
                      <a:pt x="32" y="20"/>
                    </a:moveTo>
                    <a:lnTo>
                      <a:pt x="32" y="24"/>
                    </a:lnTo>
                    <a:lnTo>
                      <a:pt x="32" y="27"/>
                    </a:lnTo>
                    <a:lnTo>
                      <a:pt x="32" y="30"/>
                    </a:lnTo>
                    <a:lnTo>
                      <a:pt x="30" y="34"/>
                    </a:lnTo>
                    <a:lnTo>
                      <a:pt x="28" y="37"/>
                    </a:lnTo>
                    <a:lnTo>
                      <a:pt x="26" y="39"/>
                    </a:lnTo>
                    <a:lnTo>
                      <a:pt x="23" y="41"/>
                    </a:lnTo>
                    <a:lnTo>
                      <a:pt x="18" y="42"/>
                    </a:lnTo>
                    <a:lnTo>
                      <a:pt x="15" y="41"/>
                    </a:lnTo>
                    <a:lnTo>
                      <a:pt x="11" y="39"/>
                    </a:lnTo>
                    <a:lnTo>
                      <a:pt x="8" y="37"/>
                    </a:lnTo>
                    <a:lnTo>
                      <a:pt x="6" y="36"/>
                    </a:lnTo>
                    <a:lnTo>
                      <a:pt x="6" y="32"/>
                    </a:lnTo>
                    <a:lnTo>
                      <a:pt x="5" y="29"/>
                    </a:lnTo>
                    <a:lnTo>
                      <a:pt x="5" y="25"/>
                    </a:lnTo>
                    <a:lnTo>
                      <a:pt x="5" y="22"/>
                    </a:lnTo>
                    <a:lnTo>
                      <a:pt x="5" y="14"/>
                    </a:lnTo>
                    <a:lnTo>
                      <a:pt x="5" y="5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7"/>
                    </a:lnTo>
                    <a:lnTo>
                      <a:pt x="0" y="17"/>
                    </a:lnTo>
                    <a:lnTo>
                      <a:pt x="0" y="22"/>
                    </a:lnTo>
                    <a:lnTo>
                      <a:pt x="0" y="27"/>
                    </a:lnTo>
                    <a:lnTo>
                      <a:pt x="1" y="32"/>
                    </a:lnTo>
                    <a:lnTo>
                      <a:pt x="3" y="37"/>
                    </a:lnTo>
                    <a:lnTo>
                      <a:pt x="6" y="42"/>
                    </a:lnTo>
                    <a:lnTo>
                      <a:pt x="11" y="44"/>
                    </a:lnTo>
                    <a:lnTo>
                      <a:pt x="16" y="44"/>
                    </a:lnTo>
                    <a:lnTo>
                      <a:pt x="23" y="44"/>
                    </a:lnTo>
                    <a:lnTo>
                      <a:pt x="28" y="41"/>
                    </a:lnTo>
                    <a:lnTo>
                      <a:pt x="32" y="37"/>
                    </a:lnTo>
                    <a:lnTo>
                      <a:pt x="33" y="32"/>
                    </a:lnTo>
                    <a:lnTo>
                      <a:pt x="35" y="27"/>
                    </a:lnTo>
                    <a:lnTo>
                      <a:pt x="35" y="12"/>
                    </a:lnTo>
                    <a:lnTo>
                      <a:pt x="35" y="0"/>
                    </a:lnTo>
                    <a:lnTo>
                      <a:pt x="35" y="0"/>
                    </a:lnTo>
                    <a:lnTo>
                      <a:pt x="33" y="0"/>
                    </a:lnTo>
                    <a:lnTo>
                      <a:pt x="33" y="0"/>
                    </a:lnTo>
                    <a:lnTo>
                      <a:pt x="32" y="0"/>
                    </a:lnTo>
                    <a:lnTo>
                      <a:pt x="32" y="4"/>
                    </a:lnTo>
                    <a:lnTo>
                      <a:pt x="32" y="10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507" name="Freeform 299"/>
              <p:cNvSpPr>
                <a:spLocks/>
              </p:cNvSpPr>
              <p:nvPr/>
            </p:nvSpPr>
            <p:spPr bwMode="auto">
              <a:xfrm>
                <a:off x="701" y="1788"/>
                <a:ext cx="32" cy="44"/>
              </a:xfrm>
              <a:custGeom>
                <a:avLst/>
                <a:gdLst/>
                <a:ahLst/>
                <a:cxnLst>
                  <a:cxn ang="0">
                    <a:pos x="14" y="27"/>
                  </a:cxn>
                  <a:cxn ang="0">
                    <a:pos x="14" y="36"/>
                  </a:cxn>
                  <a:cxn ang="0">
                    <a:pos x="14" y="44"/>
                  </a:cxn>
                  <a:cxn ang="0">
                    <a:pos x="14" y="44"/>
                  </a:cxn>
                  <a:cxn ang="0">
                    <a:pos x="15" y="44"/>
                  </a:cxn>
                  <a:cxn ang="0">
                    <a:pos x="17" y="44"/>
                  </a:cxn>
                  <a:cxn ang="0">
                    <a:pos x="19" y="44"/>
                  </a:cxn>
                  <a:cxn ang="0">
                    <a:pos x="19" y="36"/>
                  </a:cxn>
                  <a:cxn ang="0">
                    <a:pos x="19" y="27"/>
                  </a:cxn>
                  <a:cxn ang="0">
                    <a:pos x="19" y="17"/>
                  </a:cxn>
                  <a:cxn ang="0">
                    <a:pos x="19" y="10"/>
                  </a:cxn>
                  <a:cxn ang="0">
                    <a:pos x="19" y="4"/>
                  </a:cxn>
                  <a:cxn ang="0">
                    <a:pos x="25" y="4"/>
                  </a:cxn>
                  <a:cxn ang="0">
                    <a:pos x="32" y="5"/>
                  </a:cxn>
                  <a:cxn ang="0">
                    <a:pos x="32" y="4"/>
                  </a:cxn>
                  <a:cxn ang="0">
                    <a:pos x="30" y="2"/>
                  </a:cxn>
                  <a:cxn ang="0">
                    <a:pos x="32" y="2"/>
                  </a:cxn>
                  <a:cxn ang="0">
                    <a:pos x="32" y="0"/>
                  </a:cxn>
                  <a:cxn ang="0">
                    <a:pos x="24" y="0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0" y="5"/>
                  </a:cxn>
                  <a:cxn ang="0">
                    <a:pos x="7" y="4"/>
                  </a:cxn>
                  <a:cxn ang="0">
                    <a:pos x="14" y="4"/>
                  </a:cxn>
                  <a:cxn ang="0">
                    <a:pos x="14" y="10"/>
                  </a:cxn>
                  <a:cxn ang="0">
                    <a:pos x="14" y="17"/>
                  </a:cxn>
                  <a:cxn ang="0">
                    <a:pos x="14" y="27"/>
                  </a:cxn>
                </a:cxnLst>
                <a:rect l="0" t="0" r="r" b="b"/>
                <a:pathLst>
                  <a:path w="32" h="44">
                    <a:moveTo>
                      <a:pt x="14" y="27"/>
                    </a:moveTo>
                    <a:lnTo>
                      <a:pt x="14" y="36"/>
                    </a:lnTo>
                    <a:lnTo>
                      <a:pt x="14" y="44"/>
                    </a:lnTo>
                    <a:lnTo>
                      <a:pt x="14" y="44"/>
                    </a:lnTo>
                    <a:lnTo>
                      <a:pt x="15" y="44"/>
                    </a:lnTo>
                    <a:lnTo>
                      <a:pt x="17" y="44"/>
                    </a:lnTo>
                    <a:lnTo>
                      <a:pt x="19" y="44"/>
                    </a:lnTo>
                    <a:lnTo>
                      <a:pt x="19" y="36"/>
                    </a:lnTo>
                    <a:lnTo>
                      <a:pt x="19" y="27"/>
                    </a:lnTo>
                    <a:lnTo>
                      <a:pt x="19" y="17"/>
                    </a:lnTo>
                    <a:lnTo>
                      <a:pt x="19" y="10"/>
                    </a:lnTo>
                    <a:lnTo>
                      <a:pt x="19" y="4"/>
                    </a:lnTo>
                    <a:lnTo>
                      <a:pt x="25" y="4"/>
                    </a:lnTo>
                    <a:lnTo>
                      <a:pt x="32" y="5"/>
                    </a:lnTo>
                    <a:lnTo>
                      <a:pt x="32" y="4"/>
                    </a:lnTo>
                    <a:lnTo>
                      <a:pt x="30" y="2"/>
                    </a:lnTo>
                    <a:lnTo>
                      <a:pt x="32" y="2"/>
                    </a:lnTo>
                    <a:lnTo>
                      <a:pt x="32" y="0"/>
                    </a:lnTo>
                    <a:lnTo>
                      <a:pt x="24" y="0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7" y="4"/>
                    </a:lnTo>
                    <a:lnTo>
                      <a:pt x="14" y="4"/>
                    </a:lnTo>
                    <a:lnTo>
                      <a:pt x="14" y="10"/>
                    </a:lnTo>
                    <a:lnTo>
                      <a:pt x="14" y="17"/>
                    </a:lnTo>
                    <a:lnTo>
                      <a:pt x="14" y="2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508" name="Freeform 300"/>
              <p:cNvSpPr>
                <a:spLocks/>
              </p:cNvSpPr>
              <p:nvPr/>
            </p:nvSpPr>
            <p:spPr bwMode="auto">
              <a:xfrm>
                <a:off x="740" y="1788"/>
                <a:ext cx="37" cy="44"/>
              </a:xfrm>
              <a:custGeom>
                <a:avLst/>
                <a:gdLst/>
                <a:ahLst/>
                <a:cxnLst>
                  <a:cxn ang="0">
                    <a:pos x="32" y="19"/>
                  </a:cxn>
                  <a:cxn ang="0">
                    <a:pos x="25" y="19"/>
                  </a:cxn>
                  <a:cxn ang="0">
                    <a:pos x="18" y="19"/>
                  </a:cxn>
                  <a:cxn ang="0">
                    <a:pos x="12" y="19"/>
                  </a:cxn>
                  <a:cxn ang="0">
                    <a:pos x="7" y="19"/>
                  </a:cxn>
                  <a:cxn ang="0">
                    <a:pos x="7" y="17"/>
                  </a:cxn>
                  <a:cxn ang="0">
                    <a:pos x="7" y="9"/>
                  </a:cxn>
                  <a:cxn ang="0">
                    <a:pos x="7" y="0"/>
                  </a:cxn>
                  <a:cxn ang="0">
                    <a:pos x="5" y="0"/>
                  </a:cxn>
                  <a:cxn ang="0">
                    <a:pos x="3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9"/>
                  </a:cxn>
                  <a:cxn ang="0">
                    <a:pos x="2" y="17"/>
                  </a:cxn>
                  <a:cxn ang="0">
                    <a:pos x="2" y="27"/>
                  </a:cxn>
                  <a:cxn ang="0">
                    <a:pos x="0" y="36"/>
                  </a:cxn>
                  <a:cxn ang="0">
                    <a:pos x="0" y="44"/>
                  </a:cxn>
                  <a:cxn ang="0">
                    <a:pos x="2" y="44"/>
                  </a:cxn>
                  <a:cxn ang="0">
                    <a:pos x="3" y="44"/>
                  </a:cxn>
                  <a:cxn ang="0">
                    <a:pos x="5" y="44"/>
                  </a:cxn>
                  <a:cxn ang="0">
                    <a:pos x="7" y="44"/>
                  </a:cxn>
                  <a:cxn ang="0">
                    <a:pos x="7" y="36"/>
                  </a:cxn>
                  <a:cxn ang="0">
                    <a:pos x="7" y="27"/>
                  </a:cxn>
                  <a:cxn ang="0">
                    <a:pos x="7" y="22"/>
                  </a:cxn>
                  <a:cxn ang="0">
                    <a:pos x="12" y="22"/>
                  </a:cxn>
                  <a:cxn ang="0">
                    <a:pos x="18" y="22"/>
                  </a:cxn>
                  <a:cxn ang="0">
                    <a:pos x="25" y="22"/>
                  </a:cxn>
                  <a:cxn ang="0">
                    <a:pos x="32" y="22"/>
                  </a:cxn>
                  <a:cxn ang="0">
                    <a:pos x="32" y="27"/>
                  </a:cxn>
                  <a:cxn ang="0">
                    <a:pos x="30" y="36"/>
                  </a:cxn>
                  <a:cxn ang="0">
                    <a:pos x="30" y="44"/>
                  </a:cxn>
                  <a:cxn ang="0">
                    <a:pos x="32" y="44"/>
                  </a:cxn>
                  <a:cxn ang="0">
                    <a:pos x="33" y="44"/>
                  </a:cxn>
                  <a:cxn ang="0">
                    <a:pos x="35" y="44"/>
                  </a:cxn>
                  <a:cxn ang="0">
                    <a:pos x="37" y="44"/>
                  </a:cxn>
                  <a:cxn ang="0">
                    <a:pos x="37" y="36"/>
                  </a:cxn>
                  <a:cxn ang="0">
                    <a:pos x="37" y="27"/>
                  </a:cxn>
                  <a:cxn ang="0">
                    <a:pos x="37" y="17"/>
                  </a:cxn>
                  <a:cxn ang="0">
                    <a:pos x="37" y="9"/>
                  </a:cxn>
                  <a:cxn ang="0">
                    <a:pos x="37" y="0"/>
                  </a:cxn>
                  <a:cxn ang="0">
                    <a:pos x="35" y="0"/>
                  </a:cxn>
                  <a:cxn ang="0">
                    <a:pos x="33" y="0"/>
                  </a:cxn>
                  <a:cxn ang="0">
                    <a:pos x="32" y="0"/>
                  </a:cxn>
                  <a:cxn ang="0">
                    <a:pos x="30" y="0"/>
                  </a:cxn>
                  <a:cxn ang="0">
                    <a:pos x="30" y="9"/>
                  </a:cxn>
                  <a:cxn ang="0">
                    <a:pos x="32" y="17"/>
                  </a:cxn>
                  <a:cxn ang="0">
                    <a:pos x="32" y="19"/>
                  </a:cxn>
                </a:cxnLst>
                <a:rect l="0" t="0" r="r" b="b"/>
                <a:pathLst>
                  <a:path w="37" h="44">
                    <a:moveTo>
                      <a:pt x="32" y="19"/>
                    </a:moveTo>
                    <a:lnTo>
                      <a:pt x="25" y="19"/>
                    </a:lnTo>
                    <a:lnTo>
                      <a:pt x="18" y="19"/>
                    </a:lnTo>
                    <a:lnTo>
                      <a:pt x="12" y="19"/>
                    </a:lnTo>
                    <a:lnTo>
                      <a:pt x="7" y="19"/>
                    </a:lnTo>
                    <a:lnTo>
                      <a:pt x="7" y="17"/>
                    </a:lnTo>
                    <a:lnTo>
                      <a:pt x="7" y="9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9"/>
                    </a:lnTo>
                    <a:lnTo>
                      <a:pt x="2" y="17"/>
                    </a:lnTo>
                    <a:lnTo>
                      <a:pt x="2" y="27"/>
                    </a:lnTo>
                    <a:lnTo>
                      <a:pt x="0" y="36"/>
                    </a:lnTo>
                    <a:lnTo>
                      <a:pt x="0" y="44"/>
                    </a:lnTo>
                    <a:lnTo>
                      <a:pt x="2" y="44"/>
                    </a:lnTo>
                    <a:lnTo>
                      <a:pt x="3" y="44"/>
                    </a:lnTo>
                    <a:lnTo>
                      <a:pt x="5" y="44"/>
                    </a:lnTo>
                    <a:lnTo>
                      <a:pt x="7" y="44"/>
                    </a:lnTo>
                    <a:lnTo>
                      <a:pt x="7" y="36"/>
                    </a:lnTo>
                    <a:lnTo>
                      <a:pt x="7" y="27"/>
                    </a:lnTo>
                    <a:lnTo>
                      <a:pt x="7" y="22"/>
                    </a:lnTo>
                    <a:lnTo>
                      <a:pt x="12" y="22"/>
                    </a:lnTo>
                    <a:lnTo>
                      <a:pt x="18" y="22"/>
                    </a:lnTo>
                    <a:lnTo>
                      <a:pt x="25" y="22"/>
                    </a:lnTo>
                    <a:lnTo>
                      <a:pt x="32" y="22"/>
                    </a:lnTo>
                    <a:lnTo>
                      <a:pt x="32" y="27"/>
                    </a:lnTo>
                    <a:lnTo>
                      <a:pt x="30" y="36"/>
                    </a:lnTo>
                    <a:lnTo>
                      <a:pt x="30" y="44"/>
                    </a:lnTo>
                    <a:lnTo>
                      <a:pt x="32" y="44"/>
                    </a:lnTo>
                    <a:lnTo>
                      <a:pt x="33" y="44"/>
                    </a:lnTo>
                    <a:lnTo>
                      <a:pt x="35" y="44"/>
                    </a:lnTo>
                    <a:lnTo>
                      <a:pt x="37" y="44"/>
                    </a:lnTo>
                    <a:lnTo>
                      <a:pt x="37" y="36"/>
                    </a:lnTo>
                    <a:lnTo>
                      <a:pt x="37" y="27"/>
                    </a:lnTo>
                    <a:lnTo>
                      <a:pt x="37" y="17"/>
                    </a:lnTo>
                    <a:lnTo>
                      <a:pt x="37" y="9"/>
                    </a:lnTo>
                    <a:lnTo>
                      <a:pt x="37" y="0"/>
                    </a:lnTo>
                    <a:lnTo>
                      <a:pt x="35" y="0"/>
                    </a:lnTo>
                    <a:lnTo>
                      <a:pt x="33" y="0"/>
                    </a:lnTo>
                    <a:lnTo>
                      <a:pt x="32" y="0"/>
                    </a:lnTo>
                    <a:lnTo>
                      <a:pt x="30" y="0"/>
                    </a:lnTo>
                    <a:lnTo>
                      <a:pt x="30" y="9"/>
                    </a:lnTo>
                    <a:lnTo>
                      <a:pt x="32" y="17"/>
                    </a:lnTo>
                    <a:lnTo>
                      <a:pt x="32" y="1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509" name="Freeform 301"/>
              <p:cNvSpPr>
                <a:spLocks/>
              </p:cNvSpPr>
              <p:nvPr/>
            </p:nvSpPr>
            <p:spPr bwMode="auto">
              <a:xfrm>
                <a:off x="789" y="1788"/>
                <a:ext cx="5" cy="44"/>
              </a:xfrm>
              <a:custGeom>
                <a:avLst/>
                <a:gdLst/>
                <a:ahLst/>
                <a:cxnLst>
                  <a:cxn ang="0">
                    <a:pos x="0" y="27"/>
                  </a:cxn>
                  <a:cxn ang="0">
                    <a:pos x="0" y="36"/>
                  </a:cxn>
                  <a:cxn ang="0">
                    <a:pos x="0" y="44"/>
                  </a:cxn>
                  <a:cxn ang="0">
                    <a:pos x="1" y="44"/>
                  </a:cxn>
                  <a:cxn ang="0">
                    <a:pos x="3" y="44"/>
                  </a:cxn>
                  <a:cxn ang="0">
                    <a:pos x="5" y="44"/>
                  </a:cxn>
                  <a:cxn ang="0">
                    <a:pos x="5" y="44"/>
                  </a:cxn>
                  <a:cxn ang="0">
                    <a:pos x="5" y="36"/>
                  </a:cxn>
                  <a:cxn ang="0">
                    <a:pos x="5" y="27"/>
                  </a:cxn>
                  <a:cxn ang="0">
                    <a:pos x="5" y="17"/>
                  </a:cxn>
                  <a:cxn ang="0">
                    <a:pos x="5" y="9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9"/>
                  </a:cxn>
                  <a:cxn ang="0">
                    <a:pos x="0" y="17"/>
                  </a:cxn>
                  <a:cxn ang="0">
                    <a:pos x="0" y="27"/>
                  </a:cxn>
                </a:cxnLst>
                <a:rect l="0" t="0" r="r" b="b"/>
                <a:pathLst>
                  <a:path w="5" h="44">
                    <a:moveTo>
                      <a:pt x="0" y="27"/>
                    </a:moveTo>
                    <a:lnTo>
                      <a:pt x="0" y="36"/>
                    </a:lnTo>
                    <a:lnTo>
                      <a:pt x="0" y="44"/>
                    </a:lnTo>
                    <a:lnTo>
                      <a:pt x="1" y="44"/>
                    </a:lnTo>
                    <a:lnTo>
                      <a:pt x="3" y="44"/>
                    </a:lnTo>
                    <a:lnTo>
                      <a:pt x="5" y="44"/>
                    </a:lnTo>
                    <a:lnTo>
                      <a:pt x="5" y="44"/>
                    </a:lnTo>
                    <a:lnTo>
                      <a:pt x="5" y="36"/>
                    </a:lnTo>
                    <a:lnTo>
                      <a:pt x="5" y="27"/>
                    </a:lnTo>
                    <a:lnTo>
                      <a:pt x="5" y="17"/>
                    </a:lnTo>
                    <a:lnTo>
                      <a:pt x="5" y="9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9"/>
                    </a:lnTo>
                    <a:lnTo>
                      <a:pt x="0" y="17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510" name="Freeform 302"/>
              <p:cNvSpPr>
                <a:spLocks noEditPoints="1"/>
              </p:cNvSpPr>
              <p:nvPr/>
            </p:nvSpPr>
            <p:spPr bwMode="auto">
              <a:xfrm>
                <a:off x="805" y="1788"/>
                <a:ext cx="31" cy="44"/>
              </a:xfrm>
              <a:custGeom>
                <a:avLst/>
                <a:gdLst/>
                <a:ahLst/>
                <a:cxnLst>
                  <a:cxn ang="0">
                    <a:pos x="5" y="10"/>
                  </a:cxn>
                  <a:cxn ang="0">
                    <a:pos x="9" y="4"/>
                  </a:cxn>
                  <a:cxn ang="0">
                    <a:pos x="14" y="4"/>
                  </a:cxn>
                  <a:cxn ang="0">
                    <a:pos x="17" y="4"/>
                  </a:cxn>
                  <a:cxn ang="0">
                    <a:pos x="19" y="5"/>
                  </a:cxn>
                  <a:cxn ang="0">
                    <a:pos x="20" y="9"/>
                  </a:cxn>
                  <a:cxn ang="0">
                    <a:pos x="20" y="14"/>
                  </a:cxn>
                  <a:cxn ang="0">
                    <a:pos x="19" y="17"/>
                  </a:cxn>
                  <a:cxn ang="0">
                    <a:pos x="15" y="19"/>
                  </a:cxn>
                  <a:cxn ang="0">
                    <a:pos x="12" y="20"/>
                  </a:cxn>
                  <a:cxn ang="0">
                    <a:pos x="7" y="20"/>
                  </a:cxn>
                  <a:cxn ang="0">
                    <a:pos x="5" y="17"/>
                  </a:cxn>
                  <a:cxn ang="0">
                    <a:pos x="0" y="36"/>
                  </a:cxn>
                  <a:cxn ang="0">
                    <a:pos x="2" y="44"/>
                  </a:cxn>
                  <a:cxn ang="0">
                    <a:pos x="5" y="44"/>
                  </a:cxn>
                  <a:cxn ang="0">
                    <a:pos x="5" y="36"/>
                  </a:cxn>
                  <a:cxn ang="0">
                    <a:pos x="5" y="22"/>
                  </a:cxn>
                  <a:cxn ang="0">
                    <a:pos x="12" y="27"/>
                  </a:cxn>
                  <a:cxn ang="0">
                    <a:pos x="20" y="39"/>
                  </a:cxn>
                  <a:cxn ang="0">
                    <a:pos x="26" y="44"/>
                  </a:cxn>
                  <a:cxn ang="0">
                    <a:pos x="29" y="44"/>
                  </a:cxn>
                  <a:cxn ang="0">
                    <a:pos x="22" y="32"/>
                  </a:cxn>
                  <a:cxn ang="0">
                    <a:pos x="15" y="22"/>
                  </a:cxn>
                  <a:cxn ang="0">
                    <a:pos x="20" y="20"/>
                  </a:cxn>
                  <a:cxn ang="0">
                    <a:pos x="24" y="17"/>
                  </a:cxn>
                  <a:cxn ang="0">
                    <a:pos x="26" y="14"/>
                  </a:cxn>
                  <a:cxn ang="0">
                    <a:pos x="26" y="7"/>
                  </a:cxn>
                  <a:cxn ang="0">
                    <a:pos x="22" y="2"/>
                  </a:cxn>
                  <a:cxn ang="0">
                    <a:pos x="14" y="0"/>
                  </a:cxn>
                  <a:cxn ang="0">
                    <a:pos x="10" y="0"/>
                  </a:cxn>
                  <a:cxn ang="0">
                    <a:pos x="7" y="0"/>
                  </a:cxn>
                  <a:cxn ang="0">
                    <a:pos x="0" y="0"/>
                  </a:cxn>
                  <a:cxn ang="0">
                    <a:pos x="0" y="17"/>
                  </a:cxn>
                </a:cxnLst>
                <a:rect l="0" t="0" r="r" b="b"/>
                <a:pathLst>
                  <a:path w="31" h="44">
                    <a:moveTo>
                      <a:pt x="5" y="17"/>
                    </a:moveTo>
                    <a:lnTo>
                      <a:pt x="5" y="10"/>
                    </a:lnTo>
                    <a:lnTo>
                      <a:pt x="5" y="4"/>
                    </a:lnTo>
                    <a:lnTo>
                      <a:pt x="9" y="4"/>
                    </a:lnTo>
                    <a:lnTo>
                      <a:pt x="12" y="4"/>
                    </a:lnTo>
                    <a:lnTo>
                      <a:pt x="14" y="4"/>
                    </a:lnTo>
                    <a:lnTo>
                      <a:pt x="15" y="4"/>
                    </a:lnTo>
                    <a:lnTo>
                      <a:pt x="17" y="4"/>
                    </a:lnTo>
                    <a:lnTo>
                      <a:pt x="19" y="5"/>
                    </a:lnTo>
                    <a:lnTo>
                      <a:pt x="19" y="5"/>
                    </a:lnTo>
                    <a:lnTo>
                      <a:pt x="20" y="7"/>
                    </a:lnTo>
                    <a:lnTo>
                      <a:pt x="20" y="9"/>
                    </a:lnTo>
                    <a:lnTo>
                      <a:pt x="22" y="10"/>
                    </a:lnTo>
                    <a:lnTo>
                      <a:pt x="20" y="14"/>
                    </a:lnTo>
                    <a:lnTo>
                      <a:pt x="20" y="15"/>
                    </a:lnTo>
                    <a:lnTo>
                      <a:pt x="19" y="17"/>
                    </a:lnTo>
                    <a:lnTo>
                      <a:pt x="17" y="19"/>
                    </a:lnTo>
                    <a:lnTo>
                      <a:pt x="15" y="19"/>
                    </a:lnTo>
                    <a:lnTo>
                      <a:pt x="14" y="20"/>
                    </a:lnTo>
                    <a:lnTo>
                      <a:pt x="12" y="20"/>
                    </a:lnTo>
                    <a:lnTo>
                      <a:pt x="10" y="20"/>
                    </a:lnTo>
                    <a:lnTo>
                      <a:pt x="7" y="20"/>
                    </a:lnTo>
                    <a:lnTo>
                      <a:pt x="5" y="20"/>
                    </a:lnTo>
                    <a:lnTo>
                      <a:pt x="5" y="17"/>
                    </a:lnTo>
                    <a:close/>
                    <a:moveTo>
                      <a:pt x="0" y="27"/>
                    </a:moveTo>
                    <a:lnTo>
                      <a:pt x="0" y="36"/>
                    </a:lnTo>
                    <a:lnTo>
                      <a:pt x="0" y="44"/>
                    </a:lnTo>
                    <a:lnTo>
                      <a:pt x="2" y="44"/>
                    </a:lnTo>
                    <a:lnTo>
                      <a:pt x="4" y="44"/>
                    </a:lnTo>
                    <a:lnTo>
                      <a:pt x="5" y="44"/>
                    </a:lnTo>
                    <a:lnTo>
                      <a:pt x="7" y="44"/>
                    </a:lnTo>
                    <a:lnTo>
                      <a:pt x="5" y="36"/>
                    </a:lnTo>
                    <a:lnTo>
                      <a:pt x="5" y="27"/>
                    </a:lnTo>
                    <a:lnTo>
                      <a:pt x="5" y="22"/>
                    </a:lnTo>
                    <a:lnTo>
                      <a:pt x="9" y="22"/>
                    </a:lnTo>
                    <a:lnTo>
                      <a:pt x="12" y="27"/>
                    </a:lnTo>
                    <a:lnTo>
                      <a:pt x="17" y="34"/>
                    </a:lnTo>
                    <a:lnTo>
                      <a:pt x="20" y="39"/>
                    </a:lnTo>
                    <a:lnTo>
                      <a:pt x="24" y="44"/>
                    </a:lnTo>
                    <a:lnTo>
                      <a:pt x="26" y="44"/>
                    </a:lnTo>
                    <a:lnTo>
                      <a:pt x="27" y="44"/>
                    </a:lnTo>
                    <a:lnTo>
                      <a:pt x="29" y="44"/>
                    </a:lnTo>
                    <a:lnTo>
                      <a:pt x="31" y="44"/>
                    </a:lnTo>
                    <a:lnTo>
                      <a:pt x="22" y="32"/>
                    </a:lnTo>
                    <a:lnTo>
                      <a:pt x="14" y="22"/>
                    </a:lnTo>
                    <a:lnTo>
                      <a:pt x="15" y="22"/>
                    </a:lnTo>
                    <a:lnTo>
                      <a:pt x="19" y="20"/>
                    </a:lnTo>
                    <a:lnTo>
                      <a:pt x="20" y="20"/>
                    </a:lnTo>
                    <a:lnTo>
                      <a:pt x="22" y="19"/>
                    </a:lnTo>
                    <a:lnTo>
                      <a:pt x="24" y="17"/>
                    </a:lnTo>
                    <a:lnTo>
                      <a:pt x="26" y="15"/>
                    </a:lnTo>
                    <a:lnTo>
                      <a:pt x="26" y="14"/>
                    </a:lnTo>
                    <a:lnTo>
                      <a:pt x="27" y="10"/>
                    </a:lnTo>
                    <a:lnTo>
                      <a:pt x="26" y="7"/>
                    </a:lnTo>
                    <a:lnTo>
                      <a:pt x="26" y="5"/>
                    </a:lnTo>
                    <a:lnTo>
                      <a:pt x="22" y="2"/>
                    </a:lnTo>
                    <a:lnTo>
                      <a:pt x="19" y="2"/>
                    </a:lnTo>
                    <a:lnTo>
                      <a:pt x="14" y="0"/>
                    </a:lnTo>
                    <a:lnTo>
                      <a:pt x="12" y="0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9"/>
                    </a:lnTo>
                    <a:lnTo>
                      <a:pt x="0" y="17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511" name="Freeform 303"/>
              <p:cNvSpPr>
                <a:spLocks/>
              </p:cNvSpPr>
              <p:nvPr/>
            </p:nvSpPr>
            <p:spPr bwMode="auto">
              <a:xfrm>
                <a:off x="844" y="1788"/>
                <a:ext cx="35" cy="44"/>
              </a:xfrm>
              <a:custGeom>
                <a:avLst/>
                <a:gdLst/>
                <a:ahLst/>
                <a:cxnLst>
                  <a:cxn ang="0">
                    <a:pos x="30" y="20"/>
                  </a:cxn>
                  <a:cxn ang="0">
                    <a:pos x="30" y="24"/>
                  </a:cxn>
                  <a:cxn ang="0">
                    <a:pos x="30" y="27"/>
                  </a:cxn>
                  <a:cxn ang="0">
                    <a:pos x="30" y="30"/>
                  </a:cxn>
                  <a:cxn ang="0">
                    <a:pos x="28" y="34"/>
                  </a:cxn>
                  <a:cxn ang="0">
                    <a:pos x="28" y="37"/>
                  </a:cxn>
                  <a:cxn ang="0">
                    <a:pos x="25" y="39"/>
                  </a:cxn>
                  <a:cxn ang="0">
                    <a:pos x="22" y="41"/>
                  </a:cxn>
                  <a:cxn ang="0">
                    <a:pos x="18" y="42"/>
                  </a:cxn>
                  <a:cxn ang="0">
                    <a:pos x="13" y="41"/>
                  </a:cxn>
                  <a:cxn ang="0">
                    <a:pos x="10" y="39"/>
                  </a:cxn>
                  <a:cxn ang="0">
                    <a:pos x="8" y="37"/>
                  </a:cxn>
                  <a:cxn ang="0">
                    <a:pos x="7" y="36"/>
                  </a:cxn>
                  <a:cxn ang="0">
                    <a:pos x="5" y="32"/>
                  </a:cxn>
                  <a:cxn ang="0">
                    <a:pos x="5" y="29"/>
                  </a:cxn>
                  <a:cxn ang="0">
                    <a:pos x="5" y="25"/>
                  </a:cxn>
                  <a:cxn ang="0">
                    <a:pos x="5" y="22"/>
                  </a:cxn>
                  <a:cxn ang="0">
                    <a:pos x="5" y="14"/>
                  </a:cxn>
                  <a:cxn ang="0">
                    <a:pos x="5" y="5"/>
                  </a:cxn>
                  <a:cxn ang="0">
                    <a:pos x="5" y="0"/>
                  </a:cxn>
                  <a:cxn ang="0">
                    <a:pos x="3" y="0"/>
                  </a:cxn>
                  <a:cxn ang="0">
                    <a:pos x="3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7"/>
                  </a:cxn>
                  <a:cxn ang="0">
                    <a:pos x="0" y="17"/>
                  </a:cxn>
                  <a:cxn ang="0">
                    <a:pos x="0" y="22"/>
                  </a:cxn>
                  <a:cxn ang="0">
                    <a:pos x="0" y="27"/>
                  </a:cxn>
                  <a:cxn ang="0">
                    <a:pos x="0" y="32"/>
                  </a:cxn>
                  <a:cxn ang="0">
                    <a:pos x="2" y="37"/>
                  </a:cxn>
                  <a:cxn ang="0">
                    <a:pos x="5" y="42"/>
                  </a:cxn>
                  <a:cxn ang="0">
                    <a:pos x="10" y="44"/>
                  </a:cxn>
                  <a:cxn ang="0">
                    <a:pos x="17" y="44"/>
                  </a:cxn>
                  <a:cxn ang="0">
                    <a:pos x="22" y="44"/>
                  </a:cxn>
                  <a:cxn ang="0">
                    <a:pos x="27" y="41"/>
                  </a:cxn>
                  <a:cxn ang="0">
                    <a:pos x="30" y="37"/>
                  </a:cxn>
                  <a:cxn ang="0">
                    <a:pos x="34" y="32"/>
                  </a:cxn>
                  <a:cxn ang="0">
                    <a:pos x="34" y="27"/>
                  </a:cxn>
                  <a:cxn ang="0">
                    <a:pos x="34" y="12"/>
                  </a:cxn>
                  <a:cxn ang="0">
                    <a:pos x="35" y="0"/>
                  </a:cxn>
                  <a:cxn ang="0">
                    <a:pos x="34" y="0"/>
                  </a:cxn>
                  <a:cxn ang="0">
                    <a:pos x="34" y="0"/>
                  </a:cxn>
                  <a:cxn ang="0">
                    <a:pos x="32" y="0"/>
                  </a:cxn>
                  <a:cxn ang="0">
                    <a:pos x="30" y="0"/>
                  </a:cxn>
                  <a:cxn ang="0">
                    <a:pos x="30" y="4"/>
                  </a:cxn>
                  <a:cxn ang="0">
                    <a:pos x="30" y="10"/>
                  </a:cxn>
                  <a:cxn ang="0">
                    <a:pos x="30" y="20"/>
                  </a:cxn>
                </a:cxnLst>
                <a:rect l="0" t="0" r="r" b="b"/>
                <a:pathLst>
                  <a:path w="35" h="44">
                    <a:moveTo>
                      <a:pt x="30" y="20"/>
                    </a:moveTo>
                    <a:lnTo>
                      <a:pt x="30" y="24"/>
                    </a:lnTo>
                    <a:lnTo>
                      <a:pt x="30" y="27"/>
                    </a:lnTo>
                    <a:lnTo>
                      <a:pt x="30" y="30"/>
                    </a:lnTo>
                    <a:lnTo>
                      <a:pt x="28" y="34"/>
                    </a:lnTo>
                    <a:lnTo>
                      <a:pt x="28" y="37"/>
                    </a:lnTo>
                    <a:lnTo>
                      <a:pt x="25" y="39"/>
                    </a:lnTo>
                    <a:lnTo>
                      <a:pt x="22" y="41"/>
                    </a:lnTo>
                    <a:lnTo>
                      <a:pt x="18" y="42"/>
                    </a:lnTo>
                    <a:lnTo>
                      <a:pt x="13" y="41"/>
                    </a:lnTo>
                    <a:lnTo>
                      <a:pt x="10" y="39"/>
                    </a:lnTo>
                    <a:lnTo>
                      <a:pt x="8" y="37"/>
                    </a:lnTo>
                    <a:lnTo>
                      <a:pt x="7" y="36"/>
                    </a:lnTo>
                    <a:lnTo>
                      <a:pt x="5" y="32"/>
                    </a:lnTo>
                    <a:lnTo>
                      <a:pt x="5" y="29"/>
                    </a:lnTo>
                    <a:lnTo>
                      <a:pt x="5" y="25"/>
                    </a:lnTo>
                    <a:lnTo>
                      <a:pt x="5" y="22"/>
                    </a:lnTo>
                    <a:lnTo>
                      <a:pt x="5" y="14"/>
                    </a:lnTo>
                    <a:lnTo>
                      <a:pt x="5" y="5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7"/>
                    </a:lnTo>
                    <a:lnTo>
                      <a:pt x="0" y="17"/>
                    </a:lnTo>
                    <a:lnTo>
                      <a:pt x="0" y="22"/>
                    </a:lnTo>
                    <a:lnTo>
                      <a:pt x="0" y="27"/>
                    </a:lnTo>
                    <a:lnTo>
                      <a:pt x="0" y="32"/>
                    </a:lnTo>
                    <a:lnTo>
                      <a:pt x="2" y="37"/>
                    </a:lnTo>
                    <a:lnTo>
                      <a:pt x="5" y="42"/>
                    </a:lnTo>
                    <a:lnTo>
                      <a:pt x="10" y="44"/>
                    </a:lnTo>
                    <a:lnTo>
                      <a:pt x="17" y="44"/>
                    </a:lnTo>
                    <a:lnTo>
                      <a:pt x="22" y="44"/>
                    </a:lnTo>
                    <a:lnTo>
                      <a:pt x="27" y="41"/>
                    </a:lnTo>
                    <a:lnTo>
                      <a:pt x="30" y="37"/>
                    </a:lnTo>
                    <a:lnTo>
                      <a:pt x="34" y="32"/>
                    </a:lnTo>
                    <a:lnTo>
                      <a:pt x="34" y="27"/>
                    </a:lnTo>
                    <a:lnTo>
                      <a:pt x="34" y="12"/>
                    </a:lnTo>
                    <a:lnTo>
                      <a:pt x="35" y="0"/>
                    </a:lnTo>
                    <a:lnTo>
                      <a:pt x="34" y="0"/>
                    </a:lnTo>
                    <a:lnTo>
                      <a:pt x="34" y="0"/>
                    </a:lnTo>
                    <a:lnTo>
                      <a:pt x="32" y="0"/>
                    </a:lnTo>
                    <a:lnTo>
                      <a:pt x="30" y="0"/>
                    </a:lnTo>
                    <a:lnTo>
                      <a:pt x="30" y="4"/>
                    </a:lnTo>
                    <a:lnTo>
                      <a:pt x="30" y="10"/>
                    </a:lnTo>
                    <a:lnTo>
                      <a:pt x="30" y="2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512" name="Freeform 304"/>
              <p:cNvSpPr>
                <a:spLocks/>
              </p:cNvSpPr>
              <p:nvPr/>
            </p:nvSpPr>
            <p:spPr bwMode="auto">
              <a:xfrm>
                <a:off x="884" y="1788"/>
                <a:ext cx="20" cy="44"/>
              </a:xfrm>
              <a:custGeom>
                <a:avLst/>
                <a:gdLst/>
                <a:ahLst/>
                <a:cxnLst>
                  <a:cxn ang="0">
                    <a:pos x="0" y="44"/>
                  </a:cxn>
                  <a:cxn ang="0">
                    <a:pos x="0" y="44"/>
                  </a:cxn>
                  <a:cxn ang="0">
                    <a:pos x="2" y="44"/>
                  </a:cxn>
                  <a:cxn ang="0">
                    <a:pos x="2" y="44"/>
                  </a:cxn>
                  <a:cxn ang="0">
                    <a:pos x="4" y="44"/>
                  </a:cxn>
                  <a:cxn ang="0">
                    <a:pos x="20" y="0"/>
                  </a:cxn>
                  <a:cxn ang="0">
                    <a:pos x="19" y="0"/>
                  </a:cxn>
                  <a:cxn ang="0">
                    <a:pos x="19" y="0"/>
                  </a:cxn>
                  <a:cxn ang="0">
                    <a:pos x="17" y="0"/>
                  </a:cxn>
                  <a:cxn ang="0">
                    <a:pos x="17" y="0"/>
                  </a:cxn>
                  <a:cxn ang="0">
                    <a:pos x="0" y="44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44"/>
                    </a:lnTo>
                    <a:lnTo>
                      <a:pt x="2" y="44"/>
                    </a:lnTo>
                    <a:lnTo>
                      <a:pt x="2" y="44"/>
                    </a:lnTo>
                    <a:lnTo>
                      <a:pt x="4" y="44"/>
                    </a:lnTo>
                    <a:lnTo>
                      <a:pt x="20" y="0"/>
                    </a:lnTo>
                    <a:lnTo>
                      <a:pt x="19" y="0"/>
                    </a:lnTo>
                    <a:lnTo>
                      <a:pt x="19" y="0"/>
                    </a:lnTo>
                    <a:lnTo>
                      <a:pt x="17" y="0"/>
                    </a:lnTo>
                    <a:lnTo>
                      <a:pt x="17" y="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513" name="Freeform 305"/>
              <p:cNvSpPr>
                <a:spLocks noEditPoints="1"/>
              </p:cNvSpPr>
              <p:nvPr/>
            </p:nvSpPr>
            <p:spPr bwMode="auto">
              <a:xfrm>
                <a:off x="908" y="1788"/>
                <a:ext cx="30" cy="44"/>
              </a:xfrm>
              <a:custGeom>
                <a:avLst/>
                <a:gdLst/>
                <a:ahLst/>
                <a:cxnLst>
                  <a:cxn ang="0">
                    <a:pos x="5" y="10"/>
                  </a:cxn>
                  <a:cxn ang="0">
                    <a:pos x="8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20" y="5"/>
                  </a:cxn>
                  <a:cxn ang="0">
                    <a:pos x="22" y="9"/>
                  </a:cxn>
                  <a:cxn ang="0">
                    <a:pos x="20" y="14"/>
                  </a:cxn>
                  <a:cxn ang="0">
                    <a:pos x="18" y="17"/>
                  </a:cxn>
                  <a:cxn ang="0">
                    <a:pos x="15" y="19"/>
                  </a:cxn>
                  <a:cxn ang="0">
                    <a:pos x="11" y="20"/>
                  </a:cxn>
                  <a:cxn ang="0">
                    <a:pos x="8" y="20"/>
                  </a:cxn>
                  <a:cxn ang="0">
                    <a:pos x="5" y="17"/>
                  </a:cxn>
                  <a:cxn ang="0">
                    <a:pos x="0" y="36"/>
                  </a:cxn>
                  <a:cxn ang="0">
                    <a:pos x="1" y="44"/>
                  </a:cxn>
                  <a:cxn ang="0">
                    <a:pos x="5" y="44"/>
                  </a:cxn>
                  <a:cxn ang="0">
                    <a:pos x="5" y="36"/>
                  </a:cxn>
                  <a:cxn ang="0">
                    <a:pos x="5" y="22"/>
                  </a:cxn>
                  <a:cxn ang="0">
                    <a:pos x="11" y="27"/>
                  </a:cxn>
                  <a:cxn ang="0">
                    <a:pos x="20" y="39"/>
                  </a:cxn>
                  <a:cxn ang="0">
                    <a:pos x="25" y="44"/>
                  </a:cxn>
                  <a:cxn ang="0">
                    <a:pos x="28" y="44"/>
                  </a:cxn>
                  <a:cxn ang="0">
                    <a:pos x="22" y="32"/>
                  </a:cxn>
                  <a:cxn ang="0">
                    <a:pos x="17" y="22"/>
                  </a:cxn>
                  <a:cxn ang="0">
                    <a:pos x="20" y="20"/>
                  </a:cxn>
                  <a:cxn ang="0">
                    <a:pos x="23" y="17"/>
                  </a:cxn>
                  <a:cxn ang="0">
                    <a:pos x="27" y="14"/>
                  </a:cxn>
                  <a:cxn ang="0">
                    <a:pos x="27" y="7"/>
                  </a:cxn>
                  <a:cxn ang="0">
                    <a:pos x="23" y="2"/>
                  </a:cxn>
                  <a:cxn ang="0">
                    <a:pos x="13" y="0"/>
                  </a:cxn>
                  <a:cxn ang="0">
                    <a:pos x="10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7"/>
                  </a:cxn>
                </a:cxnLst>
                <a:rect l="0" t="0" r="r" b="b"/>
                <a:pathLst>
                  <a:path w="30" h="44">
                    <a:moveTo>
                      <a:pt x="5" y="17"/>
                    </a:moveTo>
                    <a:lnTo>
                      <a:pt x="5" y="10"/>
                    </a:lnTo>
                    <a:lnTo>
                      <a:pt x="6" y="4"/>
                    </a:lnTo>
                    <a:lnTo>
                      <a:pt x="8" y="4"/>
                    </a:lnTo>
                    <a:lnTo>
                      <a:pt x="11" y="4"/>
                    </a:lnTo>
                    <a:lnTo>
                      <a:pt x="13" y="4"/>
                    </a:lnTo>
                    <a:lnTo>
                      <a:pt x="15" y="4"/>
                    </a:lnTo>
                    <a:lnTo>
                      <a:pt x="17" y="4"/>
                    </a:lnTo>
                    <a:lnTo>
                      <a:pt x="18" y="5"/>
                    </a:lnTo>
                    <a:lnTo>
                      <a:pt x="20" y="5"/>
                    </a:lnTo>
                    <a:lnTo>
                      <a:pt x="20" y="7"/>
                    </a:lnTo>
                    <a:lnTo>
                      <a:pt x="22" y="9"/>
                    </a:lnTo>
                    <a:lnTo>
                      <a:pt x="22" y="10"/>
                    </a:lnTo>
                    <a:lnTo>
                      <a:pt x="20" y="14"/>
                    </a:lnTo>
                    <a:lnTo>
                      <a:pt x="20" y="15"/>
                    </a:lnTo>
                    <a:lnTo>
                      <a:pt x="18" y="17"/>
                    </a:lnTo>
                    <a:lnTo>
                      <a:pt x="17" y="19"/>
                    </a:lnTo>
                    <a:lnTo>
                      <a:pt x="15" y="19"/>
                    </a:lnTo>
                    <a:lnTo>
                      <a:pt x="13" y="20"/>
                    </a:lnTo>
                    <a:lnTo>
                      <a:pt x="11" y="20"/>
                    </a:lnTo>
                    <a:lnTo>
                      <a:pt x="10" y="20"/>
                    </a:lnTo>
                    <a:lnTo>
                      <a:pt x="8" y="20"/>
                    </a:lnTo>
                    <a:lnTo>
                      <a:pt x="5" y="20"/>
                    </a:lnTo>
                    <a:lnTo>
                      <a:pt x="5" y="17"/>
                    </a:lnTo>
                    <a:close/>
                    <a:moveTo>
                      <a:pt x="0" y="27"/>
                    </a:moveTo>
                    <a:lnTo>
                      <a:pt x="0" y="36"/>
                    </a:lnTo>
                    <a:lnTo>
                      <a:pt x="0" y="44"/>
                    </a:lnTo>
                    <a:lnTo>
                      <a:pt x="1" y="44"/>
                    </a:lnTo>
                    <a:lnTo>
                      <a:pt x="3" y="44"/>
                    </a:lnTo>
                    <a:lnTo>
                      <a:pt x="5" y="44"/>
                    </a:lnTo>
                    <a:lnTo>
                      <a:pt x="6" y="44"/>
                    </a:lnTo>
                    <a:lnTo>
                      <a:pt x="5" y="36"/>
                    </a:lnTo>
                    <a:lnTo>
                      <a:pt x="5" y="27"/>
                    </a:lnTo>
                    <a:lnTo>
                      <a:pt x="5" y="22"/>
                    </a:lnTo>
                    <a:lnTo>
                      <a:pt x="8" y="22"/>
                    </a:lnTo>
                    <a:lnTo>
                      <a:pt x="11" y="27"/>
                    </a:lnTo>
                    <a:lnTo>
                      <a:pt x="17" y="34"/>
                    </a:lnTo>
                    <a:lnTo>
                      <a:pt x="20" y="39"/>
                    </a:lnTo>
                    <a:lnTo>
                      <a:pt x="23" y="44"/>
                    </a:lnTo>
                    <a:lnTo>
                      <a:pt x="25" y="44"/>
                    </a:lnTo>
                    <a:lnTo>
                      <a:pt x="27" y="44"/>
                    </a:lnTo>
                    <a:lnTo>
                      <a:pt x="28" y="44"/>
                    </a:lnTo>
                    <a:lnTo>
                      <a:pt x="30" y="44"/>
                    </a:lnTo>
                    <a:lnTo>
                      <a:pt x="22" y="32"/>
                    </a:lnTo>
                    <a:lnTo>
                      <a:pt x="13" y="22"/>
                    </a:lnTo>
                    <a:lnTo>
                      <a:pt x="17" y="22"/>
                    </a:lnTo>
                    <a:lnTo>
                      <a:pt x="18" y="20"/>
                    </a:lnTo>
                    <a:lnTo>
                      <a:pt x="20" y="20"/>
                    </a:lnTo>
                    <a:lnTo>
                      <a:pt x="22" y="19"/>
                    </a:lnTo>
                    <a:lnTo>
                      <a:pt x="23" y="17"/>
                    </a:lnTo>
                    <a:lnTo>
                      <a:pt x="25" y="15"/>
                    </a:lnTo>
                    <a:lnTo>
                      <a:pt x="27" y="14"/>
                    </a:lnTo>
                    <a:lnTo>
                      <a:pt x="27" y="10"/>
                    </a:lnTo>
                    <a:lnTo>
                      <a:pt x="27" y="7"/>
                    </a:lnTo>
                    <a:lnTo>
                      <a:pt x="25" y="5"/>
                    </a:lnTo>
                    <a:lnTo>
                      <a:pt x="23" y="2"/>
                    </a:lnTo>
                    <a:lnTo>
                      <a:pt x="18" y="2"/>
                    </a:lnTo>
                    <a:lnTo>
                      <a:pt x="13" y="0"/>
                    </a:lnTo>
                    <a:lnTo>
                      <a:pt x="11" y="0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0" y="9"/>
                    </a:lnTo>
                    <a:lnTo>
                      <a:pt x="0" y="17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514" name="Freeform 306"/>
              <p:cNvSpPr>
                <a:spLocks/>
              </p:cNvSpPr>
              <p:nvPr/>
            </p:nvSpPr>
            <p:spPr bwMode="auto">
              <a:xfrm>
                <a:off x="946" y="1788"/>
                <a:ext cx="36" cy="44"/>
              </a:xfrm>
              <a:custGeom>
                <a:avLst/>
                <a:gdLst/>
                <a:ahLst/>
                <a:cxnLst>
                  <a:cxn ang="0">
                    <a:pos x="32" y="20"/>
                  </a:cxn>
                  <a:cxn ang="0">
                    <a:pos x="32" y="24"/>
                  </a:cxn>
                  <a:cxn ang="0">
                    <a:pos x="31" y="27"/>
                  </a:cxn>
                  <a:cxn ang="0">
                    <a:pos x="31" y="30"/>
                  </a:cxn>
                  <a:cxn ang="0">
                    <a:pos x="31" y="34"/>
                  </a:cxn>
                  <a:cxn ang="0">
                    <a:pos x="29" y="37"/>
                  </a:cxn>
                  <a:cxn ang="0">
                    <a:pos x="26" y="39"/>
                  </a:cxn>
                  <a:cxn ang="0">
                    <a:pos x="22" y="41"/>
                  </a:cxn>
                  <a:cxn ang="0">
                    <a:pos x="19" y="42"/>
                  </a:cxn>
                  <a:cxn ang="0">
                    <a:pos x="14" y="41"/>
                  </a:cxn>
                  <a:cxn ang="0">
                    <a:pos x="10" y="39"/>
                  </a:cxn>
                  <a:cxn ang="0">
                    <a:pos x="9" y="37"/>
                  </a:cxn>
                  <a:cxn ang="0">
                    <a:pos x="7" y="36"/>
                  </a:cxn>
                  <a:cxn ang="0">
                    <a:pos x="5" y="32"/>
                  </a:cxn>
                  <a:cxn ang="0">
                    <a:pos x="5" y="29"/>
                  </a:cxn>
                  <a:cxn ang="0">
                    <a:pos x="5" y="25"/>
                  </a:cxn>
                  <a:cxn ang="0">
                    <a:pos x="5" y="22"/>
                  </a:cxn>
                  <a:cxn ang="0">
                    <a:pos x="5" y="14"/>
                  </a:cxn>
                  <a:cxn ang="0">
                    <a:pos x="5" y="5"/>
                  </a:cxn>
                  <a:cxn ang="0">
                    <a:pos x="5" y="0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7"/>
                  </a:cxn>
                  <a:cxn ang="0">
                    <a:pos x="0" y="17"/>
                  </a:cxn>
                  <a:cxn ang="0">
                    <a:pos x="0" y="22"/>
                  </a:cxn>
                  <a:cxn ang="0">
                    <a:pos x="0" y="27"/>
                  </a:cxn>
                  <a:cxn ang="0">
                    <a:pos x="0" y="32"/>
                  </a:cxn>
                  <a:cxn ang="0">
                    <a:pos x="2" y="37"/>
                  </a:cxn>
                  <a:cxn ang="0">
                    <a:pos x="5" y="42"/>
                  </a:cxn>
                  <a:cxn ang="0">
                    <a:pos x="10" y="44"/>
                  </a:cxn>
                  <a:cxn ang="0">
                    <a:pos x="17" y="44"/>
                  </a:cxn>
                  <a:cxn ang="0">
                    <a:pos x="24" y="44"/>
                  </a:cxn>
                  <a:cxn ang="0">
                    <a:pos x="27" y="41"/>
                  </a:cxn>
                  <a:cxn ang="0">
                    <a:pos x="31" y="37"/>
                  </a:cxn>
                  <a:cxn ang="0">
                    <a:pos x="34" y="32"/>
                  </a:cxn>
                  <a:cxn ang="0">
                    <a:pos x="34" y="27"/>
                  </a:cxn>
                  <a:cxn ang="0">
                    <a:pos x="36" y="12"/>
                  </a:cxn>
                  <a:cxn ang="0">
                    <a:pos x="36" y="0"/>
                  </a:cxn>
                  <a:cxn ang="0">
                    <a:pos x="34" y="0"/>
                  </a:cxn>
                  <a:cxn ang="0">
                    <a:pos x="34" y="0"/>
                  </a:cxn>
                  <a:cxn ang="0">
                    <a:pos x="32" y="0"/>
                  </a:cxn>
                  <a:cxn ang="0">
                    <a:pos x="31" y="0"/>
                  </a:cxn>
                  <a:cxn ang="0">
                    <a:pos x="31" y="4"/>
                  </a:cxn>
                  <a:cxn ang="0">
                    <a:pos x="32" y="10"/>
                  </a:cxn>
                  <a:cxn ang="0">
                    <a:pos x="32" y="20"/>
                  </a:cxn>
                </a:cxnLst>
                <a:rect l="0" t="0" r="r" b="b"/>
                <a:pathLst>
                  <a:path w="36" h="44">
                    <a:moveTo>
                      <a:pt x="32" y="20"/>
                    </a:moveTo>
                    <a:lnTo>
                      <a:pt x="32" y="24"/>
                    </a:lnTo>
                    <a:lnTo>
                      <a:pt x="31" y="27"/>
                    </a:lnTo>
                    <a:lnTo>
                      <a:pt x="31" y="30"/>
                    </a:lnTo>
                    <a:lnTo>
                      <a:pt x="31" y="34"/>
                    </a:lnTo>
                    <a:lnTo>
                      <a:pt x="29" y="37"/>
                    </a:lnTo>
                    <a:lnTo>
                      <a:pt x="26" y="39"/>
                    </a:lnTo>
                    <a:lnTo>
                      <a:pt x="22" y="41"/>
                    </a:lnTo>
                    <a:lnTo>
                      <a:pt x="19" y="42"/>
                    </a:lnTo>
                    <a:lnTo>
                      <a:pt x="14" y="41"/>
                    </a:lnTo>
                    <a:lnTo>
                      <a:pt x="10" y="39"/>
                    </a:lnTo>
                    <a:lnTo>
                      <a:pt x="9" y="37"/>
                    </a:lnTo>
                    <a:lnTo>
                      <a:pt x="7" y="36"/>
                    </a:lnTo>
                    <a:lnTo>
                      <a:pt x="5" y="32"/>
                    </a:lnTo>
                    <a:lnTo>
                      <a:pt x="5" y="29"/>
                    </a:lnTo>
                    <a:lnTo>
                      <a:pt x="5" y="25"/>
                    </a:lnTo>
                    <a:lnTo>
                      <a:pt x="5" y="22"/>
                    </a:lnTo>
                    <a:lnTo>
                      <a:pt x="5" y="14"/>
                    </a:lnTo>
                    <a:lnTo>
                      <a:pt x="5" y="5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7"/>
                    </a:lnTo>
                    <a:lnTo>
                      <a:pt x="0" y="17"/>
                    </a:lnTo>
                    <a:lnTo>
                      <a:pt x="0" y="22"/>
                    </a:lnTo>
                    <a:lnTo>
                      <a:pt x="0" y="27"/>
                    </a:lnTo>
                    <a:lnTo>
                      <a:pt x="0" y="32"/>
                    </a:lnTo>
                    <a:lnTo>
                      <a:pt x="2" y="37"/>
                    </a:lnTo>
                    <a:lnTo>
                      <a:pt x="5" y="42"/>
                    </a:lnTo>
                    <a:lnTo>
                      <a:pt x="10" y="44"/>
                    </a:lnTo>
                    <a:lnTo>
                      <a:pt x="17" y="44"/>
                    </a:lnTo>
                    <a:lnTo>
                      <a:pt x="24" y="44"/>
                    </a:lnTo>
                    <a:lnTo>
                      <a:pt x="27" y="41"/>
                    </a:lnTo>
                    <a:lnTo>
                      <a:pt x="31" y="37"/>
                    </a:lnTo>
                    <a:lnTo>
                      <a:pt x="34" y="32"/>
                    </a:lnTo>
                    <a:lnTo>
                      <a:pt x="34" y="27"/>
                    </a:lnTo>
                    <a:lnTo>
                      <a:pt x="36" y="12"/>
                    </a:lnTo>
                    <a:lnTo>
                      <a:pt x="36" y="0"/>
                    </a:lnTo>
                    <a:lnTo>
                      <a:pt x="34" y="0"/>
                    </a:lnTo>
                    <a:lnTo>
                      <a:pt x="34" y="0"/>
                    </a:lnTo>
                    <a:lnTo>
                      <a:pt x="32" y="0"/>
                    </a:lnTo>
                    <a:lnTo>
                      <a:pt x="31" y="0"/>
                    </a:lnTo>
                    <a:lnTo>
                      <a:pt x="31" y="4"/>
                    </a:lnTo>
                    <a:lnTo>
                      <a:pt x="32" y="10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515" name="Freeform 307"/>
              <p:cNvSpPr>
                <a:spLocks/>
              </p:cNvSpPr>
              <p:nvPr/>
            </p:nvSpPr>
            <p:spPr bwMode="auto">
              <a:xfrm>
                <a:off x="990" y="1788"/>
                <a:ext cx="30" cy="44"/>
              </a:xfrm>
              <a:custGeom>
                <a:avLst/>
                <a:gdLst/>
                <a:ahLst/>
                <a:cxnLst>
                  <a:cxn ang="0">
                    <a:pos x="12" y="27"/>
                  </a:cxn>
                  <a:cxn ang="0">
                    <a:pos x="12" y="36"/>
                  </a:cxn>
                  <a:cxn ang="0">
                    <a:pos x="12" y="44"/>
                  </a:cxn>
                  <a:cxn ang="0">
                    <a:pos x="13" y="44"/>
                  </a:cxn>
                  <a:cxn ang="0">
                    <a:pos x="15" y="44"/>
                  </a:cxn>
                  <a:cxn ang="0">
                    <a:pos x="17" y="44"/>
                  </a:cxn>
                  <a:cxn ang="0">
                    <a:pos x="18" y="44"/>
                  </a:cxn>
                  <a:cxn ang="0">
                    <a:pos x="18" y="36"/>
                  </a:cxn>
                  <a:cxn ang="0">
                    <a:pos x="17" y="27"/>
                  </a:cxn>
                  <a:cxn ang="0">
                    <a:pos x="17" y="17"/>
                  </a:cxn>
                  <a:cxn ang="0">
                    <a:pos x="17" y="10"/>
                  </a:cxn>
                  <a:cxn ang="0">
                    <a:pos x="18" y="4"/>
                  </a:cxn>
                  <a:cxn ang="0">
                    <a:pos x="25" y="4"/>
                  </a:cxn>
                  <a:cxn ang="0">
                    <a:pos x="30" y="5"/>
                  </a:cxn>
                  <a:cxn ang="0">
                    <a:pos x="30" y="4"/>
                  </a:cxn>
                  <a:cxn ang="0">
                    <a:pos x="30" y="2"/>
                  </a:cxn>
                  <a:cxn ang="0">
                    <a:pos x="30" y="2"/>
                  </a:cxn>
                  <a:cxn ang="0">
                    <a:pos x="30" y="0"/>
                  </a:cxn>
                  <a:cxn ang="0">
                    <a:pos x="23" y="0"/>
                  </a:cxn>
                  <a:cxn ang="0">
                    <a:pos x="15" y="0"/>
                  </a:cxn>
                  <a:cxn ang="0">
                    <a:pos x="7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0" y="5"/>
                  </a:cxn>
                  <a:cxn ang="0">
                    <a:pos x="5" y="4"/>
                  </a:cxn>
                  <a:cxn ang="0">
                    <a:pos x="12" y="4"/>
                  </a:cxn>
                  <a:cxn ang="0">
                    <a:pos x="12" y="10"/>
                  </a:cxn>
                  <a:cxn ang="0">
                    <a:pos x="12" y="17"/>
                  </a:cxn>
                  <a:cxn ang="0">
                    <a:pos x="12" y="27"/>
                  </a:cxn>
                </a:cxnLst>
                <a:rect l="0" t="0" r="r" b="b"/>
                <a:pathLst>
                  <a:path w="30" h="44">
                    <a:moveTo>
                      <a:pt x="12" y="27"/>
                    </a:moveTo>
                    <a:lnTo>
                      <a:pt x="12" y="36"/>
                    </a:lnTo>
                    <a:lnTo>
                      <a:pt x="12" y="44"/>
                    </a:lnTo>
                    <a:lnTo>
                      <a:pt x="13" y="44"/>
                    </a:lnTo>
                    <a:lnTo>
                      <a:pt x="15" y="44"/>
                    </a:lnTo>
                    <a:lnTo>
                      <a:pt x="17" y="44"/>
                    </a:lnTo>
                    <a:lnTo>
                      <a:pt x="18" y="44"/>
                    </a:lnTo>
                    <a:lnTo>
                      <a:pt x="18" y="36"/>
                    </a:lnTo>
                    <a:lnTo>
                      <a:pt x="17" y="27"/>
                    </a:lnTo>
                    <a:lnTo>
                      <a:pt x="17" y="17"/>
                    </a:lnTo>
                    <a:lnTo>
                      <a:pt x="17" y="10"/>
                    </a:lnTo>
                    <a:lnTo>
                      <a:pt x="18" y="4"/>
                    </a:lnTo>
                    <a:lnTo>
                      <a:pt x="25" y="4"/>
                    </a:lnTo>
                    <a:lnTo>
                      <a:pt x="30" y="5"/>
                    </a:lnTo>
                    <a:lnTo>
                      <a:pt x="30" y="4"/>
                    </a:lnTo>
                    <a:lnTo>
                      <a:pt x="30" y="2"/>
                    </a:lnTo>
                    <a:lnTo>
                      <a:pt x="30" y="2"/>
                    </a:lnTo>
                    <a:lnTo>
                      <a:pt x="30" y="0"/>
                    </a:lnTo>
                    <a:lnTo>
                      <a:pt x="23" y="0"/>
                    </a:lnTo>
                    <a:lnTo>
                      <a:pt x="15" y="0"/>
                    </a:lnTo>
                    <a:lnTo>
                      <a:pt x="7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5" y="4"/>
                    </a:lnTo>
                    <a:lnTo>
                      <a:pt x="12" y="4"/>
                    </a:lnTo>
                    <a:lnTo>
                      <a:pt x="12" y="10"/>
                    </a:lnTo>
                    <a:lnTo>
                      <a:pt x="12" y="17"/>
                    </a:lnTo>
                    <a:lnTo>
                      <a:pt x="12" y="2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516" name="Freeform 308"/>
              <p:cNvSpPr>
                <a:spLocks/>
              </p:cNvSpPr>
              <p:nvPr/>
            </p:nvSpPr>
            <p:spPr bwMode="auto">
              <a:xfrm>
                <a:off x="1029" y="1788"/>
                <a:ext cx="35" cy="44"/>
              </a:xfrm>
              <a:custGeom>
                <a:avLst/>
                <a:gdLst/>
                <a:ahLst/>
                <a:cxnLst>
                  <a:cxn ang="0">
                    <a:pos x="30" y="19"/>
                  </a:cxn>
                  <a:cxn ang="0">
                    <a:pos x="23" y="19"/>
                  </a:cxn>
                  <a:cxn ang="0">
                    <a:pos x="18" y="19"/>
                  </a:cxn>
                  <a:cxn ang="0">
                    <a:pos x="11" y="19"/>
                  </a:cxn>
                  <a:cxn ang="0">
                    <a:pos x="5" y="19"/>
                  </a:cxn>
                  <a:cxn ang="0">
                    <a:pos x="5" y="17"/>
                  </a:cxn>
                  <a:cxn ang="0">
                    <a:pos x="5" y="9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9"/>
                  </a:cxn>
                  <a:cxn ang="0">
                    <a:pos x="0" y="17"/>
                  </a:cxn>
                  <a:cxn ang="0">
                    <a:pos x="0" y="27"/>
                  </a:cxn>
                  <a:cxn ang="0">
                    <a:pos x="0" y="36"/>
                  </a:cxn>
                  <a:cxn ang="0">
                    <a:pos x="0" y="44"/>
                  </a:cxn>
                  <a:cxn ang="0">
                    <a:pos x="1" y="44"/>
                  </a:cxn>
                  <a:cxn ang="0">
                    <a:pos x="3" y="44"/>
                  </a:cxn>
                  <a:cxn ang="0">
                    <a:pos x="5" y="44"/>
                  </a:cxn>
                  <a:cxn ang="0">
                    <a:pos x="5" y="44"/>
                  </a:cxn>
                  <a:cxn ang="0">
                    <a:pos x="5" y="36"/>
                  </a:cxn>
                  <a:cxn ang="0">
                    <a:pos x="5" y="27"/>
                  </a:cxn>
                  <a:cxn ang="0">
                    <a:pos x="5" y="22"/>
                  </a:cxn>
                  <a:cxn ang="0">
                    <a:pos x="11" y="22"/>
                  </a:cxn>
                  <a:cxn ang="0">
                    <a:pos x="18" y="22"/>
                  </a:cxn>
                  <a:cxn ang="0">
                    <a:pos x="23" y="22"/>
                  </a:cxn>
                  <a:cxn ang="0">
                    <a:pos x="30" y="22"/>
                  </a:cxn>
                  <a:cxn ang="0">
                    <a:pos x="30" y="27"/>
                  </a:cxn>
                  <a:cxn ang="0">
                    <a:pos x="30" y="36"/>
                  </a:cxn>
                  <a:cxn ang="0">
                    <a:pos x="30" y="44"/>
                  </a:cxn>
                  <a:cxn ang="0">
                    <a:pos x="32" y="44"/>
                  </a:cxn>
                  <a:cxn ang="0">
                    <a:pos x="33" y="44"/>
                  </a:cxn>
                  <a:cxn ang="0">
                    <a:pos x="35" y="44"/>
                  </a:cxn>
                  <a:cxn ang="0">
                    <a:pos x="35" y="44"/>
                  </a:cxn>
                  <a:cxn ang="0">
                    <a:pos x="35" y="36"/>
                  </a:cxn>
                  <a:cxn ang="0">
                    <a:pos x="35" y="27"/>
                  </a:cxn>
                  <a:cxn ang="0">
                    <a:pos x="35" y="17"/>
                  </a:cxn>
                  <a:cxn ang="0">
                    <a:pos x="35" y="9"/>
                  </a:cxn>
                  <a:cxn ang="0">
                    <a:pos x="35" y="0"/>
                  </a:cxn>
                  <a:cxn ang="0">
                    <a:pos x="35" y="0"/>
                  </a:cxn>
                  <a:cxn ang="0">
                    <a:pos x="33" y="0"/>
                  </a:cxn>
                  <a:cxn ang="0">
                    <a:pos x="32" y="0"/>
                  </a:cxn>
                  <a:cxn ang="0">
                    <a:pos x="30" y="0"/>
                  </a:cxn>
                  <a:cxn ang="0">
                    <a:pos x="30" y="9"/>
                  </a:cxn>
                  <a:cxn ang="0">
                    <a:pos x="30" y="17"/>
                  </a:cxn>
                  <a:cxn ang="0">
                    <a:pos x="30" y="19"/>
                  </a:cxn>
                </a:cxnLst>
                <a:rect l="0" t="0" r="r" b="b"/>
                <a:pathLst>
                  <a:path w="35" h="44">
                    <a:moveTo>
                      <a:pt x="30" y="19"/>
                    </a:moveTo>
                    <a:lnTo>
                      <a:pt x="23" y="19"/>
                    </a:lnTo>
                    <a:lnTo>
                      <a:pt x="18" y="19"/>
                    </a:lnTo>
                    <a:lnTo>
                      <a:pt x="11" y="19"/>
                    </a:lnTo>
                    <a:lnTo>
                      <a:pt x="5" y="19"/>
                    </a:lnTo>
                    <a:lnTo>
                      <a:pt x="5" y="17"/>
                    </a:lnTo>
                    <a:lnTo>
                      <a:pt x="5" y="9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9"/>
                    </a:lnTo>
                    <a:lnTo>
                      <a:pt x="0" y="17"/>
                    </a:lnTo>
                    <a:lnTo>
                      <a:pt x="0" y="27"/>
                    </a:lnTo>
                    <a:lnTo>
                      <a:pt x="0" y="36"/>
                    </a:lnTo>
                    <a:lnTo>
                      <a:pt x="0" y="44"/>
                    </a:lnTo>
                    <a:lnTo>
                      <a:pt x="1" y="44"/>
                    </a:lnTo>
                    <a:lnTo>
                      <a:pt x="3" y="44"/>
                    </a:lnTo>
                    <a:lnTo>
                      <a:pt x="5" y="44"/>
                    </a:lnTo>
                    <a:lnTo>
                      <a:pt x="5" y="44"/>
                    </a:lnTo>
                    <a:lnTo>
                      <a:pt x="5" y="36"/>
                    </a:lnTo>
                    <a:lnTo>
                      <a:pt x="5" y="27"/>
                    </a:lnTo>
                    <a:lnTo>
                      <a:pt x="5" y="22"/>
                    </a:lnTo>
                    <a:lnTo>
                      <a:pt x="11" y="22"/>
                    </a:lnTo>
                    <a:lnTo>
                      <a:pt x="18" y="22"/>
                    </a:lnTo>
                    <a:lnTo>
                      <a:pt x="23" y="22"/>
                    </a:lnTo>
                    <a:lnTo>
                      <a:pt x="30" y="22"/>
                    </a:lnTo>
                    <a:lnTo>
                      <a:pt x="30" y="27"/>
                    </a:lnTo>
                    <a:lnTo>
                      <a:pt x="30" y="36"/>
                    </a:lnTo>
                    <a:lnTo>
                      <a:pt x="30" y="44"/>
                    </a:lnTo>
                    <a:lnTo>
                      <a:pt x="32" y="44"/>
                    </a:lnTo>
                    <a:lnTo>
                      <a:pt x="33" y="44"/>
                    </a:lnTo>
                    <a:lnTo>
                      <a:pt x="35" y="44"/>
                    </a:lnTo>
                    <a:lnTo>
                      <a:pt x="35" y="44"/>
                    </a:lnTo>
                    <a:lnTo>
                      <a:pt x="35" y="36"/>
                    </a:lnTo>
                    <a:lnTo>
                      <a:pt x="35" y="27"/>
                    </a:lnTo>
                    <a:lnTo>
                      <a:pt x="35" y="17"/>
                    </a:lnTo>
                    <a:lnTo>
                      <a:pt x="35" y="9"/>
                    </a:lnTo>
                    <a:lnTo>
                      <a:pt x="35" y="0"/>
                    </a:lnTo>
                    <a:lnTo>
                      <a:pt x="35" y="0"/>
                    </a:lnTo>
                    <a:lnTo>
                      <a:pt x="33" y="0"/>
                    </a:lnTo>
                    <a:lnTo>
                      <a:pt x="32" y="0"/>
                    </a:lnTo>
                    <a:lnTo>
                      <a:pt x="30" y="0"/>
                    </a:lnTo>
                    <a:lnTo>
                      <a:pt x="30" y="9"/>
                    </a:lnTo>
                    <a:lnTo>
                      <a:pt x="30" y="17"/>
                    </a:lnTo>
                    <a:lnTo>
                      <a:pt x="30" y="1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517" name="Freeform 309"/>
              <p:cNvSpPr>
                <a:spLocks/>
              </p:cNvSpPr>
              <p:nvPr/>
            </p:nvSpPr>
            <p:spPr bwMode="auto">
              <a:xfrm>
                <a:off x="1076" y="1788"/>
                <a:ext cx="6" cy="44"/>
              </a:xfrm>
              <a:custGeom>
                <a:avLst/>
                <a:gdLst/>
                <a:ahLst/>
                <a:cxnLst>
                  <a:cxn ang="0">
                    <a:pos x="1" y="27"/>
                  </a:cxn>
                  <a:cxn ang="0">
                    <a:pos x="1" y="36"/>
                  </a:cxn>
                  <a:cxn ang="0">
                    <a:pos x="0" y="44"/>
                  </a:cxn>
                  <a:cxn ang="0">
                    <a:pos x="1" y="44"/>
                  </a:cxn>
                  <a:cxn ang="0">
                    <a:pos x="3" y="44"/>
                  </a:cxn>
                  <a:cxn ang="0">
                    <a:pos x="5" y="44"/>
                  </a:cxn>
                  <a:cxn ang="0">
                    <a:pos x="6" y="44"/>
                  </a:cxn>
                  <a:cxn ang="0">
                    <a:pos x="6" y="36"/>
                  </a:cxn>
                  <a:cxn ang="0">
                    <a:pos x="6" y="27"/>
                  </a:cxn>
                  <a:cxn ang="0">
                    <a:pos x="6" y="17"/>
                  </a:cxn>
                  <a:cxn ang="0">
                    <a:pos x="6" y="9"/>
                  </a:cxn>
                  <a:cxn ang="0">
                    <a:pos x="6" y="0"/>
                  </a:cxn>
                  <a:cxn ang="0">
                    <a:pos x="5" y="0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1" y="9"/>
                  </a:cxn>
                  <a:cxn ang="0">
                    <a:pos x="1" y="17"/>
                  </a:cxn>
                  <a:cxn ang="0">
                    <a:pos x="1" y="27"/>
                  </a:cxn>
                </a:cxnLst>
                <a:rect l="0" t="0" r="r" b="b"/>
                <a:pathLst>
                  <a:path w="6" h="44">
                    <a:moveTo>
                      <a:pt x="1" y="27"/>
                    </a:moveTo>
                    <a:lnTo>
                      <a:pt x="1" y="36"/>
                    </a:lnTo>
                    <a:lnTo>
                      <a:pt x="0" y="44"/>
                    </a:lnTo>
                    <a:lnTo>
                      <a:pt x="1" y="44"/>
                    </a:lnTo>
                    <a:lnTo>
                      <a:pt x="3" y="44"/>
                    </a:lnTo>
                    <a:lnTo>
                      <a:pt x="5" y="44"/>
                    </a:lnTo>
                    <a:lnTo>
                      <a:pt x="6" y="44"/>
                    </a:lnTo>
                    <a:lnTo>
                      <a:pt x="6" y="36"/>
                    </a:lnTo>
                    <a:lnTo>
                      <a:pt x="6" y="27"/>
                    </a:lnTo>
                    <a:lnTo>
                      <a:pt x="6" y="17"/>
                    </a:lnTo>
                    <a:lnTo>
                      <a:pt x="6" y="9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1" y="9"/>
                    </a:lnTo>
                    <a:lnTo>
                      <a:pt x="1" y="17"/>
                    </a:lnTo>
                    <a:lnTo>
                      <a:pt x="1" y="2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518" name="Freeform 310"/>
              <p:cNvSpPr>
                <a:spLocks/>
              </p:cNvSpPr>
              <p:nvPr/>
            </p:nvSpPr>
            <p:spPr bwMode="auto">
              <a:xfrm>
                <a:off x="1091" y="1788"/>
                <a:ext cx="47" cy="44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3" y="22"/>
                  </a:cxn>
                  <a:cxn ang="0">
                    <a:pos x="0" y="44"/>
                  </a:cxn>
                  <a:cxn ang="0">
                    <a:pos x="1" y="44"/>
                  </a:cxn>
                  <a:cxn ang="0">
                    <a:pos x="1" y="44"/>
                  </a:cxn>
                  <a:cxn ang="0">
                    <a:pos x="3" y="44"/>
                  </a:cxn>
                  <a:cxn ang="0">
                    <a:pos x="5" y="44"/>
                  </a:cxn>
                  <a:cxn ang="0">
                    <a:pos x="5" y="29"/>
                  </a:cxn>
                  <a:cxn ang="0">
                    <a:pos x="6" y="12"/>
                  </a:cxn>
                  <a:cxn ang="0">
                    <a:pos x="6" y="12"/>
                  </a:cxn>
                  <a:cxn ang="0">
                    <a:pos x="15" y="27"/>
                  </a:cxn>
                  <a:cxn ang="0">
                    <a:pos x="23" y="44"/>
                  </a:cxn>
                  <a:cxn ang="0">
                    <a:pos x="23" y="44"/>
                  </a:cxn>
                  <a:cxn ang="0">
                    <a:pos x="30" y="27"/>
                  </a:cxn>
                  <a:cxn ang="0">
                    <a:pos x="38" y="12"/>
                  </a:cxn>
                  <a:cxn ang="0">
                    <a:pos x="38" y="12"/>
                  </a:cxn>
                  <a:cxn ang="0">
                    <a:pos x="40" y="27"/>
                  </a:cxn>
                  <a:cxn ang="0">
                    <a:pos x="42" y="44"/>
                  </a:cxn>
                  <a:cxn ang="0">
                    <a:pos x="43" y="44"/>
                  </a:cxn>
                  <a:cxn ang="0">
                    <a:pos x="45" y="44"/>
                  </a:cxn>
                  <a:cxn ang="0">
                    <a:pos x="47" y="44"/>
                  </a:cxn>
                  <a:cxn ang="0">
                    <a:pos x="47" y="44"/>
                  </a:cxn>
                  <a:cxn ang="0">
                    <a:pos x="45" y="22"/>
                  </a:cxn>
                  <a:cxn ang="0">
                    <a:pos x="43" y="0"/>
                  </a:cxn>
                  <a:cxn ang="0">
                    <a:pos x="42" y="0"/>
                  </a:cxn>
                  <a:cxn ang="0">
                    <a:pos x="32" y="19"/>
                  </a:cxn>
                  <a:cxn ang="0">
                    <a:pos x="23" y="34"/>
                  </a:cxn>
                  <a:cxn ang="0">
                    <a:pos x="15" y="17"/>
                  </a:cxn>
                  <a:cxn ang="0">
                    <a:pos x="6" y="0"/>
                  </a:cxn>
                  <a:cxn ang="0">
                    <a:pos x="6" y="0"/>
                  </a:cxn>
                </a:cxnLst>
                <a:rect l="0" t="0" r="r" b="b"/>
                <a:pathLst>
                  <a:path w="47" h="44">
                    <a:moveTo>
                      <a:pt x="6" y="0"/>
                    </a:moveTo>
                    <a:lnTo>
                      <a:pt x="3" y="22"/>
                    </a:lnTo>
                    <a:lnTo>
                      <a:pt x="0" y="44"/>
                    </a:lnTo>
                    <a:lnTo>
                      <a:pt x="1" y="44"/>
                    </a:lnTo>
                    <a:lnTo>
                      <a:pt x="1" y="44"/>
                    </a:lnTo>
                    <a:lnTo>
                      <a:pt x="3" y="44"/>
                    </a:lnTo>
                    <a:lnTo>
                      <a:pt x="5" y="44"/>
                    </a:lnTo>
                    <a:lnTo>
                      <a:pt x="5" y="29"/>
                    </a:lnTo>
                    <a:lnTo>
                      <a:pt x="6" y="12"/>
                    </a:lnTo>
                    <a:lnTo>
                      <a:pt x="6" y="12"/>
                    </a:lnTo>
                    <a:lnTo>
                      <a:pt x="15" y="27"/>
                    </a:lnTo>
                    <a:lnTo>
                      <a:pt x="23" y="44"/>
                    </a:lnTo>
                    <a:lnTo>
                      <a:pt x="23" y="44"/>
                    </a:lnTo>
                    <a:lnTo>
                      <a:pt x="30" y="27"/>
                    </a:lnTo>
                    <a:lnTo>
                      <a:pt x="38" y="12"/>
                    </a:lnTo>
                    <a:lnTo>
                      <a:pt x="38" y="12"/>
                    </a:lnTo>
                    <a:lnTo>
                      <a:pt x="40" y="27"/>
                    </a:lnTo>
                    <a:lnTo>
                      <a:pt x="42" y="44"/>
                    </a:lnTo>
                    <a:lnTo>
                      <a:pt x="43" y="44"/>
                    </a:lnTo>
                    <a:lnTo>
                      <a:pt x="45" y="44"/>
                    </a:lnTo>
                    <a:lnTo>
                      <a:pt x="47" y="44"/>
                    </a:lnTo>
                    <a:lnTo>
                      <a:pt x="47" y="44"/>
                    </a:lnTo>
                    <a:lnTo>
                      <a:pt x="45" y="22"/>
                    </a:lnTo>
                    <a:lnTo>
                      <a:pt x="43" y="0"/>
                    </a:lnTo>
                    <a:lnTo>
                      <a:pt x="42" y="0"/>
                    </a:lnTo>
                    <a:lnTo>
                      <a:pt x="32" y="19"/>
                    </a:lnTo>
                    <a:lnTo>
                      <a:pt x="23" y="34"/>
                    </a:lnTo>
                    <a:lnTo>
                      <a:pt x="15" y="17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519" name="Freeform 311"/>
              <p:cNvSpPr>
                <a:spLocks/>
              </p:cNvSpPr>
              <p:nvPr/>
            </p:nvSpPr>
            <p:spPr bwMode="auto">
              <a:xfrm>
                <a:off x="1149" y="1788"/>
                <a:ext cx="6" cy="44"/>
              </a:xfrm>
              <a:custGeom>
                <a:avLst/>
                <a:gdLst/>
                <a:ahLst/>
                <a:cxnLst>
                  <a:cxn ang="0">
                    <a:pos x="0" y="27"/>
                  </a:cxn>
                  <a:cxn ang="0">
                    <a:pos x="0" y="36"/>
                  </a:cxn>
                  <a:cxn ang="0">
                    <a:pos x="0" y="44"/>
                  </a:cxn>
                  <a:cxn ang="0">
                    <a:pos x="0" y="44"/>
                  </a:cxn>
                  <a:cxn ang="0">
                    <a:pos x="2" y="44"/>
                  </a:cxn>
                  <a:cxn ang="0">
                    <a:pos x="4" y="44"/>
                  </a:cxn>
                  <a:cxn ang="0">
                    <a:pos x="6" y="44"/>
                  </a:cxn>
                  <a:cxn ang="0">
                    <a:pos x="6" y="36"/>
                  </a:cxn>
                  <a:cxn ang="0">
                    <a:pos x="6" y="27"/>
                  </a:cxn>
                  <a:cxn ang="0">
                    <a:pos x="6" y="17"/>
                  </a:cxn>
                  <a:cxn ang="0">
                    <a:pos x="6" y="9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9"/>
                  </a:cxn>
                  <a:cxn ang="0">
                    <a:pos x="0" y="17"/>
                  </a:cxn>
                  <a:cxn ang="0">
                    <a:pos x="0" y="27"/>
                  </a:cxn>
                </a:cxnLst>
                <a:rect l="0" t="0" r="r" b="b"/>
                <a:pathLst>
                  <a:path w="6" h="44">
                    <a:moveTo>
                      <a:pt x="0" y="27"/>
                    </a:moveTo>
                    <a:lnTo>
                      <a:pt x="0" y="36"/>
                    </a:lnTo>
                    <a:lnTo>
                      <a:pt x="0" y="44"/>
                    </a:lnTo>
                    <a:lnTo>
                      <a:pt x="0" y="44"/>
                    </a:lnTo>
                    <a:lnTo>
                      <a:pt x="2" y="44"/>
                    </a:lnTo>
                    <a:lnTo>
                      <a:pt x="4" y="44"/>
                    </a:lnTo>
                    <a:lnTo>
                      <a:pt x="6" y="44"/>
                    </a:lnTo>
                    <a:lnTo>
                      <a:pt x="6" y="36"/>
                    </a:lnTo>
                    <a:lnTo>
                      <a:pt x="6" y="27"/>
                    </a:lnTo>
                    <a:lnTo>
                      <a:pt x="6" y="17"/>
                    </a:lnTo>
                    <a:lnTo>
                      <a:pt x="6" y="9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9"/>
                    </a:lnTo>
                    <a:lnTo>
                      <a:pt x="0" y="17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520" name="Freeform 312"/>
              <p:cNvSpPr>
                <a:spLocks/>
              </p:cNvSpPr>
              <p:nvPr/>
            </p:nvSpPr>
            <p:spPr bwMode="auto">
              <a:xfrm>
                <a:off x="1161" y="1788"/>
                <a:ext cx="32" cy="44"/>
              </a:xfrm>
              <a:custGeom>
                <a:avLst/>
                <a:gdLst/>
                <a:ahLst/>
                <a:cxnLst>
                  <a:cxn ang="0">
                    <a:pos x="14" y="27"/>
                  </a:cxn>
                  <a:cxn ang="0">
                    <a:pos x="14" y="36"/>
                  </a:cxn>
                  <a:cxn ang="0">
                    <a:pos x="14" y="44"/>
                  </a:cxn>
                  <a:cxn ang="0">
                    <a:pos x="15" y="44"/>
                  </a:cxn>
                  <a:cxn ang="0">
                    <a:pos x="15" y="44"/>
                  </a:cxn>
                  <a:cxn ang="0">
                    <a:pos x="17" y="44"/>
                  </a:cxn>
                  <a:cxn ang="0">
                    <a:pos x="19" y="44"/>
                  </a:cxn>
                  <a:cxn ang="0">
                    <a:pos x="19" y="36"/>
                  </a:cxn>
                  <a:cxn ang="0">
                    <a:pos x="19" y="27"/>
                  </a:cxn>
                  <a:cxn ang="0">
                    <a:pos x="19" y="17"/>
                  </a:cxn>
                  <a:cxn ang="0">
                    <a:pos x="19" y="10"/>
                  </a:cxn>
                  <a:cxn ang="0">
                    <a:pos x="19" y="4"/>
                  </a:cxn>
                  <a:cxn ang="0">
                    <a:pos x="25" y="4"/>
                  </a:cxn>
                  <a:cxn ang="0">
                    <a:pos x="32" y="5"/>
                  </a:cxn>
                  <a:cxn ang="0">
                    <a:pos x="32" y="4"/>
                  </a:cxn>
                  <a:cxn ang="0">
                    <a:pos x="32" y="2"/>
                  </a:cxn>
                  <a:cxn ang="0">
                    <a:pos x="32" y="2"/>
                  </a:cxn>
                  <a:cxn ang="0">
                    <a:pos x="32" y="0"/>
                  </a:cxn>
                  <a:cxn ang="0">
                    <a:pos x="24" y="0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0" y="5"/>
                  </a:cxn>
                  <a:cxn ang="0">
                    <a:pos x="7" y="4"/>
                  </a:cxn>
                  <a:cxn ang="0">
                    <a:pos x="14" y="4"/>
                  </a:cxn>
                  <a:cxn ang="0">
                    <a:pos x="14" y="10"/>
                  </a:cxn>
                  <a:cxn ang="0">
                    <a:pos x="14" y="17"/>
                  </a:cxn>
                  <a:cxn ang="0">
                    <a:pos x="14" y="27"/>
                  </a:cxn>
                </a:cxnLst>
                <a:rect l="0" t="0" r="r" b="b"/>
                <a:pathLst>
                  <a:path w="32" h="44">
                    <a:moveTo>
                      <a:pt x="14" y="27"/>
                    </a:moveTo>
                    <a:lnTo>
                      <a:pt x="14" y="36"/>
                    </a:lnTo>
                    <a:lnTo>
                      <a:pt x="14" y="44"/>
                    </a:lnTo>
                    <a:lnTo>
                      <a:pt x="15" y="44"/>
                    </a:lnTo>
                    <a:lnTo>
                      <a:pt x="15" y="44"/>
                    </a:lnTo>
                    <a:lnTo>
                      <a:pt x="17" y="44"/>
                    </a:lnTo>
                    <a:lnTo>
                      <a:pt x="19" y="44"/>
                    </a:lnTo>
                    <a:lnTo>
                      <a:pt x="19" y="36"/>
                    </a:lnTo>
                    <a:lnTo>
                      <a:pt x="19" y="27"/>
                    </a:lnTo>
                    <a:lnTo>
                      <a:pt x="19" y="17"/>
                    </a:lnTo>
                    <a:lnTo>
                      <a:pt x="19" y="10"/>
                    </a:lnTo>
                    <a:lnTo>
                      <a:pt x="19" y="4"/>
                    </a:lnTo>
                    <a:lnTo>
                      <a:pt x="25" y="4"/>
                    </a:lnTo>
                    <a:lnTo>
                      <a:pt x="32" y="5"/>
                    </a:lnTo>
                    <a:lnTo>
                      <a:pt x="32" y="4"/>
                    </a:lnTo>
                    <a:lnTo>
                      <a:pt x="32" y="2"/>
                    </a:lnTo>
                    <a:lnTo>
                      <a:pt x="32" y="2"/>
                    </a:lnTo>
                    <a:lnTo>
                      <a:pt x="32" y="0"/>
                    </a:lnTo>
                    <a:lnTo>
                      <a:pt x="24" y="0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7" y="4"/>
                    </a:lnTo>
                    <a:lnTo>
                      <a:pt x="14" y="4"/>
                    </a:lnTo>
                    <a:lnTo>
                      <a:pt x="14" y="10"/>
                    </a:lnTo>
                    <a:lnTo>
                      <a:pt x="14" y="17"/>
                    </a:lnTo>
                    <a:lnTo>
                      <a:pt x="14" y="2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521" name="Freeform 313"/>
              <p:cNvSpPr>
                <a:spLocks/>
              </p:cNvSpPr>
              <p:nvPr/>
            </p:nvSpPr>
            <p:spPr bwMode="auto">
              <a:xfrm>
                <a:off x="1202" y="1788"/>
                <a:ext cx="35" cy="44"/>
              </a:xfrm>
              <a:custGeom>
                <a:avLst/>
                <a:gdLst/>
                <a:ahLst/>
                <a:cxnLst>
                  <a:cxn ang="0">
                    <a:pos x="30" y="20"/>
                  </a:cxn>
                  <a:cxn ang="0">
                    <a:pos x="30" y="24"/>
                  </a:cxn>
                  <a:cxn ang="0">
                    <a:pos x="30" y="27"/>
                  </a:cxn>
                  <a:cxn ang="0">
                    <a:pos x="30" y="30"/>
                  </a:cxn>
                  <a:cxn ang="0">
                    <a:pos x="28" y="34"/>
                  </a:cxn>
                  <a:cxn ang="0">
                    <a:pos x="28" y="37"/>
                  </a:cxn>
                  <a:cxn ang="0">
                    <a:pos x="25" y="39"/>
                  </a:cxn>
                  <a:cxn ang="0">
                    <a:pos x="21" y="41"/>
                  </a:cxn>
                  <a:cxn ang="0">
                    <a:pos x="18" y="42"/>
                  </a:cxn>
                  <a:cxn ang="0">
                    <a:pos x="13" y="41"/>
                  </a:cxn>
                  <a:cxn ang="0">
                    <a:pos x="10" y="39"/>
                  </a:cxn>
                  <a:cxn ang="0">
                    <a:pos x="8" y="37"/>
                  </a:cxn>
                  <a:cxn ang="0">
                    <a:pos x="6" y="36"/>
                  </a:cxn>
                  <a:cxn ang="0">
                    <a:pos x="5" y="32"/>
                  </a:cxn>
                  <a:cxn ang="0">
                    <a:pos x="5" y="29"/>
                  </a:cxn>
                  <a:cxn ang="0">
                    <a:pos x="5" y="25"/>
                  </a:cxn>
                  <a:cxn ang="0">
                    <a:pos x="5" y="22"/>
                  </a:cxn>
                  <a:cxn ang="0">
                    <a:pos x="5" y="14"/>
                  </a:cxn>
                  <a:cxn ang="0">
                    <a:pos x="5" y="5"/>
                  </a:cxn>
                  <a:cxn ang="0">
                    <a:pos x="5" y="0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7"/>
                  </a:cxn>
                  <a:cxn ang="0">
                    <a:pos x="0" y="17"/>
                  </a:cxn>
                  <a:cxn ang="0">
                    <a:pos x="0" y="22"/>
                  </a:cxn>
                  <a:cxn ang="0">
                    <a:pos x="0" y="27"/>
                  </a:cxn>
                  <a:cxn ang="0">
                    <a:pos x="0" y="32"/>
                  </a:cxn>
                  <a:cxn ang="0">
                    <a:pos x="1" y="37"/>
                  </a:cxn>
                  <a:cxn ang="0">
                    <a:pos x="5" y="42"/>
                  </a:cxn>
                  <a:cxn ang="0">
                    <a:pos x="10" y="44"/>
                  </a:cxn>
                  <a:cxn ang="0">
                    <a:pos x="16" y="44"/>
                  </a:cxn>
                  <a:cxn ang="0">
                    <a:pos x="21" y="44"/>
                  </a:cxn>
                  <a:cxn ang="0">
                    <a:pos x="26" y="41"/>
                  </a:cxn>
                  <a:cxn ang="0">
                    <a:pos x="30" y="37"/>
                  </a:cxn>
                  <a:cxn ang="0">
                    <a:pos x="33" y="32"/>
                  </a:cxn>
                  <a:cxn ang="0">
                    <a:pos x="33" y="27"/>
                  </a:cxn>
                  <a:cxn ang="0">
                    <a:pos x="33" y="12"/>
                  </a:cxn>
                  <a:cxn ang="0">
                    <a:pos x="35" y="0"/>
                  </a:cxn>
                  <a:cxn ang="0">
                    <a:pos x="33" y="0"/>
                  </a:cxn>
                  <a:cxn ang="0">
                    <a:pos x="33" y="0"/>
                  </a:cxn>
                  <a:cxn ang="0">
                    <a:pos x="31" y="0"/>
                  </a:cxn>
                  <a:cxn ang="0">
                    <a:pos x="30" y="0"/>
                  </a:cxn>
                  <a:cxn ang="0">
                    <a:pos x="30" y="4"/>
                  </a:cxn>
                  <a:cxn ang="0">
                    <a:pos x="30" y="10"/>
                  </a:cxn>
                  <a:cxn ang="0">
                    <a:pos x="30" y="20"/>
                  </a:cxn>
                </a:cxnLst>
                <a:rect l="0" t="0" r="r" b="b"/>
                <a:pathLst>
                  <a:path w="35" h="44">
                    <a:moveTo>
                      <a:pt x="30" y="20"/>
                    </a:moveTo>
                    <a:lnTo>
                      <a:pt x="30" y="24"/>
                    </a:lnTo>
                    <a:lnTo>
                      <a:pt x="30" y="27"/>
                    </a:lnTo>
                    <a:lnTo>
                      <a:pt x="30" y="30"/>
                    </a:lnTo>
                    <a:lnTo>
                      <a:pt x="28" y="34"/>
                    </a:lnTo>
                    <a:lnTo>
                      <a:pt x="28" y="37"/>
                    </a:lnTo>
                    <a:lnTo>
                      <a:pt x="25" y="39"/>
                    </a:lnTo>
                    <a:lnTo>
                      <a:pt x="21" y="41"/>
                    </a:lnTo>
                    <a:lnTo>
                      <a:pt x="18" y="42"/>
                    </a:lnTo>
                    <a:lnTo>
                      <a:pt x="13" y="41"/>
                    </a:lnTo>
                    <a:lnTo>
                      <a:pt x="10" y="39"/>
                    </a:lnTo>
                    <a:lnTo>
                      <a:pt x="8" y="37"/>
                    </a:lnTo>
                    <a:lnTo>
                      <a:pt x="6" y="36"/>
                    </a:lnTo>
                    <a:lnTo>
                      <a:pt x="5" y="32"/>
                    </a:lnTo>
                    <a:lnTo>
                      <a:pt x="5" y="29"/>
                    </a:lnTo>
                    <a:lnTo>
                      <a:pt x="5" y="25"/>
                    </a:lnTo>
                    <a:lnTo>
                      <a:pt x="5" y="22"/>
                    </a:lnTo>
                    <a:lnTo>
                      <a:pt x="5" y="14"/>
                    </a:lnTo>
                    <a:lnTo>
                      <a:pt x="5" y="5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7"/>
                    </a:lnTo>
                    <a:lnTo>
                      <a:pt x="0" y="17"/>
                    </a:lnTo>
                    <a:lnTo>
                      <a:pt x="0" y="22"/>
                    </a:lnTo>
                    <a:lnTo>
                      <a:pt x="0" y="27"/>
                    </a:lnTo>
                    <a:lnTo>
                      <a:pt x="0" y="32"/>
                    </a:lnTo>
                    <a:lnTo>
                      <a:pt x="1" y="37"/>
                    </a:lnTo>
                    <a:lnTo>
                      <a:pt x="5" y="42"/>
                    </a:lnTo>
                    <a:lnTo>
                      <a:pt x="10" y="44"/>
                    </a:lnTo>
                    <a:lnTo>
                      <a:pt x="16" y="44"/>
                    </a:lnTo>
                    <a:lnTo>
                      <a:pt x="21" y="44"/>
                    </a:lnTo>
                    <a:lnTo>
                      <a:pt x="26" y="41"/>
                    </a:lnTo>
                    <a:lnTo>
                      <a:pt x="30" y="37"/>
                    </a:lnTo>
                    <a:lnTo>
                      <a:pt x="33" y="32"/>
                    </a:lnTo>
                    <a:lnTo>
                      <a:pt x="33" y="27"/>
                    </a:lnTo>
                    <a:lnTo>
                      <a:pt x="33" y="12"/>
                    </a:lnTo>
                    <a:lnTo>
                      <a:pt x="35" y="0"/>
                    </a:lnTo>
                    <a:lnTo>
                      <a:pt x="33" y="0"/>
                    </a:lnTo>
                    <a:lnTo>
                      <a:pt x="33" y="0"/>
                    </a:lnTo>
                    <a:lnTo>
                      <a:pt x="31" y="0"/>
                    </a:lnTo>
                    <a:lnTo>
                      <a:pt x="30" y="0"/>
                    </a:lnTo>
                    <a:lnTo>
                      <a:pt x="30" y="4"/>
                    </a:lnTo>
                    <a:lnTo>
                      <a:pt x="30" y="10"/>
                    </a:lnTo>
                    <a:lnTo>
                      <a:pt x="30" y="2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522" name="Freeform 314"/>
              <p:cNvSpPr>
                <a:spLocks noEditPoints="1"/>
              </p:cNvSpPr>
              <p:nvPr/>
            </p:nvSpPr>
            <p:spPr bwMode="auto">
              <a:xfrm>
                <a:off x="1658" y="1696"/>
                <a:ext cx="27" cy="44"/>
              </a:xfrm>
              <a:custGeom>
                <a:avLst/>
                <a:gdLst/>
                <a:ahLst/>
                <a:cxnLst>
                  <a:cxn ang="0">
                    <a:pos x="0" y="27"/>
                  </a:cxn>
                  <a:cxn ang="0">
                    <a:pos x="0" y="35"/>
                  </a:cxn>
                  <a:cxn ang="0">
                    <a:pos x="0" y="44"/>
                  </a:cxn>
                  <a:cxn ang="0">
                    <a:pos x="2" y="44"/>
                  </a:cxn>
                  <a:cxn ang="0">
                    <a:pos x="3" y="44"/>
                  </a:cxn>
                  <a:cxn ang="0">
                    <a:pos x="5" y="44"/>
                  </a:cxn>
                  <a:cxn ang="0">
                    <a:pos x="7" y="44"/>
                  </a:cxn>
                  <a:cxn ang="0">
                    <a:pos x="7" y="35"/>
                  </a:cxn>
                  <a:cxn ang="0">
                    <a:pos x="5" y="27"/>
                  </a:cxn>
                  <a:cxn ang="0">
                    <a:pos x="5" y="23"/>
                  </a:cxn>
                  <a:cxn ang="0">
                    <a:pos x="8" y="25"/>
                  </a:cxn>
                  <a:cxn ang="0">
                    <a:pos x="10" y="25"/>
                  </a:cxn>
                  <a:cxn ang="0">
                    <a:pos x="14" y="23"/>
                  </a:cxn>
                  <a:cxn ang="0">
                    <a:pos x="15" y="23"/>
                  </a:cxn>
                  <a:cxn ang="0">
                    <a:pos x="19" y="23"/>
                  </a:cxn>
                  <a:cxn ang="0">
                    <a:pos x="20" y="22"/>
                  </a:cxn>
                  <a:cxn ang="0">
                    <a:pos x="24" y="20"/>
                  </a:cxn>
                  <a:cxn ang="0">
                    <a:pos x="25" y="18"/>
                  </a:cxn>
                  <a:cxn ang="0">
                    <a:pos x="27" y="15"/>
                  </a:cxn>
                  <a:cxn ang="0">
                    <a:pos x="27" y="12"/>
                  </a:cxn>
                  <a:cxn ang="0">
                    <a:pos x="27" y="8"/>
                  </a:cxn>
                  <a:cxn ang="0">
                    <a:pos x="25" y="5"/>
                  </a:cxn>
                  <a:cxn ang="0">
                    <a:pos x="24" y="3"/>
                  </a:cxn>
                  <a:cxn ang="0">
                    <a:pos x="22" y="2"/>
                  </a:cxn>
                  <a:cxn ang="0">
                    <a:pos x="20" y="2"/>
                  </a:cxn>
                  <a:cxn ang="0">
                    <a:pos x="20" y="2"/>
                  </a:cxn>
                  <a:cxn ang="0">
                    <a:pos x="19" y="2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14" y="0"/>
                  </a:cxn>
                  <a:cxn ang="0">
                    <a:pos x="10" y="2"/>
                  </a:cxn>
                  <a:cxn ang="0">
                    <a:pos x="7" y="2"/>
                  </a:cxn>
                  <a:cxn ang="0">
                    <a:pos x="3" y="2"/>
                  </a:cxn>
                  <a:cxn ang="0">
                    <a:pos x="0" y="0"/>
                  </a:cxn>
                  <a:cxn ang="0">
                    <a:pos x="0" y="8"/>
                  </a:cxn>
                  <a:cxn ang="0">
                    <a:pos x="0" y="17"/>
                  </a:cxn>
                  <a:cxn ang="0">
                    <a:pos x="0" y="27"/>
                  </a:cxn>
                  <a:cxn ang="0">
                    <a:pos x="5" y="3"/>
                  </a:cxn>
                  <a:cxn ang="0">
                    <a:pos x="12" y="3"/>
                  </a:cxn>
                  <a:cxn ang="0">
                    <a:pos x="15" y="3"/>
                  </a:cxn>
                  <a:cxn ang="0">
                    <a:pos x="19" y="5"/>
                  </a:cxn>
                  <a:cxn ang="0">
                    <a:pos x="20" y="7"/>
                  </a:cxn>
                  <a:cxn ang="0">
                    <a:pos x="22" y="12"/>
                  </a:cxn>
                  <a:cxn ang="0">
                    <a:pos x="22" y="15"/>
                  </a:cxn>
                  <a:cxn ang="0">
                    <a:pos x="20" y="17"/>
                  </a:cxn>
                  <a:cxn ang="0">
                    <a:pos x="19" y="18"/>
                  </a:cxn>
                  <a:cxn ang="0">
                    <a:pos x="17" y="20"/>
                  </a:cxn>
                  <a:cxn ang="0">
                    <a:pos x="15" y="22"/>
                  </a:cxn>
                  <a:cxn ang="0">
                    <a:pos x="14" y="22"/>
                  </a:cxn>
                  <a:cxn ang="0">
                    <a:pos x="12" y="22"/>
                  </a:cxn>
                  <a:cxn ang="0">
                    <a:pos x="10" y="22"/>
                  </a:cxn>
                  <a:cxn ang="0">
                    <a:pos x="8" y="22"/>
                  </a:cxn>
                  <a:cxn ang="0">
                    <a:pos x="5" y="22"/>
                  </a:cxn>
                  <a:cxn ang="0">
                    <a:pos x="5" y="3"/>
                  </a:cxn>
                </a:cxnLst>
                <a:rect l="0" t="0" r="r" b="b"/>
                <a:pathLst>
                  <a:path w="27" h="44">
                    <a:moveTo>
                      <a:pt x="0" y="27"/>
                    </a:moveTo>
                    <a:lnTo>
                      <a:pt x="0" y="35"/>
                    </a:lnTo>
                    <a:lnTo>
                      <a:pt x="0" y="44"/>
                    </a:lnTo>
                    <a:lnTo>
                      <a:pt x="2" y="44"/>
                    </a:lnTo>
                    <a:lnTo>
                      <a:pt x="3" y="44"/>
                    </a:lnTo>
                    <a:lnTo>
                      <a:pt x="5" y="44"/>
                    </a:lnTo>
                    <a:lnTo>
                      <a:pt x="7" y="44"/>
                    </a:lnTo>
                    <a:lnTo>
                      <a:pt x="7" y="35"/>
                    </a:lnTo>
                    <a:lnTo>
                      <a:pt x="5" y="27"/>
                    </a:lnTo>
                    <a:lnTo>
                      <a:pt x="5" y="23"/>
                    </a:lnTo>
                    <a:lnTo>
                      <a:pt x="8" y="25"/>
                    </a:lnTo>
                    <a:lnTo>
                      <a:pt x="10" y="25"/>
                    </a:lnTo>
                    <a:lnTo>
                      <a:pt x="14" y="23"/>
                    </a:lnTo>
                    <a:lnTo>
                      <a:pt x="15" y="23"/>
                    </a:lnTo>
                    <a:lnTo>
                      <a:pt x="19" y="23"/>
                    </a:lnTo>
                    <a:lnTo>
                      <a:pt x="20" y="22"/>
                    </a:lnTo>
                    <a:lnTo>
                      <a:pt x="24" y="20"/>
                    </a:lnTo>
                    <a:lnTo>
                      <a:pt x="25" y="18"/>
                    </a:lnTo>
                    <a:lnTo>
                      <a:pt x="27" y="15"/>
                    </a:lnTo>
                    <a:lnTo>
                      <a:pt x="27" y="12"/>
                    </a:lnTo>
                    <a:lnTo>
                      <a:pt x="27" y="8"/>
                    </a:lnTo>
                    <a:lnTo>
                      <a:pt x="25" y="5"/>
                    </a:lnTo>
                    <a:lnTo>
                      <a:pt x="24" y="3"/>
                    </a:lnTo>
                    <a:lnTo>
                      <a:pt x="22" y="2"/>
                    </a:lnTo>
                    <a:lnTo>
                      <a:pt x="20" y="2"/>
                    </a:lnTo>
                    <a:lnTo>
                      <a:pt x="20" y="2"/>
                    </a:lnTo>
                    <a:lnTo>
                      <a:pt x="19" y="2"/>
                    </a:lnTo>
                    <a:lnTo>
                      <a:pt x="17" y="2"/>
                    </a:lnTo>
                    <a:lnTo>
                      <a:pt x="15" y="0"/>
                    </a:lnTo>
                    <a:lnTo>
                      <a:pt x="14" y="0"/>
                    </a:lnTo>
                    <a:lnTo>
                      <a:pt x="10" y="2"/>
                    </a:lnTo>
                    <a:lnTo>
                      <a:pt x="7" y="2"/>
                    </a:lnTo>
                    <a:lnTo>
                      <a:pt x="3" y="2"/>
                    </a:lnTo>
                    <a:lnTo>
                      <a:pt x="0" y="0"/>
                    </a:lnTo>
                    <a:lnTo>
                      <a:pt x="0" y="8"/>
                    </a:lnTo>
                    <a:lnTo>
                      <a:pt x="0" y="17"/>
                    </a:lnTo>
                    <a:lnTo>
                      <a:pt x="0" y="27"/>
                    </a:lnTo>
                    <a:close/>
                    <a:moveTo>
                      <a:pt x="5" y="3"/>
                    </a:moveTo>
                    <a:lnTo>
                      <a:pt x="12" y="3"/>
                    </a:lnTo>
                    <a:lnTo>
                      <a:pt x="15" y="3"/>
                    </a:lnTo>
                    <a:lnTo>
                      <a:pt x="19" y="5"/>
                    </a:lnTo>
                    <a:lnTo>
                      <a:pt x="20" y="7"/>
                    </a:lnTo>
                    <a:lnTo>
                      <a:pt x="22" y="12"/>
                    </a:lnTo>
                    <a:lnTo>
                      <a:pt x="22" y="15"/>
                    </a:lnTo>
                    <a:lnTo>
                      <a:pt x="20" y="17"/>
                    </a:lnTo>
                    <a:lnTo>
                      <a:pt x="19" y="18"/>
                    </a:lnTo>
                    <a:lnTo>
                      <a:pt x="17" y="20"/>
                    </a:lnTo>
                    <a:lnTo>
                      <a:pt x="15" y="22"/>
                    </a:lnTo>
                    <a:lnTo>
                      <a:pt x="14" y="22"/>
                    </a:lnTo>
                    <a:lnTo>
                      <a:pt x="12" y="22"/>
                    </a:lnTo>
                    <a:lnTo>
                      <a:pt x="10" y="22"/>
                    </a:lnTo>
                    <a:lnTo>
                      <a:pt x="8" y="22"/>
                    </a:lnTo>
                    <a:lnTo>
                      <a:pt x="5" y="22"/>
                    </a:lnTo>
                    <a:lnTo>
                      <a:pt x="5" y="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523" name="Freeform 315"/>
              <p:cNvSpPr>
                <a:spLocks noEditPoints="1"/>
              </p:cNvSpPr>
              <p:nvPr/>
            </p:nvSpPr>
            <p:spPr bwMode="auto">
              <a:xfrm>
                <a:off x="1688" y="1696"/>
                <a:ext cx="39" cy="44"/>
              </a:xfrm>
              <a:custGeom>
                <a:avLst/>
                <a:gdLst/>
                <a:ahLst/>
                <a:cxnLst>
                  <a:cxn ang="0">
                    <a:pos x="20" y="0"/>
                  </a:cxn>
                  <a:cxn ang="0">
                    <a:pos x="10" y="22"/>
                  </a:cxn>
                  <a:cxn ang="0">
                    <a:pos x="0" y="44"/>
                  </a:cxn>
                  <a:cxn ang="0">
                    <a:pos x="2" y="44"/>
                  </a:cxn>
                  <a:cxn ang="0">
                    <a:pos x="4" y="44"/>
                  </a:cxn>
                  <a:cxn ang="0">
                    <a:pos x="4" y="44"/>
                  </a:cxn>
                  <a:cxn ang="0">
                    <a:pos x="5" y="44"/>
                  </a:cxn>
                  <a:cxn ang="0">
                    <a:pos x="7" y="37"/>
                  </a:cxn>
                  <a:cxn ang="0">
                    <a:pos x="10" y="27"/>
                  </a:cxn>
                  <a:cxn ang="0">
                    <a:pos x="15" y="27"/>
                  </a:cxn>
                  <a:cxn ang="0">
                    <a:pos x="19" y="27"/>
                  </a:cxn>
                  <a:cxn ang="0">
                    <a:pos x="22" y="27"/>
                  </a:cxn>
                  <a:cxn ang="0">
                    <a:pos x="26" y="27"/>
                  </a:cxn>
                  <a:cxn ang="0">
                    <a:pos x="27" y="32"/>
                  </a:cxn>
                  <a:cxn ang="0">
                    <a:pos x="31" y="35"/>
                  </a:cxn>
                  <a:cxn ang="0">
                    <a:pos x="31" y="40"/>
                  </a:cxn>
                  <a:cxn ang="0">
                    <a:pos x="32" y="44"/>
                  </a:cxn>
                  <a:cxn ang="0">
                    <a:pos x="34" y="44"/>
                  </a:cxn>
                  <a:cxn ang="0">
                    <a:pos x="36" y="44"/>
                  </a:cxn>
                  <a:cxn ang="0">
                    <a:pos x="37" y="44"/>
                  </a:cxn>
                  <a:cxn ang="0">
                    <a:pos x="39" y="44"/>
                  </a:cxn>
                  <a:cxn ang="0">
                    <a:pos x="31" y="25"/>
                  </a:cxn>
                  <a:cxn ang="0">
                    <a:pos x="20" y="0"/>
                  </a:cxn>
                  <a:cxn ang="0">
                    <a:pos x="20" y="0"/>
                  </a:cxn>
                  <a:cxn ang="0">
                    <a:pos x="19" y="8"/>
                  </a:cxn>
                  <a:cxn ang="0">
                    <a:pos x="26" y="23"/>
                  </a:cxn>
                  <a:cxn ang="0">
                    <a:pos x="22" y="25"/>
                  </a:cxn>
                  <a:cxn ang="0">
                    <a:pos x="19" y="25"/>
                  </a:cxn>
                  <a:cxn ang="0">
                    <a:pos x="15" y="23"/>
                  </a:cxn>
                  <a:cxn ang="0">
                    <a:pos x="12" y="23"/>
                  </a:cxn>
                  <a:cxn ang="0">
                    <a:pos x="19" y="8"/>
                  </a:cxn>
                </a:cxnLst>
                <a:rect l="0" t="0" r="r" b="b"/>
                <a:pathLst>
                  <a:path w="39" h="44">
                    <a:moveTo>
                      <a:pt x="20" y="0"/>
                    </a:moveTo>
                    <a:lnTo>
                      <a:pt x="10" y="22"/>
                    </a:lnTo>
                    <a:lnTo>
                      <a:pt x="0" y="44"/>
                    </a:lnTo>
                    <a:lnTo>
                      <a:pt x="2" y="44"/>
                    </a:lnTo>
                    <a:lnTo>
                      <a:pt x="4" y="44"/>
                    </a:lnTo>
                    <a:lnTo>
                      <a:pt x="4" y="44"/>
                    </a:lnTo>
                    <a:lnTo>
                      <a:pt x="5" y="44"/>
                    </a:lnTo>
                    <a:lnTo>
                      <a:pt x="7" y="37"/>
                    </a:lnTo>
                    <a:lnTo>
                      <a:pt x="10" y="27"/>
                    </a:lnTo>
                    <a:lnTo>
                      <a:pt x="15" y="27"/>
                    </a:lnTo>
                    <a:lnTo>
                      <a:pt x="19" y="27"/>
                    </a:lnTo>
                    <a:lnTo>
                      <a:pt x="22" y="27"/>
                    </a:lnTo>
                    <a:lnTo>
                      <a:pt x="26" y="27"/>
                    </a:lnTo>
                    <a:lnTo>
                      <a:pt x="27" y="32"/>
                    </a:lnTo>
                    <a:lnTo>
                      <a:pt x="31" y="35"/>
                    </a:lnTo>
                    <a:lnTo>
                      <a:pt x="31" y="40"/>
                    </a:lnTo>
                    <a:lnTo>
                      <a:pt x="32" y="44"/>
                    </a:lnTo>
                    <a:lnTo>
                      <a:pt x="34" y="44"/>
                    </a:lnTo>
                    <a:lnTo>
                      <a:pt x="36" y="44"/>
                    </a:lnTo>
                    <a:lnTo>
                      <a:pt x="37" y="44"/>
                    </a:lnTo>
                    <a:lnTo>
                      <a:pt x="39" y="44"/>
                    </a:lnTo>
                    <a:lnTo>
                      <a:pt x="31" y="25"/>
                    </a:lnTo>
                    <a:lnTo>
                      <a:pt x="20" y="0"/>
                    </a:lnTo>
                    <a:lnTo>
                      <a:pt x="20" y="0"/>
                    </a:lnTo>
                    <a:close/>
                    <a:moveTo>
                      <a:pt x="19" y="8"/>
                    </a:moveTo>
                    <a:lnTo>
                      <a:pt x="26" y="23"/>
                    </a:lnTo>
                    <a:lnTo>
                      <a:pt x="22" y="25"/>
                    </a:lnTo>
                    <a:lnTo>
                      <a:pt x="19" y="25"/>
                    </a:lnTo>
                    <a:lnTo>
                      <a:pt x="15" y="23"/>
                    </a:lnTo>
                    <a:lnTo>
                      <a:pt x="12" y="23"/>
                    </a:lnTo>
                    <a:lnTo>
                      <a:pt x="19" y="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524" name="Freeform 316"/>
              <p:cNvSpPr>
                <a:spLocks noEditPoints="1"/>
              </p:cNvSpPr>
              <p:nvPr/>
            </p:nvSpPr>
            <p:spPr bwMode="auto">
              <a:xfrm>
                <a:off x="1734" y="1696"/>
                <a:ext cx="32" cy="44"/>
              </a:xfrm>
              <a:custGeom>
                <a:avLst/>
                <a:gdLst/>
                <a:ahLst/>
                <a:cxnLst>
                  <a:cxn ang="0">
                    <a:pos x="6" y="10"/>
                  </a:cxn>
                  <a:cxn ang="0">
                    <a:pos x="8" y="3"/>
                  </a:cxn>
                  <a:cxn ang="0">
                    <a:pos x="13" y="3"/>
                  </a:cxn>
                  <a:cxn ang="0">
                    <a:pos x="16" y="3"/>
                  </a:cxn>
                  <a:cxn ang="0">
                    <a:pos x="20" y="5"/>
                  </a:cxn>
                  <a:cxn ang="0">
                    <a:pos x="21" y="8"/>
                  </a:cxn>
                  <a:cxn ang="0">
                    <a:pos x="21" y="13"/>
                  </a:cxn>
                  <a:cxn ang="0">
                    <a:pos x="20" y="17"/>
                  </a:cxn>
                  <a:cxn ang="0">
                    <a:pos x="16" y="20"/>
                  </a:cxn>
                  <a:cxn ang="0">
                    <a:pos x="11" y="20"/>
                  </a:cxn>
                  <a:cxn ang="0">
                    <a:pos x="8" y="20"/>
                  </a:cxn>
                  <a:cxn ang="0">
                    <a:pos x="6" y="17"/>
                  </a:cxn>
                  <a:cxn ang="0">
                    <a:pos x="1" y="35"/>
                  </a:cxn>
                  <a:cxn ang="0">
                    <a:pos x="1" y="44"/>
                  </a:cxn>
                  <a:cxn ang="0">
                    <a:pos x="5" y="44"/>
                  </a:cxn>
                  <a:cxn ang="0">
                    <a:pos x="6" y="35"/>
                  </a:cxn>
                  <a:cxn ang="0">
                    <a:pos x="6" y="23"/>
                  </a:cxn>
                  <a:cxn ang="0">
                    <a:pos x="13" y="28"/>
                  </a:cxn>
                  <a:cxn ang="0">
                    <a:pos x="21" y="40"/>
                  </a:cxn>
                  <a:cxn ang="0">
                    <a:pos x="25" y="44"/>
                  </a:cxn>
                  <a:cxn ang="0">
                    <a:pos x="30" y="44"/>
                  </a:cxn>
                  <a:cxn ang="0">
                    <a:pos x="23" y="34"/>
                  </a:cxn>
                  <a:cxn ang="0">
                    <a:pos x="16" y="22"/>
                  </a:cxn>
                  <a:cxn ang="0">
                    <a:pos x="20" y="20"/>
                  </a:cxn>
                  <a:cxn ang="0">
                    <a:pos x="25" y="18"/>
                  </a:cxn>
                  <a:cxn ang="0">
                    <a:pos x="27" y="13"/>
                  </a:cxn>
                  <a:cxn ang="0">
                    <a:pos x="27" y="7"/>
                  </a:cxn>
                  <a:cxn ang="0">
                    <a:pos x="23" y="3"/>
                  </a:cxn>
                  <a:cxn ang="0">
                    <a:pos x="15" y="0"/>
                  </a:cxn>
                  <a:cxn ang="0">
                    <a:pos x="11" y="2"/>
                  </a:cxn>
                  <a:cxn ang="0">
                    <a:pos x="8" y="2"/>
                  </a:cxn>
                  <a:cxn ang="0">
                    <a:pos x="0" y="0"/>
                  </a:cxn>
                  <a:cxn ang="0">
                    <a:pos x="1" y="17"/>
                  </a:cxn>
                </a:cxnLst>
                <a:rect l="0" t="0" r="r" b="b"/>
                <a:pathLst>
                  <a:path w="32" h="44">
                    <a:moveTo>
                      <a:pt x="6" y="17"/>
                    </a:moveTo>
                    <a:lnTo>
                      <a:pt x="6" y="10"/>
                    </a:lnTo>
                    <a:lnTo>
                      <a:pt x="6" y="3"/>
                    </a:lnTo>
                    <a:lnTo>
                      <a:pt x="8" y="3"/>
                    </a:lnTo>
                    <a:lnTo>
                      <a:pt x="11" y="3"/>
                    </a:lnTo>
                    <a:lnTo>
                      <a:pt x="13" y="3"/>
                    </a:lnTo>
                    <a:lnTo>
                      <a:pt x="15" y="3"/>
                    </a:lnTo>
                    <a:lnTo>
                      <a:pt x="16" y="3"/>
                    </a:lnTo>
                    <a:lnTo>
                      <a:pt x="18" y="5"/>
                    </a:lnTo>
                    <a:lnTo>
                      <a:pt x="20" y="5"/>
                    </a:lnTo>
                    <a:lnTo>
                      <a:pt x="21" y="7"/>
                    </a:lnTo>
                    <a:lnTo>
                      <a:pt x="21" y="8"/>
                    </a:lnTo>
                    <a:lnTo>
                      <a:pt x="21" y="12"/>
                    </a:lnTo>
                    <a:lnTo>
                      <a:pt x="21" y="13"/>
                    </a:lnTo>
                    <a:lnTo>
                      <a:pt x="20" y="15"/>
                    </a:lnTo>
                    <a:lnTo>
                      <a:pt x="20" y="17"/>
                    </a:lnTo>
                    <a:lnTo>
                      <a:pt x="18" y="18"/>
                    </a:lnTo>
                    <a:lnTo>
                      <a:pt x="16" y="20"/>
                    </a:lnTo>
                    <a:lnTo>
                      <a:pt x="15" y="20"/>
                    </a:lnTo>
                    <a:lnTo>
                      <a:pt x="11" y="20"/>
                    </a:lnTo>
                    <a:lnTo>
                      <a:pt x="10" y="20"/>
                    </a:lnTo>
                    <a:lnTo>
                      <a:pt x="8" y="20"/>
                    </a:lnTo>
                    <a:lnTo>
                      <a:pt x="6" y="20"/>
                    </a:lnTo>
                    <a:lnTo>
                      <a:pt x="6" y="17"/>
                    </a:lnTo>
                    <a:close/>
                    <a:moveTo>
                      <a:pt x="1" y="27"/>
                    </a:moveTo>
                    <a:lnTo>
                      <a:pt x="1" y="35"/>
                    </a:lnTo>
                    <a:lnTo>
                      <a:pt x="0" y="44"/>
                    </a:lnTo>
                    <a:lnTo>
                      <a:pt x="1" y="44"/>
                    </a:lnTo>
                    <a:lnTo>
                      <a:pt x="3" y="44"/>
                    </a:lnTo>
                    <a:lnTo>
                      <a:pt x="5" y="44"/>
                    </a:lnTo>
                    <a:lnTo>
                      <a:pt x="6" y="44"/>
                    </a:lnTo>
                    <a:lnTo>
                      <a:pt x="6" y="35"/>
                    </a:lnTo>
                    <a:lnTo>
                      <a:pt x="6" y="27"/>
                    </a:lnTo>
                    <a:lnTo>
                      <a:pt x="6" y="23"/>
                    </a:lnTo>
                    <a:lnTo>
                      <a:pt x="8" y="23"/>
                    </a:lnTo>
                    <a:lnTo>
                      <a:pt x="13" y="28"/>
                    </a:lnTo>
                    <a:lnTo>
                      <a:pt x="16" y="34"/>
                    </a:lnTo>
                    <a:lnTo>
                      <a:pt x="21" y="40"/>
                    </a:lnTo>
                    <a:lnTo>
                      <a:pt x="23" y="44"/>
                    </a:lnTo>
                    <a:lnTo>
                      <a:pt x="25" y="44"/>
                    </a:lnTo>
                    <a:lnTo>
                      <a:pt x="27" y="44"/>
                    </a:lnTo>
                    <a:lnTo>
                      <a:pt x="30" y="44"/>
                    </a:lnTo>
                    <a:lnTo>
                      <a:pt x="32" y="44"/>
                    </a:lnTo>
                    <a:lnTo>
                      <a:pt x="23" y="34"/>
                    </a:lnTo>
                    <a:lnTo>
                      <a:pt x="15" y="22"/>
                    </a:lnTo>
                    <a:lnTo>
                      <a:pt x="16" y="22"/>
                    </a:lnTo>
                    <a:lnTo>
                      <a:pt x="18" y="22"/>
                    </a:lnTo>
                    <a:lnTo>
                      <a:pt x="20" y="20"/>
                    </a:lnTo>
                    <a:lnTo>
                      <a:pt x="23" y="18"/>
                    </a:lnTo>
                    <a:lnTo>
                      <a:pt x="25" y="18"/>
                    </a:lnTo>
                    <a:lnTo>
                      <a:pt x="25" y="15"/>
                    </a:lnTo>
                    <a:lnTo>
                      <a:pt x="27" y="13"/>
                    </a:lnTo>
                    <a:lnTo>
                      <a:pt x="27" y="10"/>
                    </a:lnTo>
                    <a:lnTo>
                      <a:pt x="27" y="7"/>
                    </a:lnTo>
                    <a:lnTo>
                      <a:pt x="25" y="5"/>
                    </a:lnTo>
                    <a:lnTo>
                      <a:pt x="23" y="3"/>
                    </a:lnTo>
                    <a:lnTo>
                      <a:pt x="20" y="2"/>
                    </a:lnTo>
                    <a:lnTo>
                      <a:pt x="15" y="0"/>
                    </a:lnTo>
                    <a:lnTo>
                      <a:pt x="13" y="0"/>
                    </a:lnTo>
                    <a:lnTo>
                      <a:pt x="11" y="2"/>
                    </a:lnTo>
                    <a:lnTo>
                      <a:pt x="10" y="2"/>
                    </a:lnTo>
                    <a:lnTo>
                      <a:pt x="8" y="2"/>
                    </a:lnTo>
                    <a:lnTo>
                      <a:pt x="5" y="2"/>
                    </a:lnTo>
                    <a:lnTo>
                      <a:pt x="0" y="0"/>
                    </a:lnTo>
                    <a:lnTo>
                      <a:pt x="1" y="8"/>
                    </a:lnTo>
                    <a:lnTo>
                      <a:pt x="1" y="17"/>
                    </a:lnTo>
                    <a:lnTo>
                      <a:pt x="1" y="2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525" name="Freeform 317"/>
              <p:cNvSpPr>
                <a:spLocks/>
              </p:cNvSpPr>
              <p:nvPr/>
            </p:nvSpPr>
            <p:spPr bwMode="auto">
              <a:xfrm>
                <a:off x="1772" y="1696"/>
                <a:ext cx="30" cy="44"/>
              </a:xfrm>
              <a:custGeom>
                <a:avLst/>
                <a:gdLst/>
                <a:ahLst/>
                <a:cxnLst>
                  <a:cxn ang="0">
                    <a:pos x="0" y="44"/>
                  </a:cxn>
                  <a:cxn ang="0">
                    <a:pos x="2" y="44"/>
                  </a:cxn>
                  <a:cxn ang="0">
                    <a:pos x="4" y="44"/>
                  </a:cxn>
                  <a:cxn ang="0">
                    <a:pos x="5" y="44"/>
                  </a:cxn>
                  <a:cxn ang="0">
                    <a:pos x="7" y="44"/>
                  </a:cxn>
                  <a:cxn ang="0">
                    <a:pos x="5" y="35"/>
                  </a:cxn>
                  <a:cxn ang="0">
                    <a:pos x="5" y="27"/>
                  </a:cxn>
                  <a:cxn ang="0">
                    <a:pos x="5" y="22"/>
                  </a:cxn>
                  <a:cxn ang="0">
                    <a:pos x="5" y="22"/>
                  </a:cxn>
                  <a:cxn ang="0">
                    <a:pos x="5" y="22"/>
                  </a:cxn>
                  <a:cxn ang="0">
                    <a:pos x="7" y="22"/>
                  </a:cxn>
                  <a:cxn ang="0">
                    <a:pos x="7" y="22"/>
                  </a:cxn>
                  <a:cxn ang="0">
                    <a:pos x="12" y="28"/>
                  </a:cxn>
                  <a:cxn ang="0">
                    <a:pos x="17" y="35"/>
                  </a:cxn>
                  <a:cxn ang="0">
                    <a:pos x="24" y="44"/>
                  </a:cxn>
                  <a:cxn ang="0">
                    <a:pos x="25" y="44"/>
                  </a:cxn>
                  <a:cxn ang="0">
                    <a:pos x="27" y="44"/>
                  </a:cxn>
                  <a:cxn ang="0">
                    <a:pos x="29" y="44"/>
                  </a:cxn>
                  <a:cxn ang="0">
                    <a:pos x="30" y="44"/>
                  </a:cxn>
                  <a:cxn ang="0">
                    <a:pos x="20" y="32"/>
                  </a:cxn>
                  <a:cxn ang="0">
                    <a:pos x="10" y="20"/>
                  </a:cxn>
                  <a:cxn ang="0">
                    <a:pos x="20" y="10"/>
                  </a:cxn>
                  <a:cxn ang="0">
                    <a:pos x="30" y="0"/>
                  </a:cxn>
                  <a:cxn ang="0">
                    <a:pos x="29" y="2"/>
                  </a:cxn>
                  <a:cxn ang="0">
                    <a:pos x="27" y="2"/>
                  </a:cxn>
                  <a:cxn ang="0">
                    <a:pos x="25" y="2"/>
                  </a:cxn>
                  <a:cxn ang="0">
                    <a:pos x="25" y="0"/>
                  </a:cxn>
                  <a:cxn ang="0">
                    <a:pos x="15" y="12"/>
                  </a:cxn>
                  <a:cxn ang="0">
                    <a:pos x="7" y="20"/>
                  </a:cxn>
                  <a:cxn ang="0">
                    <a:pos x="7" y="20"/>
                  </a:cxn>
                  <a:cxn ang="0">
                    <a:pos x="5" y="20"/>
                  </a:cxn>
                  <a:cxn ang="0">
                    <a:pos x="5" y="20"/>
                  </a:cxn>
                  <a:cxn ang="0">
                    <a:pos x="5" y="20"/>
                  </a:cxn>
                  <a:cxn ang="0">
                    <a:pos x="5" y="17"/>
                  </a:cxn>
                  <a:cxn ang="0">
                    <a:pos x="5" y="8"/>
                  </a:cxn>
                  <a:cxn ang="0">
                    <a:pos x="7" y="0"/>
                  </a:cxn>
                  <a:cxn ang="0">
                    <a:pos x="5" y="2"/>
                  </a:cxn>
                  <a:cxn ang="0">
                    <a:pos x="4" y="2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8"/>
                  </a:cxn>
                  <a:cxn ang="0">
                    <a:pos x="0" y="17"/>
                  </a:cxn>
                  <a:cxn ang="0">
                    <a:pos x="0" y="27"/>
                  </a:cxn>
                  <a:cxn ang="0">
                    <a:pos x="0" y="35"/>
                  </a:cxn>
                  <a:cxn ang="0">
                    <a:pos x="0" y="44"/>
                  </a:cxn>
                </a:cxnLst>
                <a:rect l="0" t="0" r="r" b="b"/>
                <a:pathLst>
                  <a:path w="30" h="44">
                    <a:moveTo>
                      <a:pt x="0" y="44"/>
                    </a:moveTo>
                    <a:lnTo>
                      <a:pt x="2" y="44"/>
                    </a:lnTo>
                    <a:lnTo>
                      <a:pt x="4" y="44"/>
                    </a:lnTo>
                    <a:lnTo>
                      <a:pt x="5" y="44"/>
                    </a:lnTo>
                    <a:lnTo>
                      <a:pt x="7" y="44"/>
                    </a:lnTo>
                    <a:lnTo>
                      <a:pt x="5" y="35"/>
                    </a:lnTo>
                    <a:lnTo>
                      <a:pt x="5" y="27"/>
                    </a:lnTo>
                    <a:lnTo>
                      <a:pt x="5" y="22"/>
                    </a:lnTo>
                    <a:lnTo>
                      <a:pt x="5" y="22"/>
                    </a:lnTo>
                    <a:lnTo>
                      <a:pt x="5" y="22"/>
                    </a:lnTo>
                    <a:lnTo>
                      <a:pt x="7" y="22"/>
                    </a:lnTo>
                    <a:lnTo>
                      <a:pt x="7" y="22"/>
                    </a:lnTo>
                    <a:lnTo>
                      <a:pt x="12" y="28"/>
                    </a:lnTo>
                    <a:lnTo>
                      <a:pt x="17" y="35"/>
                    </a:lnTo>
                    <a:lnTo>
                      <a:pt x="24" y="44"/>
                    </a:lnTo>
                    <a:lnTo>
                      <a:pt x="25" y="44"/>
                    </a:lnTo>
                    <a:lnTo>
                      <a:pt x="27" y="44"/>
                    </a:lnTo>
                    <a:lnTo>
                      <a:pt x="29" y="44"/>
                    </a:lnTo>
                    <a:lnTo>
                      <a:pt x="30" y="44"/>
                    </a:lnTo>
                    <a:lnTo>
                      <a:pt x="20" y="32"/>
                    </a:lnTo>
                    <a:lnTo>
                      <a:pt x="10" y="20"/>
                    </a:lnTo>
                    <a:lnTo>
                      <a:pt x="20" y="10"/>
                    </a:lnTo>
                    <a:lnTo>
                      <a:pt x="30" y="0"/>
                    </a:lnTo>
                    <a:lnTo>
                      <a:pt x="29" y="2"/>
                    </a:lnTo>
                    <a:lnTo>
                      <a:pt x="27" y="2"/>
                    </a:lnTo>
                    <a:lnTo>
                      <a:pt x="25" y="2"/>
                    </a:lnTo>
                    <a:lnTo>
                      <a:pt x="25" y="0"/>
                    </a:lnTo>
                    <a:lnTo>
                      <a:pt x="15" y="12"/>
                    </a:lnTo>
                    <a:lnTo>
                      <a:pt x="7" y="20"/>
                    </a:lnTo>
                    <a:lnTo>
                      <a:pt x="7" y="20"/>
                    </a:lnTo>
                    <a:lnTo>
                      <a:pt x="5" y="20"/>
                    </a:lnTo>
                    <a:lnTo>
                      <a:pt x="5" y="20"/>
                    </a:lnTo>
                    <a:lnTo>
                      <a:pt x="5" y="20"/>
                    </a:lnTo>
                    <a:lnTo>
                      <a:pt x="5" y="17"/>
                    </a:lnTo>
                    <a:lnTo>
                      <a:pt x="5" y="8"/>
                    </a:lnTo>
                    <a:lnTo>
                      <a:pt x="7" y="0"/>
                    </a:lnTo>
                    <a:lnTo>
                      <a:pt x="5" y="2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8"/>
                    </a:lnTo>
                    <a:lnTo>
                      <a:pt x="0" y="17"/>
                    </a:lnTo>
                    <a:lnTo>
                      <a:pt x="0" y="27"/>
                    </a:lnTo>
                    <a:lnTo>
                      <a:pt x="0" y="35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526" name="Freeform 318"/>
              <p:cNvSpPr>
                <a:spLocks/>
              </p:cNvSpPr>
              <p:nvPr/>
            </p:nvSpPr>
            <p:spPr bwMode="auto">
              <a:xfrm>
                <a:off x="1809" y="1696"/>
                <a:ext cx="24" cy="44"/>
              </a:xfrm>
              <a:custGeom>
                <a:avLst/>
                <a:gdLst/>
                <a:ahLst/>
                <a:cxnLst>
                  <a:cxn ang="0">
                    <a:pos x="2" y="27"/>
                  </a:cxn>
                  <a:cxn ang="0">
                    <a:pos x="2" y="35"/>
                  </a:cxn>
                  <a:cxn ang="0">
                    <a:pos x="0" y="44"/>
                  </a:cxn>
                  <a:cxn ang="0">
                    <a:pos x="7" y="44"/>
                  </a:cxn>
                  <a:cxn ang="0">
                    <a:pos x="12" y="44"/>
                  </a:cxn>
                  <a:cxn ang="0">
                    <a:pos x="17" y="44"/>
                  </a:cxn>
                  <a:cxn ang="0">
                    <a:pos x="24" y="44"/>
                  </a:cxn>
                  <a:cxn ang="0">
                    <a:pos x="24" y="42"/>
                  </a:cxn>
                  <a:cxn ang="0">
                    <a:pos x="24" y="42"/>
                  </a:cxn>
                  <a:cxn ang="0">
                    <a:pos x="24" y="40"/>
                  </a:cxn>
                  <a:cxn ang="0">
                    <a:pos x="24" y="40"/>
                  </a:cxn>
                  <a:cxn ang="0">
                    <a:pos x="15" y="40"/>
                  </a:cxn>
                  <a:cxn ang="0">
                    <a:pos x="7" y="40"/>
                  </a:cxn>
                  <a:cxn ang="0">
                    <a:pos x="7" y="30"/>
                  </a:cxn>
                  <a:cxn ang="0">
                    <a:pos x="7" y="17"/>
                  </a:cxn>
                  <a:cxn ang="0">
                    <a:pos x="7" y="8"/>
                  </a:cxn>
                  <a:cxn ang="0">
                    <a:pos x="7" y="0"/>
                  </a:cxn>
                  <a:cxn ang="0">
                    <a:pos x="5" y="2"/>
                  </a:cxn>
                  <a:cxn ang="0">
                    <a:pos x="4" y="2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" y="8"/>
                  </a:cxn>
                  <a:cxn ang="0">
                    <a:pos x="2" y="17"/>
                  </a:cxn>
                  <a:cxn ang="0">
                    <a:pos x="2" y="27"/>
                  </a:cxn>
                </a:cxnLst>
                <a:rect l="0" t="0" r="r" b="b"/>
                <a:pathLst>
                  <a:path w="24" h="44">
                    <a:moveTo>
                      <a:pt x="2" y="27"/>
                    </a:moveTo>
                    <a:lnTo>
                      <a:pt x="2" y="35"/>
                    </a:lnTo>
                    <a:lnTo>
                      <a:pt x="0" y="44"/>
                    </a:lnTo>
                    <a:lnTo>
                      <a:pt x="7" y="44"/>
                    </a:lnTo>
                    <a:lnTo>
                      <a:pt x="12" y="44"/>
                    </a:lnTo>
                    <a:lnTo>
                      <a:pt x="17" y="44"/>
                    </a:lnTo>
                    <a:lnTo>
                      <a:pt x="24" y="44"/>
                    </a:lnTo>
                    <a:lnTo>
                      <a:pt x="24" y="42"/>
                    </a:lnTo>
                    <a:lnTo>
                      <a:pt x="24" y="42"/>
                    </a:lnTo>
                    <a:lnTo>
                      <a:pt x="24" y="40"/>
                    </a:lnTo>
                    <a:lnTo>
                      <a:pt x="24" y="40"/>
                    </a:lnTo>
                    <a:lnTo>
                      <a:pt x="15" y="40"/>
                    </a:lnTo>
                    <a:lnTo>
                      <a:pt x="7" y="40"/>
                    </a:lnTo>
                    <a:lnTo>
                      <a:pt x="7" y="30"/>
                    </a:lnTo>
                    <a:lnTo>
                      <a:pt x="7" y="17"/>
                    </a:lnTo>
                    <a:lnTo>
                      <a:pt x="7" y="8"/>
                    </a:lnTo>
                    <a:lnTo>
                      <a:pt x="7" y="0"/>
                    </a:lnTo>
                    <a:lnTo>
                      <a:pt x="5" y="2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" y="8"/>
                    </a:lnTo>
                    <a:lnTo>
                      <a:pt x="2" y="17"/>
                    </a:lnTo>
                    <a:lnTo>
                      <a:pt x="2" y="2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527" name="Freeform 319"/>
              <p:cNvSpPr>
                <a:spLocks noEditPoints="1"/>
              </p:cNvSpPr>
              <p:nvPr/>
            </p:nvSpPr>
            <p:spPr bwMode="auto">
              <a:xfrm>
                <a:off x="1836" y="1696"/>
                <a:ext cx="39" cy="44"/>
              </a:xfrm>
              <a:custGeom>
                <a:avLst/>
                <a:gdLst/>
                <a:ahLst/>
                <a:cxnLst>
                  <a:cxn ang="0">
                    <a:pos x="20" y="0"/>
                  </a:cxn>
                  <a:cxn ang="0">
                    <a:pos x="10" y="22"/>
                  </a:cxn>
                  <a:cxn ang="0">
                    <a:pos x="0" y="44"/>
                  </a:cxn>
                  <a:cxn ang="0">
                    <a:pos x="2" y="44"/>
                  </a:cxn>
                  <a:cxn ang="0">
                    <a:pos x="3" y="44"/>
                  </a:cxn>
                  <a:cxn ang="0">
                    <a:pos x="3" y="44"/>
                  </a:cxn>
                  <a:cxn ang="0">
                    <a:pos x="5" y="44"/>
                  </a:cxn>
                  <a:cxn ang="0">
                    <a:pos x="7" y="37"/>
                  </a:cxn>
                  <a:cxn ang="0">
                    <a:pos x="10" y="27"/>
                  </a:cxn>
                  <a:cxn ang="0">
                    <a:pos x="15" y="27"/>
                  </a:cxn>
                  <a:cxn ang="0">
                    <a:pos x="19" y="27"/>
                  </a:cxn>
                  <a:cxn ang="0">
                    <a:pos x="22" y="27"/>
                  </a:cxn>
                  <a:cxn ang="0">
                    <a:pos x="25" y="27"/>
                  </a:cxn>
                  <a:cxn ang="0">
                    <a:pos x="29" y="32"/>
                  </a:cxn>
                  <a:cxn ang="0">
                    <a:pos x="30" y="35"/>
                  </a:cxn>
                  <a:cxn ang="0">
                    <a:pos x="32" y="40"/>
                  </a:cxn>
                  <a:cxn ang="0">
                    <a:pos x="32" y="44"/>
                  </a:cxn>
                  <a:cxn ang="0">
                    <a:pos x="34" y="44"/>
                  </a:cxn>
                  <a:cxn ang="0">
                    <a:pos x="35" y="44"/>
                  </a:cxn>
                  <a:cxn ang="0">
                    <a:pos x="37" y="44"/>
                  </a:cxn>
                  <a:cxn ang="0">
                    <a:pos x="39" y="44"/>
                  </a:cxn>
                  <a:cxn ang="0">
                    <a:pos x="30" y="25"/>
                  </a:cxn>
                  <a:cxn ang="0">
                    <a:pos x="20" y="0"/>
                  </a:cxn>
                  <a:cxn ang="0">
                    <a:pos x="20" y="0"/>
                  </a:cxn>
                  <a:cxn ang="0">
                    <a:pos x="19" y="8"/>
                  </a:cxn>
                  <a:cxn ang="0">
                    <a:pos x="25" y="23"/>
                  </a:cxn>
                  <a:cxn ang="0">
                    <a:pos x="22" y="25"/>
                  </a:cxn>
                  <a:cxn ang="0">
                    <a:pos x="19" y="25"/>
                  </a:cxn>
                  <a:cxn ang="0">
                    <a:pos x="15" y="23"/>
                  </a:cxn>
                  <a:cxn ang="0">
                    <a:pos x="12" y="23"/>
                  </a:cxn>
                  <a:cxn ang="0">
                    <a:pos x="19" y="8"/>
                  </a:cxn>
                </a:cxnLst>
                <a:rect l="0" t="0" r="r" b="b"/>
                <a:pathLst>
                  <a:path w="39" h="44">
                    <a:moveTo>
                      <a:pt x="20" y="0"/>
                    </a:moveTo>
                    <a:lnTo>
                      <a:pt x="10" y="22"/>
                    </a:lnTo>
                    <a:lnTo>
                      <a:pt x="0" y="44"/>
                    </a:lnTo>
                    <a:lnTo>
                      <a:pt x="2" y="44"/>
                    </a:lnTo>
                    <a:lnTo>
                      <a:pt x="3" y="44"/>
                    </a:lnTo>
                    <a:lnTo>
                      <a:pt x="3" y="44"/>
                    </a:lnTo>
                    <a:lnTo>
                      <a:pt x="5" y="44"/>
                    </a:lnTo>
                    <a:lnTo>
                      <a:pt x="7" y="37"/>
                    </a:lnTo>
                    <a:lnTo>
                      <a:pt x="10" y="27"/>
                    </a:lnTo>
                    <a:lnTo>
                      <a:pt x="15" y="27"/>
                    </a:lnTo>
                    <a:lnTo>
                      <a:pt x="19" y="27"/>
                    </a:lnTo>
                    <a:lnTo>
                      <a:pt x="22" y="27"/>
                    </a:lnTo>
                    <a:lnTo>
                      <a:pt x="25" y="27"/>
                    </a:lnTo>
                    <a:lnTo>
                      <a:pt x="29" y="32"/>
                    </a:lnTo>
                    <a:lnTo>
                      <a:pt x="30" y="35"/>
                    </a:lnTo>
                    <a:lnTo>
                      <a:pt x="32" y="40"/>
                    </a:lnTo>
                    <a:lnTo>
                      <a:pt x="32" y="44"/>
                    </a:lnTo>
                    <a:lnTo>
                      <a:pt x="34" y="44"/>
                    </a:lnTo>
                    <a:lnTo>
                      <a:pt x="35" y="44"/>
                    </a:lnTo>
                    <a:lnTo>
                      <a:pt x="37" y="44"/>
                    </a:lnTo>
                    <a:lnTo>
                      <a:pt x="39" y="44"/>
                    </a:lnTo>
                    <a:lnTo>
                      <a:pt x="30" y="25"/>
                    </a:lnTo>
                    <a:lnTo>
                      <a:pt x="20" y="0"/>
                    </a:lnTo>
                    <a:lnTo>
                      <a:pt x="20" y="0"/>
                    </a:lnTo>
                    <a:close/>
                    <a:moveTo>
                      <a:pt x="19" y="8"/>
                    </a:moveTo>
                    <a:lnTo>
                      <a:pt x="25" y="23"/>
                    </a:lnTo>
                    <a:lnTo>
                      <a:pt x="22" y="25"/>
                    </a:lnTo>
                    <a:lnTo>
                      <a:pt x="19" y="25"/>
                    </a:lnTo>
                    <a:lnTo>
                      <a:pt x="15" y="23"/>
                    </a:lnTo>
                    <a:lnTo>
                      <a:pt x="12" y="23"/>
                    </a:lnTo>
                    <a:lnTo>
                      <a:pt x="19" y="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528" name="Freeform 320"/>
              <p:cNvSpPr>
                <a:spLocks/>
              </p:cNvSpPr>
              <p:nvPr/>
            </p:nvSpPr>
            <p:spPr bwMode="auto">
              <a:xfrm>
                <a:off x="1883" y="1696"/>
                <a:ext cx="35" cy="45"/>
              </a:xfrm>
              <a:custGeom>
                <a:avLst/>
                <a:gdLst/>
                <a:ahLst/>
                <a:cxnLst>
                  <a:cxn ang="0">
                    <a:pos x="35" y="45"/>
                  </a:cxn>
                  <a:cxn ang="0">
                    <a:pos x="34" y="35"/>
                  </a:cxn>
                  <a:cxn ang="0">
                    <a:pos x="34" y="22"/>
                  </a:cxn>
                  <a:cxn ang="0">
                    <a:pos x="35" y="10"/>
                  </a:cxn>
                  <a:cxn ang="0">
                    <a:pos x="35" y="0"/>
                  </a:cxn>
                  <a:cxn ang="0">
                    <a:pos x="34" y="2"/>
                  </a:cxn>
                  <a:cxn ang="0">
                    <a:pos x="34" y="2"/>
                  </a:cxn>
                  <a:cxn ang="0">
                    <a:pos x="32" y="2"/>
                  </a:cxn>
                  <a:cxn ang="0">
                    <a:pos x="32" y="0"/>
                  </a:cxn>
                  <a:cxn ang="0">
                    <a:pos x="32" y="17"/>
                  </a:cxn>
                  <a:cxn ang="0">
                    <a:pos x="32" y="34"/>
                  </a:cxn>
                  <a:cxn ang="0">
                    <a:pos x="17" y="18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3"/>
                  </a:cxn>
                  <a:cxn ang="0">
                    <a:pos x="0" y="10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0" y="32"/>
                  </a:cxn>
                  <a:cxn ang="0">
                    <a:pos x="0" y="39"/>
                  </a:cxn>
                  <a:cxn ang="0">
                    <a:pos x="0" y="44"/>
                  </a:cxn>
                  <a:cxn ang="0">
                    <a:pos x="0" y="44"/>
                  </a:cxn>
                  <a:cxn ang="0">
                    <a:pos x="2" y="44"/>
                  </a:cxn>
                  <a:cxn ang="0">
                    <a:pos x="2" y="44"/>
                  </a:cxn>
                  <a:cxn ang="0">
                    <a:pos x="3" y="44"/>
                  </a:cxn>
                  <a:cxn ang="0">
                    <a:pos x="3" y="40"/>
                  </a:cxn>
                  <a:cxn ang="0">
                    <a:pos x="3" y="34"/>
                  </a:cxn>
                  <a:cxn ang="0">
                    <a:pos x="3" y="28"/>
                  </a:cxn>
                  <a:cxn ang="0">
                    <a:pos x="3" y="23"/>
                  </a:cxn>
                  <a:cxn ang="0">
                    <a:pos x="3" y="15"/>
                  </a:cxn>
                  <a:cxn ang="0">
                    <a:pos x="3" y="10"/>
                  </a:cxn>
                  <a:cxn ang="0">
                    <a:pos x="19" y="27"/>
                  </a:cxn>
                  <a:cxn ang="0">
                    <a:pos x="34" y="45"/>
                  </a:cxn>
                  <a:cxn ang="0">
                    <a:pos x="35" y="45"/>
                  </a:cxn>
                </a:cxnLst>
                <a:rect l="0" t="0" r="r" b="b"/>
                <a:pathLst>
                  <a:path w="35" h="45">
                    <a:moveTo>
                      <a:pt x="35" y="45"/>
                    </a:moveTo>
                    <a:lnTo>
                      <a:pt x="34" y="35"/>
                    </a:lnTo>
                    <a:lnTo>
                      <a:pt x="34" y="22"/>
                    </a:lnTo>
                    <a:lnTo>
                      <a:pt x="35" y="10"/>
                    </a:lnTo>
                    <a:lnTo>
                      <a:pt x="35" y="0"/>
                    </a:lnTo>
                    <a:lnTo>
                      <a:pt x="34" y="2"/>
                    </a:lnTo>
                    <a:lnTo>
                      <a:pt x="34" y="2"/>
                    </a:lnTo>
                    <a:lnTo>
                      <a:pt x="32" y="2"/>
                    </a:lnTo>
                    <a:lnTo>
                      <a:pt x="32" y="0"/>
                    </a:lnTo>
                    <a:lnTo>
                      <a:pt x="32" y="17"/>
                    </a:lnTo>
                    <a:lnTo>
                      <a:pt x="32" y="34"/>
                    </a:lnTo>
                    <a:lnTo>
                      <a:pt x="17" y="18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0" y="10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0" y="32"/>
                    </a:lnTo>
                    <a:lnTo>
                      <a:pt x="0" y="39"/>
                    </a:lnTo>
                    <a:lnTo>
                      <a:pt x="0" y="44"/>
                    </a:lnTo>
                    <a:lnTo>
                      <a:pt x="0" y="44"/>
                    </a:lnTo>
                    <a:lnTo>
                      <a:pt x="2" y="44"/>
                    </a:lnTo>
                    <a:lnTo>
                      <a:pt x="2" y="44"/>
                    </a:lnTo>
                    <a:lnTo>
                      <a:pt x="3" y="44"/>
                    </a:lnTo>
                    <a:lnTo>
                      <a:pt x="3" y="40"/>
                    </a:lnTo>
                    <a:lnTo>
                      <a:pt x="3" y="34"/>
                    </a:lnTo>
                    <a:lnTo>
                      <a:pt x="3" y="28"/>
                    </a:lnTo>
                    <a:lnTo>
                      <a:pt x="3" y="23"/>
                    </a:lnTo>
                    <a:lnTo>
                      <a:pt x="3" y="15"/>
                    </a:lnTo>
                    <a:lnTo>
                      <a:pt x="3" y="10"/>
                    </a:lnTo>
                    <a:lnTo>
                      <a:pt x="19" y="27"/>
                    </a:lnTo>
                    <a:lnTo>
                      <a:pt x="34" y="45"/>
                    </a:lnTo>
                    <a:lnTo>
                      <a:pt x="35" y="4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529" name="Freeform 321"/>
              <p:cNvSpPr>
                <a:spLocks noEditPoints="1"/>
              </p:cNvSpPr>
              <p:nvPr/>
            </p:nvSpPr>
            <p:spPr bwMode="auto">
              <a:xfrm>
                <a:off x="1930" y="1696"/>
                <a:ext cx="39" cy="44"/>
              </a:xfrm>
              <a:custGeom>
                <a:avLst/>
                <a:gdLst/>
                <a:ahLst/>
                <a:cxnLst>
                  <a:cxn ang="0">
                    <a:pos x="5" y="17"/>
                  </a:cxn>
                  <a:cxn ang="0">
                    <a:pos x="5" y="10"/>
                  </a:cxn>
                  <a:cxn ang="0">
                    <a:pos x="7" y="3"/>
                  </a:cxn>
                  <a:cxn ang="0">
                    <a:pos x="10" y="3"/>
                  </a:cxn>
                  <a:cxn ang="0">
                    <a:pos x="15" y="3"/>
                  </a:cxn>
                  <a:cxn ang="0">
                    <a:pos x="22" y="5"/>
                  </a:cxn>
                  <a:cxn ang="0">
                    <a:pos x="27" y="7"/>
                  </a:cxn>
                  <a:cxn ang="0">
                    <a:pos x="30" y="10"/>
                  </a:cxn>
                  <a:cxn ang="0">
                    <a:pos x="32" y="15"/>
                  </a:cxn>
                  <a:cxn ang="0">
                    <a:pos x="32" y="22"/>
                  </a:cxn>
                  <a:cxn ang="0">
                    <a:pos x="32" y="27"/>
                  </a:cxn>
                  <a:cxn ang="0">
                    <a:pos x="30" y="32"/>
                  </a:cxn>
                  <a:cxn ang="0">
                    <a:pos x="29" y="35"/>
                  </a:cxn>
                  <a:cxn ang="0">
                    <a:pos x="27" y="37"/>
                  </a:cxn>
                  <a:cxn ang="0">
                    <a:pos x="25" y="39"/>
                  </a:cxn>
                  <a:cxn ang="0">
                    <a:pos x="24" y="39"/>
                  </a:cxn>
                  <a:cxn ang="0">
                    <a:pos x="22" y="40"/>
                  </a:cxn>
                  <a:cxn ang="0">
                    <a:pos x="20" y="40"/>
                  </a:cxn>
                  <a:cxn ang="0">
                    <a:pos x="19" y="40"/>
                  </a:cxn>
                  <a:cxn ang="0">
                    <a:pos x="17" y="42"/>
                  </a:cxn>
                  <a:cxn ang="0">
                    <a:pos x="15" y="42"/>
                  </a:cxn>
                  <a:cxn ang="0">
                    <a:pos x="13" y="42"/>
                  </a:cxn>
                  <a:cxn ang="0">
                    <a:pos x="10" y="42"/>
                  </a:cxn>
                  <a:cxn ang="0">
                    <a:pos x="7" y="40"/>
                  </a:cxn>
                  <a:cxn ang="0">
                    <a:pos x="5" y="34"/>
                  </a:cxn>
                  <a:cxn ang="0">
                    <a:pos x="5" y="27"/>
                  </a:cxn>
                  <a:cxn ang="0">
                    <a:pos x="5" y="17"/>
                  </a:cxn>
                  <a:cxn ang="0">
                    <a:pos x="0" y="27"/>
                  </a:cxn>
                  <a:cxn ang="0">
                    <a:pos x="0" y="35"/>
                  </a:cxn>
                  <a:cxn ang="0">
                    <a:pos x="0" y="44"/>
                  </a:cxn>
                  <a:cxn ang="0">
                    <a:pos x="3" y="44"/>
                  </a:cxn>
                  <a:cxn ang="0">
                    <a:pos x="8" y="44"/>
                  </a:cxn>
                  <a:cxn ang="0">
                    <a:pos x="12" y="44"/>
                  </a:cxn>
                  <a:cxn ang="0">
                    <a:pos x="17" y="44"/>
                  </a:cxn>
                  <a:cxn ang="0">
                    <a:pos x="24" y="42"/>
                  </a:cxn>
                  <a:cxn ang="0">
                    <a:pos x="30" y="39"/>
                  </a:cxn>
                  <a:cxn ang="0">
                    <a:pos x="35" y="35"/>
                  </a:cxn>
                  <a:cxn ang="0">
                    <a:pos x="37" y="28"/>
                  </a:cxn>
                  <a:cxn ang="0">
                    <a:pos x="39" y="22"/>
                  </a:cxn>
                  <a:cxn ang="0">
                    <a:pos x="37" y="13"/>
                  </a:cxn>
                  <a:cxn ang="0">
                    <a:pos x="35" y="8"/>
                  </a:cxn>
                  <a:cxn ang="0">
                    <a:pos x="32" y="5"/>
                  </a:cxn>
                  <a:cxn ang="0">
                    <a:pos x="25" y="2"/>
                  </a:cxn>
                  <a:cxn ang="0">
                    <a:pos x="19" y="0"/>
                  </a:cxn>
                  <a:cxn ang="0">
                    <a:pos x="13" y="2"/>
                  </a:cxn>
                  <a:cxn ang="0">
                    <a:pos x="8" y="2"/>
                  </a:cxn>
                  <a:cxn ang="0">
                    <a:pos x="5" y="2"/>
                  </a:cxn>
                  <a:cxn ang="0">
                    <a:pos x="0" y="0"/>
                  </a:cxn>
                  <a:cxn ang="0">
                    <a:pos x="0" y="8"/>
                  </a:cxn>
                  <a:cxn ang="0">
                    <a:pos x="0" y="17"/>
                  </a:cxn>
                  <a:cxn ang="0">
                    <a:pos x="0" y="27"/>
                  </a:cxn>
                </a:cxnLst>
                <a:rect l="0" t="0" r="r" b="b"/>
                <a:pathLst>
                  <a:path w="39" h="44">
                    <a:moveTo>
                      <a:pt x="5" y="17"/>
                    </a:moveTo>
                    <a:lnTo>
                      <a:pt x="5" y="10"/>
                    </a:lnTo>
                    <a:lnTo>
                      <a:pt x="7" y="3"/>
                    </a:lnTo>
                    <a:lnTo>
                      <a:pt x="10" y="3"/>
                    </a:lnTo>
                    <a:lnTo>
                      <a:pt x="15" y="3"/>
                    </a:lnTo>
                    <a:lnTo>
                      <a:pt x="22" y="5"/>
                    </a:lnTo>
                    <a:lnTo>
                      <a:pt x="27" y="7"/>
                    </a:lnTo>
                    <a:lnTo>
                      <a:pt x="30" y="10"/>
                    </a:lnTo>
                    <a:lnTo>
                      <a:pt x="32" y="15"/>
                    </a:lnTo>
                    <a:lnTo>
                      <a:pt x="32" y="22"/>
                    </a:lnTo>
                    <a:lnTo>
                      <a:pt x="32" y="27"/>
                    </a:lnTo>
                    <a:lnTo>
                      <a:pt x="30" y="32"/>
                    </a:lnTo>
                    <a:lnTo>
                      <a:pt x="29" y="35"/>
                    </a:lnTo>
                    <a:lnTo>
                      <a:pt x="27" y="37"/>
                    </a:lnTo>
                    <a:lnTo>
                      <a:pt x="25" y="39"/>
                    </a:lnTo>
                    <a:lnTo>
                      <a:pt x="24" y="39"/>
                    </a:lnTo>
                    <a:lnTo>
                      <a:pt x="22" y="40"/>
                    </a:lnTo>
                    <a:lnTo>
                      <a:pt x="20" y="40"/>
                    </a:lnTo>
                    <a:lnTo>
                      <a:pt x="19" y="40"/>
                    </a:lnTo>
                    <a:lnTo>
                      <a:pt x="17" y="42"/>
                    </a:lnTo>
                    <a:lnTo>
                      <a:pt x="15" y="42"/>
                    </a:lnTo>
                    <a:lnTo>
                      <a:pt x="13" y="42"/>
                    </a:lnTo>
                    <a:lnTo>
                      <a:pt x="10" y="42"/>
                    </a:lnTo>
                    <a:lnTo>
                      <a:pt x="7" y="40"/>
                    </a:lnTo>
                    <a:lnTo>
                      <a:pt x="5" y="34"/>
                    </a:lnTo>
                    <a:lnTo>
                      <a:pt x="5" y="27"/>
                    </a:lnTo>
                    <a:lnTo>
                      <a:pt x="5" y="17"/>
                    </a:lnTo>
                    <a:close/>
                    <a:moveTo>
                      <a:pt x="0" y="27"/>
                    </a:moveTo>
                    <a:lnTo>
                      <a:pt x="0" y="35"/>
                    </a:lnTo>
                    <a:lnTo>
                      <a:pt x="0" y="44"/>
                    </a:lnTo>
                    <a:lnTo>
                      <a:pt x="3" y="44"/>
                    </a:lnTo>
                    <a:lnTo>
                      <a:pt x="8" y="44"/>
                    </a:lnTo>
                    <a:lnTo>
                      <a:pt x="12" y="44"/>
                    </a:lnTo>
                    <a:lnTo>
                      <a:pt x="17" y="44"/>
                    </a:lnTo>
                    <a:lnTo>
                      <a:pt x="24" y="42"/>
                    </a:lnTo>
                    <a:lnTo>
                      <a:pt x="30" y="39"/>
                    </a:lnTo>
                    <a:lnTo>
                      <a:pt x="35" y="35"/>
                    </a:lnTo>
                    <a:lnTo>
                      <a:pt x="37" y="28"/>
                    </a:lnTo>
                    <a:lnTo>
                      <a:pt x="39" y="22"/>
                    </a:lnTo>
                    <a:lnTo>
                      <a:pt x="37" y="13"/>
                    </a:lnTo>
                    <a:lnTo>
                      <a:pt x="35" y="8"/>
                    </a:lnTo>
                    <a:lnTo>
                      <a:pt x="32" y="5"/>
                    </a:lnTo>
                    <a:lnTo>
                      <a:pt x="25" y="2"/>
                    </a:lnTo>
                    <a:lnTo>
                      <a:pt x="19" y="0"/>
                    </a:lnTo>
                    <a:lnTo>
                      <a:pt x="13" y="2"/>
                    </a:lnTo>
                    <a:lnTo>
                      <a:pt x="8" y="2"/>
                    </a:lnTo>
                    <a:lnTo>
                      <a:pt x="5" y="2"/>
                    </a:lnTo>
                    <a:lnTo>
                      <a:pt x="0" y="0"/>
                    </a:lnTo>
                    <a:lnTo>
                      <a:pt x="0" y="8"/>
                    </a:lnTo>
                    <a:lnTo>
                      <a:pt x="0" y="17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530" name="Freeform 322"/>
              <p:cNvSpPr>
                <a:spLocks/>
              </p:cNvSpPr>
              <p:nvPr/>
            </p:nvSpPr>
            <p:spPr bwMode="auto">
              <a:xfrm>
                <a:off x="1975" y="1696"/>
                <a:ext cx="26" cy="45"/>
              </a:xfrm>
              <a:custGeom>
                <a:avLst/>
                <a:gdLst/>
                <a:ahLst/>
                <a:cxnLst>
                  <a:cxn ang="0">
                    <a:pos x="2" y="39"/>
                  </a:cxn>
                  <a:cxn ang="0">
                    <a:pos x="2" y="42"/>
                  </a:cxn>
                  <a:cxn ang="0">
                    <a:pos x="7" y="44"/>
                  </a:cxn>
                  <a:cxn ang="0">
                    <a:pos x="15" y="44"/>
                  </a:cxn>
                  <a:cxn ang="0">
                    <a:pos x="22" y="40"/>
                  </a:cxn>
                  <a:cxn ang="0">
                    <a:pos x="26" y="30"/>
                  </a:cxn>
                  <a:cxn ang="0">
                    <a:pos x="24" y="27"/>
                  </a:cxn>
                  <a:cxn ang="0">
                    <a:pos x="22" y="23"/>
                  </a:cxn>
                  <a:cxn ang="0">
                    <a:pos x="15" y="20"/>
                  </a:cxn>
                  <a:cxn ang="0">
                    <a:pos x="12" y="18"/>
                  </a:cxn>
                  <a:cxn ang="0">
                    <a:pos x="9" y="17"/>
                  </a:cxn>
                  <a:cxn ang="0">
                    <a:pos x="7" y="13"/>
                  </a:cxn>
                  <a:cxn ang="0">
                    <a:pos x="7" y="10"/>
                  </a:cxn>
                  <a:cxn ang="0">
                    <a:pos x="9" y="5"/>
                  </a:cxn>
                  <a:cxn ang="0">
                    <a:pos x="14" y="2"/>
                  </a:cxn>
                  <a:cxn ang="0">
                    <a:pos x="17" y="3"/>
                  </a:cxn>
                  <a:cxn ang="0">
                    <a:pos x="19" y="5"/>
                  </a:cxn>
                  <a:cxn ang="0">
                    <a:pos x="21" y="7"/>
                  </a:cxn>
                  <a:cxn ang="0">
                    <a:pos x="21" y="8"/>
                  </a:cxn>
                  <a:cxn ang="0">
                    <a:pos x="22" y="5"/>
                  </a:cxn>
                  <a:cxn ang="0">
                    <a:pos x="19" y="0"/>
                  </a:cxn>
                  <a:cxn ang="0">
                    <a:pos x="9" y="2"/>
                  </a:cxn>
                  <a:cxn ang="0">
                    <a:pos x="2" y="7"/>
                  </a:cxn>
                  <a:cxn ang="0">
                    <a:pos x="2" y="17"/>
                  </a:cxn>
                  <a:cxn ang="0">
                    <a:pos x="5" y="20"/>
                  </a:cxn>
                  <a:cxn ang="0">
                    <a:pos x="9" y="23"/>
                  </a:cxn>
                  <a:cxn ang="0">
                    <a:pos x="12" y="23"/>
                  </a:cxn>
                  <a:cxn ang="0">
                    <a:pos x="15" y="25"/>
                  </a:cxn>
                  <a:cxn ang="0">
                    <a:pos x="19" y="28"/>
                  </a:cxn>
                  <a:cxn ang="0">
                    <a:pos x="21" y="30"/>
                  </a:cxn>
                  <a:cxn ang="0">
                    <a:pos x="21" y="37"/>
                  </a:cxn>
                  <a:cxn ang="0">
                    <a:pos x="15" y="42"/>
                  </a:cxn>
                  <a:cxn ang="0">
                    <a:pos x="9" y="42"/>
                  </a:cxn>
                  <a:cxn ang="0">
                    <a:pos x="4" y="37"/>
                  </a:cxn>
                  <a:cxn ang="0">
                    <a:pos x="2" y="35"/>
                  </a:cxn>
                </a:cxnLst>
                <a:rect l="0" t="0" r="r" b="b"/>
                <a:pathLst>
                  <a:path w="26" h="45">
                    <a:moveTo>
                      <a:pt x="2" y="35"/>
                    </a:moveTo>
                    <a:lnTo>
                      <a:pt x="2" y="39"/>
                    </a:lnTo>
                    <a:lnTo>
                      <a:pt x="0" y="40"/>
                    </a:lnTo>
                    <a:lnTo>
                      <a:pt x="2" y="42"/>
                    </a:lnTo>
                    <a:lnTo>
                      <a:pt x="4" y="44"/>
                    </a:lnTo>
                    <a:lnTo>
                      <a:pt x="7" y="44"/>
                    </a:lnTo>
                    <a:lnTo>
                      <a:pt x="10" y="45"/>
                    </a:lnTo>
                    <a:lnTo>
                      <a:pt x="15" y="44"/>
                    </a:lnTo>
                    <a:lnTo>
                      <a:pt x="19" y="42"/>
                    </a:lnTo>
                    <a:lnTo>
                      <a:pt x="22" y="40"/>
                    </a:lnTo>
                    <a:lnTo>
                      <a:pt x="24" y="35"/>
                    </a:lnTo>
                    <a:lnTo>
                      <a:pt x="26" y="30"/>
                    </a:lnTo>
                    <a:lnTo>
                      <a:pt x="26" y="28"/>
                    </a:lnTo>
                    <a:lnTo>
                      <a:pt x="24" y="27"/>
                    </a:lnTo>
                    <a:lnTo>
                      <a:pt x="24" y="25"/>
                    </a:lnTo>
                    <a:lnTo>
                      <a:pt x="22" y="23"/>
                    </a:lnTo>
                    <a:lnTo>
                      <a:pt x="19" y="22"/>
                    </a:lnTo>
                    <a:lnTo>
                      <a:pt x="15" y="20"/>
                    </a:lnTo>
                    <a:lnTo>
                      <a:pt x="14" y="18"/>
                    </a:lnTo>
                    <a:lnTo>
                      <a:pt x="12" y="18"/>
                    </a:lnTo>
                    <a:lnTo>
                      <a:pt x="10" y="17"/>
                    </a:lnTo>
                    <a:lnTo>
                      <a:pt x="9" y="17"/>
                    </a:lnTo>
                    <a:lnTo>
                      <a:pt x="9" y="15"/>
                    </a:lnTo>
                    <a:lnTo>
                      <a:pt x="7" y="13"/>
                    </a:lnTo>
                    <a:lnTo>
                      <a:pt x="7" y="12"/>
                    </a:lnTo>
                    <a:lnTo>
                      <a:pt x="7" y="10"/>
                    </a:lnTo>
                    <a:lnTo>
                      <a:pt x="7" y="7"/>
                    </a:lnTo>
                    <a:lnTo>
                      <a:pt x="9" y="5"/>
                    </a:lnTo>
                    <a:lnTo>
                      <a:pt x="10" y="3"/>
                    </a:lnTo>
                    <a:lnTo>
                      <a:pt x="14" y="2"/>
                    </a:lnTo>
                    <a:lnTo>
                      <a:pt x="15" y="2"/>
                    </a:lnTo>
                    <a:lnTo>
                      <a:pt x="17" y="3"/>
                    </a:lnTo>
                    <a:lnTo>
                      <a:pt x="19" y="3"/>
                    </a:lnTo>
                    <a:lnTo>
                      <a:pt x="19" y="5"/>
                    </a:lnTo>
                    <a:lnTo>
                      <a:pt x="21" y="5"/>
                    </a:lnTo>
                    <a:lnTo>
                      <a:pt x="21" y="7"/>
                    </a:lnTo>
                    <a:lnTo>
                      <a:pt x="21" y="7"/>
                    </a:lnTo>
                    <a:lnTo>
                      <a:pt x="21" y="8"/>
                    </a:lnTo>
                    <a:lnTo>
                      <a:pt x="22" y="8"/>
                    </a:lnTo>
                    <a:lnTo>
                      <a:pt x="22" y="5"/>
                    </a:lnTo>
                    <a:lnTo>
                      <a:pt x="24" y="3"/>
                    </a:lnTo>
                    <a:lnTo>
                      <a:pt x="19" y="0"/>
                    </a:lnTo>
                    <a:lnTo>
                      <a:pt x="15" y="0"/>
                    </a:lnTo>
                    <a:lnTo>
                      <a:pt x="9" y="2"/>
                    </a:lnTo>
                    <a:lnTo>
                      <a:pt x="5" y="3"/>
                    </a:lnTo>
                    <a:lnTo>
                      <a:pt x="2" y="7"/>
                    </a:lnTo>
                    <a:lnTo>
                      <a:pt x="2" y="12"/>
                    </a:lnTo>
                    <a:lnTo>
                      <a:pt x="2" y="17"/>
                    </a:lnTo>
                    <a:lnTo>
                      <a:pt x="5" y="20"/>
                    </a:lnTo>
                    <a:lnTo>
                      <a:pt x="5" y="20"/>
                    </a:lnTo>
                    <a:lnTo>
                      <a:pt x="7" y="22"/>
                    </a:lnTo>
                    <a:lnTo>
                      <a:pt x="9" y="23"/>
                    </a:lnTo>
                    <a:lnTo>
                      <a:pt x="10" y="23"/>
                    </a:lnTo>
                    <a:lnTo>
                      <a:pt x="12" y="23"/>
                    </a:lnTo>
                    <a:lnTo>
                      <a:pt x="15" y="25"/>
                    </a:lnTo>
                    <a:lnTo>
                      <a:pt x="15" y="25"/>
                    </a:lnTo>
                    <a:lnTo>
                      <a:pt x="17" y="27"/>
                    </a:lnTo>
                    <a:lnTo>
                      <a:pt x="19" y="28"/>
                    </a:lnTo>
                    <a:lnTo>
                      <a:pt x="21" y="28"/>
                    </a:lnTo>
                    <a:lnTo>
                      <a:pt x="21" y="30"/>
                    </a:lnTo>
                    <a:lnTo>
                      <a:pt x="21" y="34"/>
                    </a:lnTo>
                    <a:lnTo>
                      <a:pt x="21" y="37"/>
                    </a:lnTo>
                    <a:lnTo>
                      <a:pt x="19" y="39"/>
                    </a:lnTo>
                    <a:lnTo>
                      <a:pt x="15" y="42"/>
                    </a:lnTo>
                    <a:lnTo>
                      <a:pt x="12" y="42"/>
                    </a:lnTo>
                    <a:lnTo>
                      <a:pt x="9" y="42"/>
                    </a:lnTo>
                    <a:lnTo>
                      <a:pt x="5" y="40"/>
                    </a:lnTo>
                    <a:lnTo>
                      <a:pt x="4" y="37"/>
                    </a:lnTo>
                    <a:lnTo>
                      <a:pt x="2" y="35"/>
                    </a:lnTo>
                    <a:lnTo>
                      <a:pt x="2" y="3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531" name="Freeform 323"/>
              <p:cNvSpPr>
                <a:spLocks/>
              </p:cNvSpPr>
              <p:nvPr/>
            </p:nvSpPr>
            <p:spPr bwMode="auto">
              <a:xfrm>
                <a:off x="1418" y="2225"/>
                <a:ext cx="32" cy="43"/>
              </a:xfrm>
              <a:custGeom>
                <a:avLst/>
                <a:gdLst/>
                <a:ahLst/>
                <a:cxnLst>
                  <a:cxn ang="0">
                    <a:pos x="0" y="43"/>
                  </a:cxn>
                  <a:cxn ang="0">
                    <a:pos x="2" y="43"/>
                  </a:cxn>
                  <a:cxn ang="0">
                    <a:pos x="3" y="43"/>
                  </a:cxn>
                  <a:cxn ang="0">
                    <a:pos x="5" y="43"/>
                  </a:cxn>
                  <a:cxn ang="0">
                    <a:pos x="7" y="43"/>
                  </a:cxn>
                  <a:cxn ang="0">
                    <a:pos x="5" y="35"/>
                  </a:cxn>
                  <a:cxn ang="0">
                    <a:pos x="5" y="27"/>
                  </a:cxn>
                  <a:cxn ang="0">
                    <a:pos x="5" y="22"/>
                  </a:cxn>
                  <a:cxn ang="0">
                    <a:pos x="5" y="22"/>
                  </a:cxn>
                  <a:cxn ang="0">
                    <a:pos x="7" y="22"/>
                  </a:cxn>
                  <a:cxn ang="0">
                    <a:pos x="7" y="22"/>
                  </a:cxn>
                  <a:cxn ang="0">
                    <a:pos x="7" y="22"/>
                  </a:cxn>
                  <a:cxn ang="0">
                    <a:pos x="12" y="28"/>
                  </a:cxn>
                  <a:cxn ang="0">
                    <a:pos x="17" y="35"/>
                  </a:cxn>
                  <a:cxn ang="0">
                    <a:pos x="24" y="43"/>
                  </a:cxn>
                  <a:cxn ang="0">
                    <a:pos x="25" y="43"/>
                  </a:cxn>
                  <a:cxn ang="0">
                    <a:pos x="27" y="43"/>
                  </a:cxn>
                  <a:cxn ang="0">
                    <a:pos x="29" y="43"/>
                  </a:cxn>
                  <a:cxn ang="0">
                    <a:pos x="32" y="43"/>
                  </a:cxn>
                  <a:cxn ang="0">
                    <a:pos x="22" y="32"/>
                  </a:cxn>
                  <a:cxn ang="0">
                    <a:pos x="12" y="20"/>
                  </a:cxn>
                  <a:cxn ang="0">
                    <a:pos x="20" y="10"/>
                  </a:cxn>
                  <a:cxn ang="0">
                    <a:pos x="30" y="0"/>
                  </a:cxn>
                  <a:cxn ang="0">
                    <a:pos x="29" y="1"/>
                  </a:cxn>
                  <a:cxn ang="0">
                    <a:pos x="27" y="1"/>
                  </a:cxn>
                  <a:cxn ang="0">
                    <a:pos x="27" y="1"/>
                  </a:cxn>
                  <a:cxn ang="0">
                    <a:pos x="25" y="0"/>
                  </a:cxn>
                  <a:cxn ang="0">
                    <a:pos x="17" y="11"/>
                  </a:cxn>
                  <a:cxn ang="0">
                    <a:pos x="7" y="20"/>
                  </a:cxn>
                  <a:cxn ang="0">
                    <a:pos x="7" y="20"/>
                  </a:cxn>
                  <a:cxn ang="0">
                    <a:pos x="7" y="20"/>
                  </a:cxn>
                  <a:cxn ang="0">
                    <a:pos x="5" y="20"/>
                  </a:cxn>
                  <a:cxn ang="0">
                    <a:pos x="5" y="20"/>
                  </a:cxn>
                  <a:cxn ang="0">
                    <a:pos x="5" y="16"/>
                  </a:cxn>
                  <a:cxn ang="0">
                    <a:pos x="5" y="8"/>
                  </a:cxn>
                  <a:cxn ang="0">
                    <a:pos x="7" y="0"/>
                  </a:cxn>
                  <a:cxn ang="0">
                    <a:pos x="5" y="1"/>
                  </a:cxn>
                  <a:cxn ang="0">
                    <a:pos x="3" y="1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0" y="8"/>
                  </a:cxn>
                  <a:cxn ang="0">
                    <a:pos x="0" y="16"/>
                  </a:cxn>
                  <a:cxn ang="0">
                    <a:pos x="0" y="27"/>
                  </a:cxn>
                  <a:cxn ang="0">
                    <a:pos x="0" y="35"/>
                  </a:cxn>
                  <a:cxn ang="0">
                    <a:pos x="0" y="43"/>
                  </a:cxn>
                </a:cxnLst>
                <a:rect l="0" t="0" r="r" b="b"/>
                <a:pathLst>
                  <a:path w="32" h="43">
                    <a:moveTo>
                      <a:pt x="0" y="43"/>
                    </a:moveTo>
                    <a:lnTo>
                      <a:pt x="2" y="43"/>
                    </a:lnTo>
                    <a:lnTo>
                      <a:pt x="3" y="43"/>
                    </a:lnTo>
                    <a:lnTo>
                      <a:pt x="5" y="43"/>
                    </a:lnTo>
                    <a:lnTo>
                      <a:pt x="7" y="43"/>
                    </a:lnTo>
                    <a:lnTo>
                      <a:pt x="5" y="35"/>
                    </a:lnTo>
                    <a:lnTo>
                      <a:pt x="5" y="27"/>
                    </a:lnTo>
                    <a:lnTo>
                      <a:pt x="5" y="22"/>
                    </a:lnTo>
                    <a:lnTo>
                      <a:pt x="5" y="22"/>
                    </a:lnTo>
                    <a:lnTo>
                      <a:pt x="7" y="22"/>
                    </a:lnTo>
                    <a:lnTo>
                      <a:pt x="7" y="22"/>
                    </a:lnTo>
                    <a:lnTo>
                      <a:pt x="7" y="22"/>
                    </a:lnTo>
                    <a:lnTo>
                      <a:pt x="12" y="28"/>
                    </a:lnTo>
                    <a:lnTo>
                      <a:pt x="17" y="35"/>
                    </a:lnTo>
                    <a:lnTo>
                      <a:pt x="24" y="43"/>
                    </a:lnTo>
                    <a:lnTo>
                      <a:pt x="25" y="43"/>
                    </a:lnTo>
                    <a:lnTo>
                      <a:pt x="27" y="43"/>
                    </a:lnTo>
                    <a:lnTo>
                      <a:pt x="29" y="43"/>
                    </a:lnTo>
                    <a:lnTo>
                      <a:pt x="32" y="43"/>
                    </a:lnTo>
                    <a:lnTo>
                      <a:pt x="22" y="32"/>
                    </a:lnTo>
                    <a:lnTo>
                      <a:pt x="12" y="20"/>
                    </a:lnTo>
                    <a:lnTo>
                      <a:pt x="20" y="10"/>
                    </a:lnTo>
                    <a:lnTo>
                      <a:pt x="30" y="0"/>
                    </a:lnTo>
                    <a:lnTo>
                      <a:pt x="29" y="1"/>
                    </a:lnTo>
                    <a:lnTo>
                      <a:pt x="27" y="1"/>
                    </a:lnTo>
                    <a:lnTo>
                      <a:pt x="27" y="1"/>
                    </a:lnTo>
                    <a:lnTo>
                      <a:pt x="25" y="0"/>
                    </a:lnTo>
                    <a:lnTo>
                      <a:pt x="17" y="11"/>
                    </a:lnTo>
                    <a:lnTo>
                      <a:pt x="7" y="20"/>
                    </a:lnTo>
                    <a:lnTo>
                      <a:pt x="7" y="20"/>
                    </a:lnTo>
                    <a:lnTo>
                      <a:pt x="7" y="20"/>
                    </a:lnTo>
                    <a:lnTo>
                      <a:pt x="5" y="20"/>
                    </a:lnTo>
                    <a:lnTo>
                      <a:pt x="5" y="20"/>
                    </a:lnTo>
                    <a:lnTo>
                      <a:pt x="5" y="16"/>
                    </a:lnTo>
                    <a:lnTo>
                      <a:pt x="5" y="8"/>
                    </a:lnTo>
                    <a:lnTo>
                      <a:pt x="7" y="0"/>
                    </a:lnTo>
                    <a:lnTo>
                      <a:pt x="5" y="1"/>
                    </a:lnTo>
                    <a:lnTo>
                      <a:pt x="3" y="1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0" y="8"/>
                    </a:lnTo>
                    <a:lnTo>
                      <a:pt x="0" y="16"/>
                    </a:lnTo>
                    <a:lnTo>
                      <a:pt x="0" y="27"/>
                    </a:lnTo>
                    <a:lnTo>
                      <a:pt x="0" y="35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532" name="Freeform 324"/>
              <p:cNvSpPr>
                <a:spLocks/>
              </p:cNvSpPr>
              <p:nvPr/>
            </p:nvSpPr>
            <p:spPr bwMode="auto">
              <a:xfrm>
                <a:off x="1457" y="2225"/>
                <a:ext cx="21" cy="43"/>
              </a:xfrm>
              <a:custGeom>
                <a:avLst/>
                <a:gdLst/>
                <a:ahLst/>
                <a:cxnLst>
                  <a:cxn ang="0">
                    <a:pos x="0" y="27"/>
                  </a:cxn>
                  <a:cxn ang="0">
                    <a:pos x="0" y="35"/>
                  </a:cxn>
                  <a:cxn ang="0">
                    <a:pos x="0" y="43"/>
                  </a:cxn>
                  <a:cxn ang="0">
                    <a:pos x="5" y="43"/>
                  </a:cxn>
                  <a:cxn ang="0">
                    <a:pos x="10" y="43"/>
                  </a:cxn>
                  <a:cxn ang="0">
                    <a:pos x="15" y="43"/>
                  </a:cxn>
                  <a:cxn ang="0">
                    <a:pos x="21" y="43"/>
                  </a:cxn>
                  <a:cxn ang="0">
                    <a:pos x="21" y="42"/>
                  </a:cxn>
                  <a:cxn ang="0">
                    <a:pos x="21" y="42"/>
                  </a:cxn>
                  <a:cxn ang="0">
                    <a:pos x="21" y="40"/>
                  </a:cxn>
                  <a:cxn ang="0">
                    <a:pos x="21" y="40"/>
                  </a:cxn>
                  <a:cxn ang="0">
                    <a:pos x="18" y="40"/>
                  </a:cxn>
                  <a:cxn ang="0">
                    <a:pos x="13" y="40"/>
                  </a:cxn>
                  <a:cxn ang="0">
                    <a:pos x="10" y="40"/>
                  </a:cxn>
                  <a:cxn ang="0">
                    <a:pos x="5" y="40"/>
                  </a:cxn>
                  <a:cxn ang="0">
                    <a:pos x="5" y="37"/>
                  </a:cxn>
                  <a:cxn ang="0">
                    <a:pos x="5" y="32"/>
                  </a:cxn>
                  <a:cxn ang="0">
                    <a:pos x="5" y="27"/>
                  </a:cxn>
                  <a:cxn ang="0">
                    <a:pos x="5" y="23"/>
                  </a:cxn>
                  <a:cxn ang="0">
                    <a:pos x="5" y="22"/>
                  </a:cxn>
                  <a:cxn ang="0">
                    <a:pos x="11" y="22"/>
                  </a:cxn>
                  <a:cxn ang="0">
                    <a:pos x="20" y="23"/>
                  </a:cxn>
                  <a:cxn ang="0">
                    <a:pos x="20" y="22"/>
                  </a:cxn>
                  <a:cxn ang="0">
                    <a:pos x="18" y="20"/>
                  </a:cxn>
                  <a:cxn ang="0">
                    <a:pos x="20" y="20"/>
                  </a:cxn>
                  <a:cxn ang="0">
                    <a:pos x="20" y="18"/>
                  </a:cxn>
                  <a:cxn ang="0">
                    <a:pos x="13" y="20"/>
                  </a:cxn>
                  <a:cxn ang="0">
                    <a:pos x="5" y="20"/>
                  </a:cxn>
                  <a:cxn ang="0">
                    <a:pos x="5" y="16"/>
                  </a:cxn>
                  <a:cxn ang="0">
                    <a:pos x="5" y="11"/>
                  </a:cxn>
                  <a:cxn ang="0">
                    <a:pos x="5" y="6"/>
                  </a:cxn>
                  <a:cxn ang="0">
                    <a:pos x="5" y="3"/>
                  </a:cxn>
                  <a:cxn ang="0">
                    <a:pos x="10" y="3"/>
                  </a:cxn>
                  <a:cxn ang="0">
                    <a:pos x="13" y="3"/>
                  </a:cxn>
                  <a:cxn ang="0">
                    <a:pos x="16" y="3"/>
                  </a:cxn>
                  <a:cxn ang="0">
                    <a:pos x="20" y="5"/>
                  </a:cxn>
                  <a:cxn ang="0">
                    <a:pos x="20" y="3"/>
                  </a:cxn>
                  <a:cxn ang="0">
                    <a:pos x="20" y="1"/>
                  </a:cxn>
                  <a:cxn ang="0">
                    <a:pos x="20" y="1"/>
                  </a:cxn>
                  <a:cxn ang="0">
                    <a:pos x="20" y="0"/>
                  </a:cxn>
                  <a:cxn ang="0">
                    <a:pos x="15" y="1"/>
                  </a:cxn>
                  <a:cxn ang="0">
                    <a:pos x="10" y="1"/>
                  </a:cxn>
                  <a:cxn ang="0">
                    <a:pos x="5" y="1"/>
                  </a:cxn>
                  <a:cxn ang="0">
                    <a:pos x="0" y="0"/>
                  </a:cxn>
                  <a:cxn ang="0">
                    <a:pos x="0" y="8"/>
                  </a:cxn>
                  <a:cxn ang="0">
                    <a:pos x="0" y="16"/>
                  </a:cxn>
                  <a:cxn ang="0">
                    <a:pos x="0" y="27"/>
                  </a:cxn>
                </a:cxnLst>
                <a:rect l="0" t="0" r="r" b="b"/>
                <a:pathLst>
                  <a:path w="21" h="43">
                    <a:moveTo>
                      <a:pt x="0" y="27"/>
                    </a:moveTo>
                    <a:lnTo>
                      <a:pt x="0" y="35"/>
                    </a:lnTo>
                    <a:lnTo>
                      <a:pt x="0" y="43"/>
                    </a:lnTo>
                    <a:lnTo>
                      <a:pt x="5" y="43"/>
                    </a:lnTo>
                    <a:lnTo>
                      <a:pt x="10" y="43"/>
                    </a:lnTo>
                    <a:lnTo>
                      <a:pt x="15" y="43"/>
                    </a:lnTo>
                    <a:lnTo>
                      <a:pt x="21" y="43"/>
                    </a:lnTo>
                    <a:lnTo>
                      <a:pt x="21" y="42"/>
                    </a:lnTo>
                    <a:lnTo>
                      <a:pt x="21" y="42"/>
                    </a:lnTo>
                    <a:lnTo>
                      <a:pt x="21" y="40"/>
                    </a:lnTo>
                    <a:lnTo>
                      <a:pt x="21" y="40"/>
                    </a:lnTo>
                    <a:lnTo>
                      <a:pt x="18" y="40"/>
                    </a:lnTo>
                    <a:lnTo>
                      <a:pt x="13" y="40"/>
                    </a:lnTo>
                    <a:lnTo>
                      <a:pt x="10" y="40"/>
                    </a:lnTo>
                    <a:lnTo>
                      <a:pt x="5" y="40"/>
                    </a:lnTo>
                    <a:lnTo>
                      <a:pt x="5" y="37"/>
                    </a:lnTo>
                    <a:lnTo>
                      <a:pt x="5" y="32"/>
                    </a:lnTo>
                    <a:lnTo>
                      <a:pt x="5" y="27"/>
                    </a:lnTo>
                    <a:lnTo>
                      <a:pt x="5" y="23"/>
                    </a:lnTo>
                    <a:lnTo>
                      <a:pt x="5" y="22"/>
                    </a:lnTo>
                    <a:lnTo>
                      <a:pt x="11" y="22"/>
                    </a:lnTo>
                    <a:lnTo>
                      <a:pt x="20" y="23"/>
                    </a:lnTo>
                    <a:lnTo>
                      <a:pt x="20" y="22"/>
                    </a:lnTo>
                    <a:lnTo>
                      <a:pt x="18" y="20"/>
                    </a:lnTo>
                    <a:lnTo>
                      <a:pt x="20" y="20"/>
                    </a:lnTo>
                    <a:lnTo>
                      <a:pt x="20" y="18"/>
                    </a:lnTo>
                    <a:lnTo>
                      <a:pt x="13" y="20"/>
                    </a:lnTo>
                    <a:lnTo>
                      <a:pt x="5" y="20"/>
                    </a:lnTo>
                    <a:lnTo>
                      <a:pt x="5" y="16"/>
                    </a:lnTo>
                    <a:lnTo>
                      <a:pt x="5" y="11"/>
                    </a:lnTo>
                    <a:lnTo>
                      <a:pt x="5" y="6"/>
                    </a:lnTo>
                    <a:lnTo>
                      <a:pt x="5" y="3"/>
                    </a:lnTo>
                    <a:lnTo>
                      <a:pt x="10" y="3"/>
                    </a:lnTo>
                    <a:lnTo>
                      <a:pt x="13" y="3"/>
                    </a:lnTo>
                    <a:lnTo>
                      <a:pt x="16" y="3"/>
                    </a:lnTo>
                    <a:lnTo>
                      <a:pt x="20" y="5"/>
                    </a:lnTo>
                    <a:lnTo>
                      <a:pt x="20" y="3"/>
                    </a:lnTo>
                    <a:lnTo>
                      <a:pt x="20" y="1"/>
                    </a:lnTo>
                    <a:lnTo>
                      <a:pt x="20" y="1"/>
                    </a:lnTo>
                    <a:lnTo>
                      <a:pt x="20" y="0"/>
                    </a:lnTo>
                    <a:lnTo>
                      <a:pt x="15" y="1"/>
                    </a:lnTo>
                    <a:lnTo>
                      <a:pt x="10" y="1"/>
                    </a:lnTo>
                    <a:lnTo>
                      <a:pt x="5" y="1"/>
                    </a:lnTo>
                    <a:lnTo>
                      <a:pt x="0" y="0"/>
                    </a:lnTo>
                    <a:lnTo>
                      <a:pt x="0" y="8"/>
                    </a:lnTo>
                    <a:lnTo>
                      <a:pt x="0" y="16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533" name="Freeform 325"/>
              <p:cNvSpPr>
                <a:spLocks/>
              </p:cNvSpPr>
              <p:nvPr/>
            </p:nvSpPr>
            <p:spPr bwMode="auto">
              <a:xfrm>
                <a:off x="1487" y="2225"/>
                <a:ext cx="37" cy="43"/>
              </a:xfrm>
              <a:custGeom>
                <a:avLst/>
                <a:gdLst/>
                <a:ahLst/>
                <a:cxnLst>
                  <a:cxn ang="0">
                    <a:pos x="35" y="43"/>
                  </a:cxn>
                  <a:cxn ang="0">
                    <a:pos x="35" y="33"/>
                  </a:cxn>
                  <a:cxn ang="0">
                    <a:pos x="35" y="22"/>
                  </a:cxn>
                  <a:cxn ang="0">
                    <a:pos x="35" y="10"/>
                  </a:cxn>
                  <a:cxn ang="0">
                    <a:pos x="37" y="0"/>
                  </a:cxn>
                  <a:cxn ang="0">
                    <a:pos x="35" y="1"/>
                  </a:cxn>
                  <a:cxn ang="0">
                    <a:pos x="33" y="1"/>
                  </a:cxn>
                  <a:cxn ang="0">
                    <a:pos x="33" y="1"/>
                  </a:cxn>
                  <a:cxn ang="0">
                    <a:pos x="32" y="0"/>
                  </a:cxn>
                  <a:cxn ang="0">
                    <a:pos x="32" y="16"/>
                  </a:cxn>
                  <a:cxn ang="0">
                    <a:pos x="33" y="33"/>
                  </a:cxn>
                  <a:cxn ang="0">
                    <a:pos x="18" y="18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3"/>
                  </a:cxn>
                  <a:cxn ang="0">
                    <a:pos x="2" y="8"/>
                  </a:cxn>
                  <a:cxn ang="0">
                    <a:pos x="2" y="16"/>
                  </a:cxn>
                  <a:cxn ang="0">
                    <a:pos x="2" y="23"/>
                  </a:cxn>
                  <a:cxn ang="0">
                    <a:pos x="2" y="32"/>
                  </a:cxn>
                  <a:cxn ang="0">
                    <a:pos x="0" y="38"/>
                  </a:cxn>
                  <a:cxn ang="0">
                    <a:pos x="0" y="43"/>
                  </a:cxn>
                  <a:cxn ang="0">
                    <a:pos x="2" y="43"/>
                  </a:cxn>
                  <a:cxn ang="0">
                    <a:pos x="2" y="43"/>
                  </a:cxn>
                  <a:cxn ang="0">
                    <a:pos x="3" y="43"/>
                  </a:cxn>
                  <a:cxn ang="0">
                    <a:pos x="5" y="43"/>
                  </a:cxn>
                  <a:cxn ang="0">
                    <a:pos x="5" y="40"/>
                  </a:cxn>
                  <a:cxn ang="0">
                    <a:pos x="3" y="33"/>
                  </a:cxn>
                  <a:cxn ang="0">
                    <a:pos x="3" y="28"/>
                  </a:cxn>
                  <a:cxn ang="0">
                    <a:pos x="3" y="22"/>
                  </a:cxn>
                  <a:cxn ang="0">
                    <a:pos x="3" y="15"/>
                  </a:cxn>
                  <a:cxn ang="0">
                    <a:pos x="3" y="10"/>
                  </a:cxn>
                  <a:cxn ang="0">
                    <a:pos x="20" y="27"/>
                  </a:cxn>
                  <a:cxn ang="0">
                    <a:pos x="35" y="43"/>
                  </a:cxn>
                  <a:cxn ang="0">
                    <a:pos x="35" y="43"/>
                  </a:cxn>
                </a:cxnLst>
                <a:rect l="0" t="0" r="r" b="b"/>
                <a:pathLst>
                  <a:path w="37" h="43">
                    <a:moveTo>
                      <a:pt x="35" y="43"/>
                    </a:moveTo>
                    <a:lnTo>
                      <a:pt x="35" y="33"/>
                    </a:lnTo>
                    <a:lnTo>
                      <a:pt x="35" y="22"/>
                    </a:lnTo>
                    <a:lnTo>
                      <a:pt x="35" y="10"/>
                    </a:lnTo>
                    <a:lnTo>
                      <a:pt x="37" y="0"/>
                    </a:lnTo>
                    <a:lnTo>
                      <a:pt x="35" y="1"/>
                    </a:lnTo>
                    <a:lnTo>
                      <a:pt x="33" y="1"/>
                    </a:lnTo>
                    <a:lnTo>
                      <a:pt x="33" y="1"/>
                    </a:lnTo>
                    <a:lnTo>
                      <a:pt x="32" y="0"/>
                    </a:lnTo>
                    <a:lnTo>
                      <a:pt x="32" y="16"/>
                    </a:lnTo>
                    <a:lnTo>
                      <a:pt x="33" y="33"/>
                    </a:lnTo>
                    <a:lnTo>
                      <a:pt x="18" y="18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3"/>
                    </a:lnTo>
                    <a:lnTo>
                      <a:pt x="2" y="8"/>
                    </a:lnTo>
                    <a:lnTo>
                      <a:pt x="2" y="16"/>
                    </a:lnTo>
                    <a:lnTo>
                      <a:pt x="2" y="23"/>
                    </a:lnTo>
                    <a:lnTo>
                      <a:pt x="2" y="32"/>
                    </a:lnTo>
                    <a:lnTo>
                      <a:pt x="0" y="38"/>
                    </a:lnTo>
                    <a:lnTo>
                      <a:pt x="0" y="43"/>
                    </a:lnTo>
                    <a:lnTo>
                      <a:pt x="2" y="43"/>
                    </a:lnTo>
                    <a:lnTo>
                      <a:pt x="2" y="43"/>
                    </a:lnTo>
                    <a:lnTo>
                      <a:pt x="3" y="43"/>
                    </a:lnTo>
                    <a:lnTo>
                      <a:pt x="5" y="43"/>
                    </a:lnTo>
                    <a:lnTo>
                      <a:pt x="5" y="40"/>
                    </a:lnTo>
                    <a:lnTo>
                      <a:pt x="3" y="33"/>
                    </a:lnTo>
                    <a:lnTo>
                      <a:pt x="3" y="28"/>
                    </a:lnTo>
                    <a:lnTo>
                      <a:pt x="3" y="22"/>
                    </a:lnTo>
                    <a:lnTo>
                      <a:pt x="3" y="15"/>
                    </a:lnTo>
                    <a:lnTo>
                      <a:pt x="3" y="10"/>
                    </a:lnTo>
                    <a:lnTo>
                      <a:pt x="20" y="27"/>
                    </a:lnTo>
                    <a:lnTo>
                      <a:pt x="35" y="43"/>
                    </a:lnTo>
                    <a:lnTo>
                      <a:pt x="35" y="4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534" name="Freeform 326"/>
              <p:cNvSpPr>
                <a:spLocks/>
              </p:cNvSpPr>
              <p:nvPr/>
            </p:nvSpPr>
            <p:spPr bwMode="auto">
              <a:xfrm>
                <a:off x="1531" y="2225"/>
                <a:ext cx="35" cy="43"/>
              </a:xfrm>
              <a:custGeom>
                <a:avLst/>
                <a:gdLst/>
                <a:ahLst/>
                <a:cxnLst>
                  <a:cxn ang="0">
                    <a:pos x="15" y="25"/>
                  </a:cxn>
                  <a:cxn ang="0">
                    <a:pos x="15" y="35"/>
                  </a:cxn>
                  <a:cxn ang="0">
                    <a:pos x="15" y="43"/>
                  </a:cxn>
                  <a:cxn ang="0">
                    <a:pos x="16" y="43"/>
                  </a:cxn>
                  <a:cxn ang="0">
                    <a:pos x="16" y="43"/>
                  </a:cxn>
                  <a:cxn ang="0">
                    <a:pos x="18" y="43"/>
                  </a:cxn>
                  <a:cxn ang="0">
                    <a:pos x="20" y="43"/>
                  </a:cxn>
                  <a:cxn ang="0">
                    <a:pos x="20" y="35"/>
                  </a:cxn>
                  <a:cxn ang="0">
                    <a:pos x="20" y="25"/>
                  </a:cxn>
                  <a:cxn ang="0">
                    <a:pos x="21" y="22"/>
                  </a:cxn>
                  <a:cxn ang="0">
                    <a:pos x="25" y="15"/>
                  </a:cxn>
                  <a:cxn ang="0">
                    <a:pos x="30" y="8"/>
                  </a:cxn>
                  <a:cxn ang="0">
                    <a:pos x="35" y="0"/>
                  </a:cxn>
                  <a:cxn ang="0">
                    <a:pos x="33" y="1"/>
                  </a:cxn>
                  <a:cxn ang="0">
                    <a:pos x="31" y="1"/>
                  </a:cxn>
                  <a:cxn ang="0">
                    <a:pos x="31" y="1"/>
                  </a:cxn>
                  <a:cxn ang="0">
                    <a:pos x="30" y="0"/>
                  </a:cxn>
                  <a:cxn ang="0">
                    <a:pos x="25" y="11"/>
                  </a:cxn>
                  <a:cxn ang="0">
                    <a:pos x="18" y="22"/>
                  </a:cxn>
                  <a:cxn ang="0">
                    <a:pos x="11" y="11"/>
                  </a:cxn>
                  <a:cxn ang="0">
                    <a:pos x="6" y="0"/>
                  </a:cxn>
                  <a:cxn ang="0">
                    <a:pos x="5" y="1"/>
                  </a:cxn>
                  <a:cxn ang="0">
                    <a:pos x="3" y="1"/>
                  </a:cxn>
                  <a:cxn ang="0">
                    <a:pos x="1" y="1"/>
                  </a:cxn>
                  <a:cxn ang="0">
                    <a:pos x="0" y="0"/>
                  </a:cxn>
                  <a:cxn ang="0">
                    <a:pos x="8" y="13"/>
                  </a:cxn>
                  <a:cxn ang="0">
                    <a:pos x="15" y="25"/>
                  </a:cxn>
                </a:cxnLst>
                <a:rect l="0" t="0" r="r" b="b"/>
                <a:pathLst>
                  <a:path w="35" h="43">
                    <a:moveTo>
                      <a:pt x="15" y="25"/>
                    </a:moveTo>
                    <a:lnTo>
                      <a:pt x="15" y="35"/>
                    </a:lnTo>
                    <a:lnTo>
                      <a:pt x="15" y="43"/>
                    </a:lnTo>
                    <a:lnTo>
                      <a:pt x="16" y="43"/>
                    </a:lnTo>
                    <a:lnTo>
                      <a:pt x="16" y="43"/>
                    </a:lnTo>
                    <a:lnTo>
                      <a:pt x="18" y="43"/>
                    </a:lnTo>
                    <a:lnTo>
                      <a:pt x="20" y="43"/>
                    </a:lnTo>
                    <a:lnTo>
                      <a:pt x="20" y="35"/>
                    </a:lnTo>
                    <a:lnTo>
                      <a:pt x="20" y="25"/>
                    </a:lnTo>
                    <a:lnTo>
                      <a:pt x="21" y="22"/>
                    </a:lnTo>
                    <a:lnTo>
                      <a:pt x="25" y="15"/>
                    </a:lnTo>
                    <a:lnTo>
                      <a:pt x="30" y="8"/>
                    </a:lnTo>
                    <a:lnTo>
                      <a:pt x="35" y="0"/>
                    </a:lnTo>
                    <a:lnTo>
                      <a:pt x="33" y="1"/>
                    </a:lnTo>
                    <a:lnTo>
                      <a:pt x="31" y="1"/>
                    </a:lnTo>
                    <a:lnTo>
                      <a:pt x="31" y="1"/>
                    </a:lnTo>
                    <a:lnTo>
                      <a:pt x="30" y="0"/>
                    </a:lnTo>
                    <a:lnTo>
                      <a:pt x="25" y="11"/>
                    </a:lnTo>
                    <a:lnTo>
                      <a:pt x="18" y="22"/>
                    </a:lnTo>
                    <a:lnTo>
                      <a:pt x="11" y="11"/>
                    </a:lnTo>
                    <a:lnTo>
                      <a:pt x="6" y="0"/>
                    </a:lnTo>
                    <a:lnTo>
                      <a:pt x="5" y="1"/>
                    </a:lnTo>
                    <a:lnTo>
                      <a:pt x="3" y="1"/>
                    </a:lnTo>
                    <a:lnTo>
                      <a:pt x="1" y="1"/>
                    </a:lnTo>
                    <a:lnTo>
                      <a:pt x="0" y="0"/>
                    </a:lnTo>
                    <a:lnTo>
                      <a:pt x="8" y="13"/>
                    </a:lnTo>
                    <a:lnTo>
                      <a:pt x="15" y="2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535" name="Freeform 327"/>
              <p:cNvSpPr>
                <a:spLocks noEditPoints="1"/>
              </p:cNvSpPr>
              <p:nvPr/>
            </p:nvSpPr>
            <p:spPr bwMode="auto">
              <a:xfrm>
                <a:off x="1569" y="2225"/>
                <a:ext cx="37" cy="43"/>
              </a:xfrm>
              <a:custGeom>
                <a:avLst/>
                <a:gdLst/>
                <a:ahLst/>
                <a:cxnLst>
                  <a:cxn ang="0">
                    <a:pos x="19" y="0"/>
                  </a:cxn>
                  <a:cxn ang="0">
                    <a:pos x="9" y="22"/>
                  </a:cxn>
                  <a:cxn ang="0">
                    <a:pos x="0" y="43"/>
                  </a:cxn>
                  <a:cxn ang="0">
                    <a:pos x="0" y="43"/>
                  </a:cxn>
                  <a:cxn ang="0">
                    <a:pos x="2" y="43"/>
                  </a:cxn>
                  <a:cxn ang="0">
                    <a:pos x="2" y="43"/>
                  </a:cxn>
                  <a:cxn ang="0">
                    <a:pos x="3" y="43"/>
                  </a:cxn>
                  <a:cxn ang="0">
                    <a:pos x="7" y="37"/>
                  </a:cxn>
                  <a:cxn ang="0">
                    <a:pos x="10" y="27"/>
                  </a:cxn>
                  <a:cxn ang="0">
                    <a:pos x="14" y="27"/>
                  </a:cxn>
                  <a:cxn ang="0">
                    <a:pos x="17" y="27"/>
                  </a:cxn>
                  <a:cxn ang="0">
                    <a:pos x="20" y="27"/>
                  </a:cxn>
                  <a:cxn ang="0">
                    <a:pos x="25" y="27"/>
                  </a:cxn>
                  <a:cxn ang="0">
                    <a:pos x="27" y="32"/>
                  </a:cxn>
                  <a:cxn ang="0">
                    <a:pos x="29" y="35"/>
                  </a:cxn>
                  <a:cxn ang="0">
                    <a:pos x="30" y="40"/>
                  </a:cxn>
                  <a:cxn ang="0">
                    <a:pos x="30" y="43"/>
                  </a:cxn>
                  <a:cxn ang="0">
                    <a:pos x="32" y="43"/>
                  </a:cxn>
                  <a:cxn ang="0">
                    <a:pos x="34" y="43"/>
                  </a:cxn>
                  <a:cxn ang="0">
                    <a:pos x="35" y="43"/>
                  </a:cxn>
                  <a:cxn ang="0">
                    <a:pos x="37" y="43"/>
                  </a:cxn>
                  <a:cxn ang="0">
                    <a:pos x="29" y="25"/>
                  </a:cxn>
                  <a:cxn ang="0">
                    <a:pos x="19" y="0"/>
                  </a:cxn>
                  <a:cxn ang="0">
                    <a:pos x="19" y="0"/>
                  </a:cxn>
                  <a:cxn ang="0">
                    <a:pos x="17" y="8"/>
                  </a:cxn>
                  <a:cxn ang="0">
                    <a:pos x="24" y="23"/>
                  </a:cxn>
                  <a:cxn ang="0">
                    <a:pos x="20" y="23"/>
                  </a:cxn>
                  <a:cxn ang="0">
                    <a:pos x="17" y="23"/>
                  </a:cxn>
                  <a:cxn ang="0">
                    <a:pos x="14" y="23"/>
                  </a:cxn>
                  <a:cxn ang="0">
                    <a:pos x="10" y="23"/>
                  </a:cxn>
                  <a:cxn ang="0">
                    <a:pos x="17" y="8"/>
                  </a:cxn>
                </a:cxnLst>
                <a:rect l="0" t="0" r="r" b="b"/>
                <a:pathLst>
                  <a:path w="37" h="43">
                    <a:moveTo>
                      <a:pt x="19" y="0"/>
                    </a:moveTo>
                    <a:lnTo>
                      <a:pt x="9" y="22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2" y="43"/>
                    </a:lnTo>
                    <a:lnTo>
                      <a:pt x="2" y="43"/>
                    </a:lnTo>
                    <a:lnTo>
                      <a:pt x="3" y="43"/>
                    </a:lnTo>
                    <a:lnTo>
                      <a:pt x="7" y="37"/>
                    </a:lnTo>
                    <a:lnTo>
                      <a:pt x="10" y="27"/>
                    </a:lnTo>
                    <a:lnTo>
                      <a:pt x="14" y="27"/>
                    </a:lnTo>
                    <a:lnTo>
                      <a:pt x="17" y="27"/>
                    </a:lnTo>
                    <a:lnTo>
                      <a:pt x="20" y="27"/>
                    </a:lnTo>
                    <a:lnTo>
                      <a:pt x="25" y="27"/>
                    </a:lnTo>
                    <a:lnTo>
                      <a:pt x="27" y="32"/>
                    </a:lnTo>
                    <a:lnTo>
                      <a:pt x="29" y="35"/>
                    </a:lnTo>
                    <a:lnTo>
                      <a:pt x="30" y="40"/>
                    </a:lnTo>
                    <a:lnTo>
                      <a:pt x="30" y="43"/>
                    </a:lnTo>
                    <a:lnTo>
                      <a:pt x="32" y="43"/>
                    </a:lnTo>
                    <a:lnTo>
                      <a:pt x="34" y="43"/>
                    </a:lnTo>
                    <a:lnTo>
                      <a:pt x="35" y="43"/>
                    </a:lnTo>
                    <a:lnTo>
                      <a:pt x="37" y="43"/>
                    </a:lnTo>
                    <a:lnTo>
                      <a:pt x="29" y="25"/>
                    </a:lnTo>
                    <a:lnTo>
                      <a:pt x="19" y="0"/>
                    </a:lnTo>
                    <a:lnTo>
                      <a:pt x="19" y="0"/>
                    </a:lnTo>
                    <a:close/>
                    <a:moveTo>
                      <a:pt x="17" y="8"/>
                    </a:moveTo>
                    <a:lnTo>
                      <a:pt x="24" y="23"/>
                    </a:lnTo>
                    <a:lnTo>
                      <a:pt x="20" y="23"/>
                    </a:lnTo>
                    <a:lnTo>
                      <a:pt x="17" y="23"/>
                    </a:lnTo>
                    <a:lnTo>
                      <a:pt x="14" y="23"/>
                    </a:lnTo>
                    <a:lnTo>
                      <a:pt x="10" y="23"/>
                    </a:lnTo>
                    <a:lnTo>
                      <a:pt x="17" y="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536" name="Freeform 328"/>
              <p:cNvSpPr>
                <a:spLocks/>
              </p:cNvSpPr>
              <p:nvPr/>
            </p:nvSpPr>
            <p:spPr bwMode="auto">
              <a:xfrm>
                <a:off x="1609" y="2225"/>
                <a:ext cx="32" cy="43"/>
              </a:xfrm>
              <a:custGeom>
                <a:avLst/>
                <a:gdLst/>
                <a:ahLst/>
                <a:cxnLst>
                  <a:cxn ang="0">
                    <a:pos x="14" y="27"/>
                  </a:cxn>
                  <a:cxn ang="0">
                    <a:pos x="14" y="35"/>
                  </a:cxn>
                  <a:cxn ang="0">
                    <a:pos x="14" y="43"/>
                  </a:cxn>
                  <a:cxn ang="0">
                    <a:pos x="16" y="43"/>
                  </a:cxn>
                  <a:cxn ang="0">
                    <a:pos x="17" y="43"/>
                  </a:cxn>
                  <a:cxn ang="0">
                    <a:pos x="17" y="43"/>
                  </a:cxn>
                  <a:cxn ang="0">
                    <a:pos x="19" y="43"/>
                  </a:cxn>
                  <a:cxn ang="0">
                    <a:pos x="19" y="35"/>
                  </a:cxn>
                  <a:cxn ang="0">
                    <a:pos x="19" y="27"/>
                  </a:cxn>
                  <a:cxn ang="0">
                    <a:pos x="19" y="16"/>
                  </a:cxn>
                  <a:cxn ang="0">
                    <a:pos x="19" y="10"/>
                  </a:cxn>
                  <a:cxn ang="0">
                    <a:pos x="19" y="3"/>
                  </a:cxn>
                  <a:cxn ang="0">
                    <a:pos x="26" y="3"/>
                  </a:cxn>
                  <a:cxn ang="0">
                    <a:pos x="32" y="5"/>
                  </a:cxn>
                  <a:cxn ang="0">
                    <a:pos x="32" y="3"/>
                  </a:cxn>
                  <a:cxn ang="0">
                    <a:pos x="32" y="3"/>
                  </a:cxn>
                  <a:cxn ang="0">
                    <a:pos x="32" y="1"/>
                  </a:cxn>
                  <a:cxn ang="0">
                    <a:pos x="32" y="0"/>
                  </a:cxn>
                  <a:cxn ang="0">
                    <a:pos x="24" y="1"/>
                  </a:cxn>
                  <a:cxn ang="0">
                    <a:pos x="17" y="1"/>
                  </a:cxn>
                  <a:cxn ang="0">
                    <a:pos x="9" y="1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0" y="3"/>
                  </a:cxn>
                  <a:cxn ang="0">
                    <a:pos x="0" y="3"/>
                  </a:cxn>
                  <a:cxn ang="0">
                    <a:pos x="0" y="5"/>
                  </a:cxn>
                  <a:cxn ang="0">
                    <a:pos x="7" y="3"/>
                  </a:cxn>
                  <a:cxn ang="0">
                    <a:pos x="14" y="3"/>
                  </a:cxn>
                  <a:cxn ang="0">
                    <a:pos x="14" y="10"/>
                  </a:cxn>
                  <a:cxn ang="0">
                    <a:pos x="14" y="16"/>
                  </a:cxn>
                  <a:cxn ang="0">
                    <a:pos x="14" y="27"/>
                  </a:cxn>
                </a:cxnLst>
                <a:rect l="0" t="0" r="r" b="b"/>
                <a:pathLst>
                  <a:path w="32" h="43">
                    <a:moveTo>
                      <a:pt x="14" y="27"/>
                    </a:moveTo>
                    <a:lnTo>
                      <a:pt x="14" y="35"/>
                    </a:lnTo>
                    <a:lnTo>
                      <a:pt x="14" y="43"/>
                    </a:lnTo>
                    <a:lnTo>
                      <a:pt x="16" y="43"/>
                    </a:lnTo>
                    <a:lnTo>
                      <a:pt x="17" y="43"/>
                    </a:lnTo>
                    <a:lnTo>
                      <a:pt x="17" y="43"/>
                    </a:lnTo>
                    <a:lnTo>
                      <a:pt x="19" y="43"/>
                    </a:lnTo>
                    <a:lnTo>
                      <a:pt x="19" y="35"/>
                    </a:lnTo>
                    <a:lnTo>
                      <a:pt x="19" y="27"/>
                    </a:lnTo>
                    <a:lnTo>
                      <a:pt x="19" y="16"/>
                    </a:lnTo>
                    <a:lnTo>
                      <a:pt x="19" y="10"/>
                    </a:lnTo>
                    <a:lnTo>
                      <a:pt x="19" y="3"/>
                    </a:lnTo>
                    <a:lnTo>
                      <a:pt x="26" y="3"/>
                    </a:lnTo>
                    <a:lnTo>
                      <a:pt x="32" y="5"/>
                    </a:lnTo>
                    <a:lnTo>
                      <a:pt x="32" y="3"/>
                    </a:lnTo>
                    <a:lnTo>
                      <a:pt x="32" y="3"/>
                    </a:lnTo>
                    <a:lnTo>
                      <a:pt x="32" y="1"/>
                    </a:lnTo>
                    <a:lnTo>
                      <a:pt x="32" y="0"/>
                    </a:lnTo>
                    <a:lnTo>
                      <a:pt x="24" y="1"/>
                    </a:lnTo>
                    <a:lnTo>
                      <a:pt x="17" y="1"/>
                    </a:lnTo>
                    <a:lnTo>
                      <a:pt x="9" y="1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7" y="3"/>
                    </a:lnTo>
                    <a:lnTo>
                      <a:pt x="14" y="3"/>
                    </a:lnTo>
                    <a:lnTo>
                      <a:pt x="14" y="10"/>
                    </a:lnTo>
                    <a:lnTo>
                      <a:pt x="14" y="16"/>
                    </a:lnTo>
                    <a:lnTo>
                      <a:pt x="14" y="2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537" name="Freeform 329"/>
              <p:cNvSpPr>
                <a:spLocks/>
              </p:cNvSpPr>
              <p:nvPr/>
            </p:nvSpPr>
            <p:spPr bwMode="auto">
              <a:xfrm>
                <a:off x="1645" y="2225"/>
                <a:ext cx="32" cy="43"/>
              </a:xfrm>
              <a:custGeom>
                <a:avLst/>
                <a:gdLst/>
                <a:ahLst/>
                <a:cxnLst>
                  <a:cxn ang="0">
                    <a:pos x="13" y="27"/>
                  </a:cxn>
                  <a:cxn ang="0">
                    <a:pos x="13" y="35"/>
                  </a:cxn>
                  <a:cxn ang="0">
                    <a:pos x="11" y="43"/>
                  </a:cxn>
                  <a:cxn ang="0">
                    <a:pos x="13" y="43"/>
                  </a:cxn>
                  <a:cxn ang="0">
                    <a:pos x="15" y="43"/>
                  </a:cxn>
                  <a:cxn ang="0">
                    <a:pos x="16" y="43"/>
                  </a:cxn>
                  <a:cxn ang="0">
                    <a:pos x="18" y="43"/>
                  </a:cxn>
                  <a:cxn ang="0">
                    <a:pos x="18" y="35"/>
                  </a:cxn>
                  <a:cxn ang="0">
                    <a:pos x="18" y="27"/>
                  </a:cxn>
                  <a:cxn ang="0">
                    <a:pos x="18" y="16"/>
                  </a:cxn>
                  <a:cxn ang="0">
                    <a:pos x="18" y="10"/>
                  </a:cxn>
                  <a:cxn ang="0">
                    <a:pos x="18" y="3"/>
                  </a:cxn>
                  <a:cxn ang="0">
                    <a:pos x="25" y="3"/>
                  </a:cxn>
                  <a:cxn ang="0">
                    <a:pos x="32" y="5"/>
                  </a:cxn>
                  <a:cxn ang="0">
                    <a:pos x="30" y="3"/>
                  </a:cxn>
                  <a:cxn ang="0">
                    <a:pos x="30" y="3"/>
                  </a:cxn>
                  <a:cxn ang="0">
                    <a:pos x="30" y="1"/>
                  </a:cxn>
                  <a:cxn ang="0">
                    <a:pos x="32" y="0"/>
                  </a:cxn>
                  <a:cxn ang="0">
                    <a:pos x="23" y="1"/>
                  </a:cxn>
                  <a:cxn ang="0">
                    <a:pos x="15" y="1"/>
                  </a:cxn>
                  <a:cxn ang="0">
                    <a:pos x="8" y="1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0" y="3"/>
                  </a:cxn>
                  <a:cxn ang="0">
                    <a:pos x="0" y="3"/>
                  </a:cxn>
                  <a:cxn ang="0">
                    <a:pos x="0" y="5"/>
                  </a:cxn>
                  <a:cxn ang="0">
                    <a:pos x="6" y="3"/>
                  </a:cxn>
                  <a:cxn ang="0">
                    <a:pos x="13" y="3"/>
                  </a:cxn>
                  <a:cxn ang="0">
                    <a:pos x="13" y="10"/>
                  </a:cxn>
                  <a:cxn ang="0">
                    <a:pos x="13" y="16"/>
                  </a:cxn>
                  <a:cxn ang="0">
                    <a:pos x="13" y="27"/>
                  </a:cxn>
                </a:cxnLst>
                <a:rect l="0" t="0" r="r" b="b"/>
                <a:pathLst>
                  <a:path w="32" h="43">
                    <a:moveTo>
                      <a:pt x="13" y="27"/>
                    </a:moveTo>
                    <a:lnTo>
                      <a:pt x="13" y="35"/>
                    </a:lnTo>
                    <a:lnTo>
                      <a:pt x="11" y="43"/>
                    </a:lnTo>
                    <a:lnTo>
                      <a:pt x="13" y="43"/>
                    </a:lnTo>
                    <a:lnTo>
                      <a:pt x="15" y="43"/>
                    </a:lnTo>
                    <a:lnTo>
                      <a:pt x="16" y="43"/>
                    </a:lnTo>
                    <a:lnTo>
                      <a:pt x="18" y="43"/>
                    </a:lnTo>
                    <a:lnTo>
                      <a:pt x="18" y="35"/>
                    </a:lnTo>
                    <a:lnTo>
                      <a:pt x="18" y="27"/>
                    </a:lnTo>
                    <a:lnTo>
                      <a:pt x="18" y="16"/>
                    </a:lnTo>
                    <a:lnTo>
                      <a:pt x="18" y="10"/>
                    </a:lnTo>
                    <a:lnTo>
                      <a:pt x="18" y="3"/>
                    </a:lnTo>
                    <a:lnTo>
                      <a:pt x="25" y="3"/>
                    </a:lnTo>
                    <a:lnTo>
                      <a:pt x="32" y="5"/>
                    </a:lnTo>
                    <a:lnTo>
                      <a:pt x="30" y="3"/>
                    </a:lnTo>
                    <a:lnTo>
                      <a:pt x="30" y="3"/>
                    </a:lnTo>
                    <a:lnTo>
                      <a:pt x="30" y="1"/>
                    </a:lnTo>
                    <a:lnTo>
                      <a:pt x="32" y="0"/>
                    </a:lnTo>
                    <a:lnTo>
                      <a:pt x="23" y="1"/>
                    </a:lnTo>
                    <a:lnTo>
                      <a:pt x="15" y="1"/>
                    </a:lnTo>
                    <a:lnTo>
                      <a:pt x="8" y="1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6" y="3"/>
                    </a:lnTo>
                    <a:lnTo>
                      <a:pt x="13" y="3"/>
                    </a:lnTo>
                    <a:lnTo>
                      <a:pt x="13" y="10"/>
                    </a:lnTo>
                    <a:lnTo>
                      <a:pt x="13" y="16"/>
                    </a:lnTo>
                    <a:lnTo>
                      <a:pt x="13" y="2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538" name="Freeform 330"/>
              <p:cNvSpPr>
                <a:spLocks noEditPoints="1"/>
              </p:cNvSpPr>
              <p:nvPr/>
            </p:nvSpPr>
            <p:spPr bwMode="auto">
              <a:xfrm>
                <a:off x="1680" y="2225"/>
                <a:ext cx="37" cy="43"/>
              </a:xfrm>
              <a:custGeom>
                <a:avLst/>
                <a:gdLst/>
                <a:ahLst/>
                <a:cxnLst>
                  <a:cxn ang="0">
                    <a:pos x="18" y="0"/>
                  </a:cxn>
                  <a:cxn ang="0">
                    <a:pos x="8" y="22"/>
                  </a:cxn>
                  <a:cxn ang="0">
                    <a:pos x="0" y="43"/>
                  </a:cxn>
                  <a:cxn ang="0">
                    <a:pos x="0" y="43"/>
                  </a:cxn>
                  <a:cxn ang="0">
                    <a:pos x="2" y="43"/>
                  </a:cxn>
                  <a:cxn ang="0">
                    <a:pos x="2" y="43"/>
                  </a:cxn>
                  <a:cxn ang="0">
                    <a:pos x="3" y="43"/>
                  </a:cxn>
                  <a:cxn ang="0">
                    <a:pos x="7" y="37"/>
                  </a:cxn>
                  <a:cxn ang="0">
                    <a:pos x="10" y="27"/>
                  </a:cxn>
                  <a:cxn ang="0">
                    <a:pos x="13" y="27"/>
                  </a:cxn>
                  <a:cxn ang="0">
                    <a:pos x="17" y="27"/>
                  </a:cxn>
                  <a:cxn ang="0">
                    <a:pos x="20" y="27"/>
                  </a:cxn>
                  <a:cxn ang="0">
                    <a:pos x="25" y="27"/>
                  </a:cxn>
                  <a:cxn ang="0">
                    <a:pos x="27" y="32"/>
                  </a:cxn>
                  <a:cxn ang="0">
                    <a:pos x="28" y="35"/>
                  </a:cxn>
                  <a:cxn ang="0">
                    <a:pos x="30" y="40"/>
                  </a:cxn>
                  <a:cxn ang="0">
                    <a:pos x="30" y="43"/>
                  </a:cxn>
                  <a:cxn ang="0">
                    <a:pos x="32" y="43"/>
                  </a:cxn>
                  <a:cxn ang="0">
                    <a:pos x="34" y="43"/>
                  </a:cxn>
                  <a:cxn ang="0">
                    <a:pos x="35" y="43"/>
                  </a:cxn>
                  <a:cxn ang="0">
                    <a:pos x="37" y="43"/>
                  </a:cxn>
                  <a:cxn ang="0">
                    <a:pos x="28" y="25"/>
                  </a:cxn>
                  <a:cxn ang="0">
                    <a:pos x="18" y="0"/>
                  </a:cxn>
                  <a:cxn ang="0">
                    <a:pos x="18" y="0"/>
                  </a:cxn>
                  <a:cxn ang="0">
                    <a:pos x="17" y="8"/>
                  </a:cxn>
                  <a:cxn ang="0">
                    <a:pos x="23" y="23"/>
                  </a:cxn>
                  <a:cxn ang="0">
                    <a:pos x="20" y="23"/>
                  </a:cxn>
                  <a:cxn ang="0">
                    <a:pos x="17" y="23"/>
                  </a:cxn>
                  <a:cxn ang="0">
                    <a:pos x="13" y="23"/>
                  </a:cxn>
                  <a:cxn ang="0">
                    <a:pos x="10" y="23"/>
                  </a:cxn>
                  <a:cxn ang="0">
                    <a:pos x="17" y="8"/>
                  </a:cxn>
                </a:cxnLst>
                <a:rect l="0" t="0" r="r" b="b"/>
                <a:pathLst>
                  <a:path w="37" h="43">
                    <a:moveTo>
                      <a:pt x="18" y="0"/>
                    </a:moveTo>
                    <a:lnTo>
                      <a:pt x="8" y="22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2" y="43"/>
                    </a:lnTo>
                    <a:lnTo>
                      <a:pt x="2" y="43"/>
                    </a:lnTo>
                    <a:lnTo>
                      <a:pt x="3" y="43"/>
                    </a:lnTo>
                    <a:lnTo>
                      <a:pt x="7" y="37"/>
                    </a:lnTo>
                    <a:lnTo>
                      <a:pt x="10" y="27"/>
                    </a:lnTo>
                    <a:lnTo>
                      <a:pt x="13" y="27"/>
                    </a:lnTo>
                    <a:lnTo>
                      <a:pt x="17" y="27"/>
                    </a:lnTo>
                    <a:lnTo>
                      <a:pt x="20" y="27"/>
                    </a:lnTo>
                    <a:lnTo>
                      <a:pt x="25" y="27"/>
                    </a:lnTo>
                    <a:lnTo>
                      <a:pt x="27" y="32"/>
                    </a:lnTo>
                    <a:lnTo>
                      <a:pt x="28" y="35"/>
                    </a:lnTo>
                    <a:lnTo>
                      <a:pt x="30" y="40"/>
                    </a:lnTo>
                    <a:lnTo>
                      <a:pt x="30" y="43"/>
                    </a:lnTo>
                    <a:lnTo>
                      <a:pt x="32" y="43"/>
                    </a:lnTo>
                    <a:lnTo>
                      <a:pt x="34" y="43"/>
                    </a:lnTo>
                    <a:lnTo>
                      <a:pt x="35" y="43"/>
                    </a:lnTo>
                    <a:lnTo>
                      <a:pt x="37" y="43"/>
                    </a:lnTo>
                    <a:lnTo>
                      <a:pt x="28" y="25"/>
                    </a:lnTo>
                    <a:lnTo>
                      <a:pt x="18" y="0"/>
                    </a:lnTo>
                    <a:lnTo>
                      <a:pt x="18" y="0"/>
                    </a:lnTo>
                    <a:close/>
                    <a:moveTo>
                      <a:pt x="17" y="8"/>
                    </a:moveTo>
                    <a:lnTo>
                      <a:pt x="23" y="23"/>
                    </a:lnTo>
                    <a:lnTo>
                      <a:pt x="20" y="23"/>
                    </a:lnTo>
                    <a:lnTo>
                      <a:pt x="17" y="23"/>
                    </a:lnTo>
                    <a:lnTo>
                      <a:pt x="13" y="23"/>
                    </a:lnTo>
                    <a:lnTo>
                      <a:pt x="10" y="23"/>
                    </a:lnTo>
                    <a:lnTo>
                      <a:pt x="17" y="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539" name="Freeform 331"/>
              <p:cNvSpPr>
                <a:spLocks/>
              </p:cNvSpPr>
              <p:nvPr/>
            </p:nvSpPr>
            <p:spPr bwMode="auto">
              <a:xfrm>
                <a:off x="1719" y="2225"/>
                <a:ext cx="18" cy="45"/>
              </a:xfrm>
              <a:custGeom>
                <a:avLst/>
                <a:gdLst/>
                <a:ahLst/>
                <a:cxnLst>
                  <a:cxn ang="0">
                    <a:pos x="0" y="45"/>
                  </a:cxn>
                  <a:cxn ang="0">
                    <a:pos x="0" y="43"/>
                  </a:cxn>
                  <a:cxn ang="0">
                    <a:pos x="1" y="43"/>
                  </a:cxn>
                  <a:cxn ang="0">
                    <a:pos x="1" y="43"/>
                  </a:cxn>
                  <a:cxn ang="0">
                    <a:pos x="3" y="45"/>
                  </a:cxn>
                  <a:cxn ang="0">
                    <a:pos x="18" y="0"/>
                  </a:cxn>
                  <a:cxn ang="0">
                    <a:pos x="18" y="0"/>
                  </a:cxn>
                  <a:cxn ang="0">
                    <a:pos x="16" y="0"/>
                  </a:cxn>
                  <a:cxn ang="0">
                    <a:pos x="16" y="0"/>
                  </a:cxn>
                  <a:cxn ang="0">
                    <a:pos x="16" y="0"/>
                  </a:cxn>
                  <a:cxn ang="0">
                    <a:pos x="0" y="45"/>
                  </a:cxn>
                </a:cxnLst>
                <a:rect l="0" t="0" r="r" b="b"/>
                <a:pathLst>
                  <a:path w="18" h="45">
                    <a:moveTo>
                      <a:pt x="0" y="45"/>
                    </a:moveTo>
                    <a:lnTo>
                      <a:pt x="0" y="43"/>
                    </a:lnTo>
                    <a:lnTo>
                      <a:pt x="1" y="43"/>
                    </a:lnTo>
                    <a:lnTo>
                      <a:pt x="1" y="43"/>
                    </a:lnTo>
                    <a:lnTo>
                      <a:pt x="3" y="45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6" y="0"/>
                    </a:lnTo>
                    <a:lnTo>
                      <a:pt x="16" y="0"/>
                    </a:lnTo>
                    <a:lnTo>
                      <a:pt x="16" y="0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540" name="Freeform 332"/>
              <p:cNvSpPr>
                <a:spLocks/>
              </p:cNvSpPr>
              <p:nvPr/>
            </p:nvSpPr>
            <p:spPr bwMode="auto">
              <a:xfrm>
                <a:off x="1740" y="2225"/>
                <a:ext cx="39" cy="43"/>
              </a:xfrm>
              <a:custGeom>
                <a:avLst/>
                <a:gdLst/>
                <a:ahLst/>
                <a:cxnLst>
                  <a:cxn ang="0">
                    <a:pos x="37" y="8"/>
                  </a:cxn>
                  <a:cxn ang="0">
                    <a:pos x="37" y="5"/>
                  </a:cxn>
                  <a:cxn ang="0">
                    <a:pos x="39" y="3"/>
                  </a:cxn>
                  <a:cxn ang="0">
                    <a:pos x="37" y="3"/>
                  </a:cxn>
                  <a:cxn ang="0">
                    <a:pos x="37" y="1"/>
                  </a:cxn>
                  <a:cxn ang="0">
                    <a:pos x="36" y="1"/>
                  </a:cxn>
                  <a:cxn ang="0">
                    <a:pos x="34" y="1"/>
                  </a:cxn>
                  <a:cxn ang="0">
                    <a:pos x="29" y="0"/>
                  </a:cxn>
                  <a:cxn ang="0">
                    <a:pos x="24" y="0"/>
                  </a:cxn>
                  <a:cxn ang="0">
                    <a:pos x="17" y="0"/>
                  </a:cxn>
                  <a:cxn ang="0">
                    <a:pos x="10" y="1"/>
                  </a:cxn>
                  <a:cxn ang="0">
                    <a:pos x="7" y="5"/>
                  </a:cxn>
                  <a:cxn ang="0">
                    <a:pos x="4" y="10"/>
                  </a:cxn>
                  <a:cxn ang="0">
                    <a:pos x="0" y="15"/>
                  </a:cxn>
                  <a:cxn ang="0">
                    <a:pos x="0" y="22"/>
                  </a:cxn>
                  <a:cxn ang="0">
                    <a:pos x="0" y="28"/>
                  </a:cxn>
                  <a:cxn ang="0">
                    <a:pos x="2" y="35"/>
                  </a:cxn>
                  <a:cxn ang="0">
                    <a:pos x="5" y="38"/>
                  </a:cxn>
                  <a:cxn ang="0">
                    <a:pos x="10" y="42"/>
                  </a:cxn>
                  <a:cxn ang="0">
                    <a:pos x="17" y="43"/>
                  </a:cxn>
                  <a:cxn ang="0">
                    <a:pos x="24" y="43"/>
                  </a:cxn>
                  <a:cxn ang="0">
                    <a:pos x="27" y="43"/>
                  </a:cxn>
                  <a:cxn ang="0">
                    <a:pos x="32" y="43"/>
                  </a:cxn>
                  <a:cxn ang="0">
                    <a:pos x="36" y="42"/>
                  </a:cxn>
                  <a:cxn ang="0">
                    <a:pos x="39" y="42"/>
                  </a:cxn>
                  <a:cxn ang="0">
                    <a:pos x="39" y="38"/>
                  </a:cxn>
                  <a:cxn ang="0">
                    <a:pos x="39" y="37"/>
                  </a:cxn>
                  <a:cxn ang="0">
                    <a:pos x="39" y="30"/>
                  </a:cxn>
                  <a:cxn ang="0">
                    <a:pos x="39" y="27"/>
                  </a:cxn>
                  <a:cxn ang="0">
                    <a:pos x="39" y="23"/>
                  </a:cxn>
                  <a:cxn ang="0">
                    <a:pos x="37" y="23"/>
                  </a:cxn>
                  <a:cxn ang="0">
                    <a:pos x="36" y="23"/>
                  </a:cxn>
                  <a:cxn ang="0">
                    <a:pos x="34" y="23"/>
                  </a:cxn>
                  <a:cxn ang="0">
                    <a:pos x="34" y="23"/>
                  </a:cxn>
                  <a:cxn ang="0">
                    <a:pos x="34" y="28"/>
                  </a:cxn>
                  <a:cxn ang="0">
                    <a:pos x="34" y="32"/>
                  </a:cxn>
                  <a:cxn ang="0">
                    <a:pos x="34" y="35"/>
                  </a:cxn>
                  <a:cxn ang="0">
                    <a:pos x="34" y="40"/>
                  </a:cxn>
                  <a:cxn ang="0">
                    <a:pos x="32" y="40"/>
                  </a:cxn>
                  <a:cxn ang="0">
                    <a:pos x="29" y="42"/>
                  </a:cxn>
                  <a:cxn ang="0">
                    <a:pos x="27" y="42"/>
                  </a:cxn>
                  <a:cxn ang="0">
                    <a:pos x="24" y="42"/>
                  </a:cxn>
                  <a:cxn ang="0">
                    <a:pos x="17" y="40"/>
                  </a:cxn>
                  <a:cxn ang="0">
                    <a:pos x="12" y="38"/>
                  </a:cxn>
                  <a:cxn ang="0">
                    <a:pos x="9" y="35"/>
                  </a:cxn>
                  <a:cxn ang="0">
                    <a:pos x="7" y="28"/>
                  </a:cxn>
                  <a:cxn ang="0">
                    <a:pos x="5" y="22"/>
                  </a:cxn>
                  <a:cxn ang="0">
                    <a:pos x="7" y="15"/>
                  </a:cxn>
                  <a:cxn ang="0">
                    <a:pos x="9" y="10"/>
                  </a:cxn>
                  <a:cxn ang="0">
                    <a:pos x="10" y="6"/>
                  </a:cxn>
                  <a:cxn ang="0">
                    <a:pos x="14" y="5"/>
                  </a:cxn>
                  <a:cxn ang="0">
                    <a:pos x="19" y="3"/>
                  </a:cxn>
                  <a:cxn ang="0">
                    <a:pos x="24" y="1"/>
                  </a:cxn>
                  <a:cxn ang="0">
                    <a:pos x="27" y="3"/>
                  </a:cxn>
                  <a:cxn ang="0">
                    <a:pos x="32" y="3"/>
                  </a:cxn>
                  <a:cxn ang="0">
                    <a:pos x="34" y="6"/>
                  </a:cxn>
                  <a:cxn ang="0">
                    <a:pos x="37" y="8"/>
                  </a:cxn>
                  <a:cxn ang="0">
                    <a:pos x="37" y="8"/>
                  </a:cxn>
                </a:cxnLst>
                <a:rect l="0" t="0" r="r" b="b"/>
                <a:pathLst>
                  <a:path w="39" h="43">
                    <a:moveTo>
                      <a:pt x="37" y="8"/>
                    </a:moveTo>
                    <a:lnTo>
                      <a:pt x="37" y="5"/>
                    </a:lnTo>
                    <a:lnTo>
                      <a:pt x="39" y="3"/>
                    </a:lnTo>
                    <a:lnTo>
                      <a:pt x="37" y="3"/>
                    </a:lnTo>
                    <a:lnTo>
                      <a:pt x="37" y="1"/>
                    </a:lnTo>
                    <a:lnTo>
                      <a:pt x="36" y="1"/>
                    </a:lnTo>
                    <a:lnTo>
                      <a:pt x="34" y="1"/>
                    </a:lnTo>
                    <a:lnTo>
                      <a:pt x="29" y="0"/>
                    </a:lnTo>
                    <a:lnTo>
                      <a:pt x="24" y="0"/>
                    </a:lnTo>
                    <a:lnTo>
                      <a:pt x="17" y="0"/>
                    </a:lnTo>
                    <a:lnTo>
                      <a:pt x="10" y="1"/>
                    </a:lnTo>
                    <a:lnTo>
                      <a:pt x="7" y="5"/>
                    </a:lnTo>
                    <a:lnTo>
                      <a:pt x="4" y="10"/>
                    </a:lnTo>
                    <a:lnTo>
                      <a:pt x="0" y="15"/>
                    </a:lnTo>
                    <a:lnTo>
                      <a:pt x="0" y="22"/>
                    </a:lnTo>
                    <a:lnTo>
                      <a:pt x="0" y="28"/>
                    </a:lnTo>
                    <a:lnTo>
                      <a:pt x="2" y="35"/>
                    </a:lnTo>
                    <a:lnTo>
                      <a:pt x="5" y="38"/>
                    </a:lnTo>
                    <a:lnTo>
                      <a:pt x="10" y="42"/>
                    </a:lnTo>
                    <a:lnTo>
                      <a:pt x="17" y="43"/>
                    </a:lnTo>
                    <a:lnTo>
                      <a:pt x="24" y="43"/>
                    </a:lnTo>
                    <a:lnTo>
                      <a:pt x="27" y="43"/>
                    </a:lnTo>
                    <a:lnTo>
                      <a:pt x="32" y="43"/>
                    </a:lnTo>
                    <a:lnTo>
                      <a:pt x="36" y="42"/>
                    </a:lnTo>
                    <a:lnTo>
                      <a:pt x="39" y="42"/>
                    </a:lnTo>
                    <a:lnTo>
                      <a:pt x="39" y="38"/>
                    </a:lnTo>
                    <a:lnTo>
                      <a:pt x="39" y="37"/>
                    </a:lnTo>
                    <a:lnTo>
                      <a:pt x="39" y="30"/>
                    </a:lnTo>
                    <a:lnTo>
                      <a:pt x="39" y="27"/>
                    </a:lnTo>
                    <a:lnTo>
                      <a:pt x="39" y="23"/>
                    </a:lnTo>
                    <a:lnTo>
                      <a:pt x="37" y="23"/>
                    </a:lnTo>
                    <a:lnTo>
                      <a:pt x="36" y="23"/>
                    </a:lnTo>
                    <a:lnTo>
                      <a:pt x="34" y="23"/>
                    </a:lnTo>
                    <a:lnTo>
                      <a:pt x="34" y="23"/>
                    </a:lnTo>
                    <a:lnTo>
                      <a:pt x="34" y="28"/>
                    </a:lnTo>
                    <a:lnTo>
                      <a:pt x="34" y="32"/>
                    </a:lnTo>
                    <a:lnTo>
                      <a:pt x="34" y="35"/>
                    </a:lnTo>
                    <a:lnTo>
                      <a:pt x="34" y="40"/>
                    </a:lnTo>
                    <a:lnTo>
                      <a:pt x="32" y="40"/>
                    </a:lnTo>
                    <a:lnTo>
                      <a:pt x="29" y="42"/>
                    </a:lnTo>
                    <a:lnTo>
                      <a:pt x="27" y="42"/>
                    </a:lnTo>
                    <a:lnTo>
                      <a:pt x="24" y="42"/>
                    </a:lnTo>
                    <a:lnTo>
                      <a:pt x="17" y="40"/>
                    </a:lnTo>
                    <a:lnTo>
                      <a:pt x="12" y="38"/>
                    </a:lnTo>
                    <a:lnTo>
                      <a:pt x="9" y="35"/>
                    </a:lnTo>
                    <a:lnTo>
                      <a:pt x="7" y="28"/>
                    </a:lnTo>
                    <a:lnTo>
                      <a:pt x="5" y="22"/>
                    </a:lnTo>
                    <a:lnTo>
                      <a:pt x="7" y="15"/>
                    </a:lnTo>
                    <a:lnTo>
                      <a:pt x="9" y="10"/>
                    </a:lnTo>
                    <a:lnTo>
                      <a:pt x="10" y="6"/>
                    </a:lnTo>
                    <a:lnTo>
                      <a:pt x="14" y="5"/>
                    </a:lnTo>
                    <a:lnTo>
                      <a:pt x="19" y="3"/>
                    </a:lnTo>
                    <a:lnTo>
                      <a:pt x="24" y="1"/>
                    </a:lnTo>
                    <a:lnTo>
                      <a:pt x="27" y="3"/>
                    </a:lnTo>
                    <a:lnTo>
                      <a:pt x="32" y="3"/>
                    </a:lnTo>
                    <a:lnTo>
                      <a:pt x="34" y="6"/>
                    </a:lnTo>
                    <a:lnTo>
                      <a:pt x="37" y="8"/>
                    </a:lnTo>
                    <a:lnTo>
                      <a:pt x="37" y="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541" name="Freeform 333"/>
              <p:cNvSpPr>
                <a:spLocks noEditPoints="1"/>
              </p:cNvSpPr>
              <p:nvPr/>
            </p:nvSpPr>
            <p:spPr bwMode="auto">
              <a:xfrm>
                <a:off x="1787" y="2225"/>
                <a:ext cx="46" cy="43"/>
              </a:xfrm>
              <a:custGeom>
                <a:avLst/>
                <a:gdLst/>
                <a:ahLst/>
                <a:cxnLst>
                  <a:cxn ang="0">
                    <a:pos x="39" y="22"/>
                  </a:cxn>
                  <a:cxn ang="0">
                    <a:pos x="39" y="28"/>
                  </a:cxn>
                  <a:cxn ang="0">
                    <a:pos x="37" y="33"/>
                  </a:cxn>
                  <a:cxn ang="0">
                    <a:pos x="34" y="37"/>
                  </a:cxn>
                  <a:cxn ang="0">
                    <a:pos x="31" y="40"/>
                  </a:cxn>
                  <a:cxn ang="0">
                    <a:pos x="27" y="42"/>
                  </a:cxn>
                  <a:cxn ang="0">
                    <a:pos x="22" y="42"/>
                  </a:cxn>
                  <a:cxn ang="0">
                    <a:pos x="17" y="42"/>
                  </a:cxn>
                  <a:cxn ang="0">
                    <a:pos x="14" y="40"/>
                  </a:cxn>
                  <a:cxn ang="0">
                    <a:pos x="10" y="37"/>
                  </a:cxn>
                  <a:cxn ang="0">
                    <a:pos x="9" y="33"/>
                  </a:cxn>
                  <a:cxn ang="0">
                    <a:pos x="7" y="28"/>
                  </a:cxn>
                  <a:cxn ang="0">
                    <a:pos x="5" y="22"/>
                  </a:cxn>
                  <a:cxn ang="0">
                    <a:pos x="7" y="15"/>
                  </a:cxn>
                  <a:cxn ang="0">
                    <a:pos x="9" y="10"/>
                  </a:cxn>
                  <a:cxn ang="0">
                    <a:pos x="10" y="6"/>
                  </a:cxn>
                  <a:cxn ang="0">
                    <a:pos x="14" y="5"/>
                  </a:cxn>
                  <a:cxn ang="0">
                    <a:pos x="17" y="3"/>
                  </a:cxn>
                  <a:cxn ang="0">
                    <a:pos x="22" y="1"/>
                  </a:cxn>
                  <a:cxn ang="0">
                    <a:pos x="27" y="3"/>
                  </a:cxn>
                  <a:cxn ang="0">
                    <a:pos x="31" y="5"/>
                  </a:cxn>
                  <a:cxn ang="0">
                    <a:pos x="34" y="6"/>
                  </a:cxn>
                  <a:cxn ang="0">
                    <a:pos x="37" y="10"/>
                  </a:cxn>
                  <a:cxn ang="0">
                    <a:pos x="39" y="15"/>
                  </a:cxn>
                  <a:cxn ang="0">
                    <a:pos x="39" y="22"/>
                  </a:cxn>
                  <a:cxn ang="0">
                    <a:pos x="0" y="22"/>
                  </a:cxn>
                  <a:cxn ang="0">
                    <a:pos x="0" y="28"/>
                  </a:cxn>
                  <a:cxn ang="0">
                    <a:pos x="2" y="33"/>
                  </a:cxn>
                  <a:cxn ang="0">
                    <a:pos x="7" y="38"/>
                  </a:cxn>
                  <a:cxn ang="0">
                    <a:pos x="10" y="42"/>
                  </a:cxn>
                  <a:cxn ang="0">
                    <a:pos x="15" y="43"/>
                  </a:cxn>
                  <a:cxn ang="0">
                    <a:pos x="22" y="43"/>
                  </a:cxn>
                  <a:cxn ang="0">
                    <a:pos x="29" y="43"/>
                  </a:cxn>
                  <a:cxn ang="0">
                    <a:pos x="34" y="42"/>
                  </a:cxn>
                  <a:cxn ang="0">
                    <a:pos x="39" y="38"/>
                  </a:cxn>
                  <a:cxn ang="0">
                    <a:pos x="42" y="33"/>
                  </a:cxn>
                  <a:cxn ang="0">
                    <a:pos x="44" y="28"/>
                  </a:cxn>
                  <a:cxn ang="0">
                    <a:pos x="46" y="22"/>
                  </a:cxn>
                  <a:cxn ang="0">
                    <a:pos x="44" y="15"/>
                  </a:cxn>
                  <a:cxn ang="0">
                    <a:pos x="42" y="10"/>
                  </a:cxn>
                  <a:cxn ang="0">
                    <a:pos x="39" y="5"/>
                  </a:cxn>
                  <a:cxn ang="0">
                    <a:pos x="34" y="1"/>
                  </a:cxn>
                  <a:cxn ang="0">
                    <a:pos x="29" y="0"/>
                  </a:cxn>
                  <a:cxn ang="0">
                    <a:pos x="22" y="0"/>
                  </a:cxn>
                  <a:cxn ang="0">
                    <a:pos x="15" y="0"/>
                  </a:cxn>
                  <a:cxn ang="0">
                    <a:pos x="10" y="1"/>
                  </a:cxn>
                  <a:cxn ang="0">
                    <a:pos x="7" y="5"/>
                  </a:cxn>
                  <a:cxn ang="0">
                    <a:pos x="2" y="10"/>
                  </a:cxn>
                  <a:cxn ang="0">
                    <a:pos x="0" y="15"/>
                  </a:cxn>
                  <a:cxn ang="0">
                    <a:pos x="0" y="22"/>
                  </a:cxn>
                </a:cxnLst>
                <a:rect l="0" t="0" r="r" b="b"/>
                <a:pathLst>
                  <a:path w="46" h="43">
                    <a:moveTo>
                      <a:pt x="39" y="22"/>
                    </a:moveTo>
                    <a:lnTo>
                      <a:pt x="39" y="28"/>
                    </a:lnTo>
                    <a:lnTo>
                      <a:pt x="37" y="33"/>
                    </a:lnTo>
                    <a:lnTo>
                      <a:pt x="34" y="37"/>
                    </a:lnTo>
                    <a:lnTo>
                      <a:pt x="31" y="40"/>
                    </a:lnTo>
                    <a:lnTo>
                      <a:pt x="27" y="42"/>
                    </a:lnTo>
                    <a:lnTo>
                      <a:pt x="22" y="42"/>
                    </a:lnTo>
                    <a:lnTo>
                      <a:pt x="17" y="42"/>
                    </a:lnTo>
                    <a:lnTo>
                      <a:pt x="14" y="40"/>
                    </a:lnTo>
                    <a:lnTo>
                      <a:pt x="10" y="37"/>
                    </a:lnTo>
                    <a:lnTo>
                      <a:pt x="9" y="33"/>
                    </a:lnTo>
                    <a:lnTo>
                      <a:pt x="7" y="28"/>
                    </a:lnTo>
                    <a:lnTo>
                      <a:pt x="5" y="22"/>
                    </a:lnTo>
                    <a:lnTo>
                      <a:pt x="7" y="15"/>
                    </a:lnTo>
                    <a:lnTo>
                      <a:pt x="9" y="10"/>
                    </a:lnTo>
                    <a:lnTo>
                      <a:pt x="10" y="6"/>
                    </a:lnTo>
                    <a:lnTo>
                      <a:pt x="14" y="5"/>
                    </a:lnTo>
                    <a:lnTo>
                      <a:pt x="17" y="3"/>
                    </a:lnTo>
                    <a:lnTo>
                      <a:pt x="22" y="1"/>
                    </a:lnTo>
                    <a:lnTo>
                      <a:pt x="27" y="3"/>
                    </a:lnTo>
                    <a:lnTo>
                      <a:pt x="31" y="5"/>
                    </a:lnTo>
                    <a:lnTo>
                      <a:pt x="34" y="6"/>
                    </a:lnTo>
                    <a:lnTo>
                      <a:pt x="37" y="10"/>
                    </a:lnTo>
                    <a:lnTo>
                      <a:pt x="39" y="15"/>
                    </a:lnTo>
                    <a:lnTo>
                      <a:pt x="39" y="22"/>
                    </a:lnTo>
                    <a:close/>
                    <a:moveTo>
                      <a:pt x="0" y="22"/>
                    </a:moveTo>
                    <a:lnTo>
                      <a:pt x="0" y="28"/>
                    </a:lnTo>
                    <a:lnTo>
                      <a:pt x="2" y="33"/>
                    </a:lnTo>
                    <a:lnTo>
                      <a:pt x="7" y="38"/>
                    </a:lnTo>
                    <a:lnTo>
                      <a:pt x="10" y="42"/>
                    </a:lnTo>
                    <a:lnTo>
                      <a:pt x="15" y="43"/>
                    </a:lnTo>
                    <a:lnTo>
                      <a:pt x="22" y="43"/>
                    </a:lnTo>
                    <a:lnTo>
                      <a:pt x="29" y="43"/>
                    </a:lnTo>
                    <a:lnTo>
                      <a:pt x="34" y="42"/>
                    </a:lnTo>
                    <a:lnTo>
                      <a:pt x="39" y="38"/>
                    </a:lnTo>
                    <a:lnTo>
                      <a:pt x="42" y="33"/>
                    </a:lnTo>
                    <a:lnTo>
                      <a:pt x="44" y="28"/>
                    </a:lnTo>
                    <a:lnTo>
                      <a:pt x="46" y="22"/>
                    </a:lnTo>
                    <a:lnTo>
                      <a:pt x="44" y="15"/>
                    </a:lnTo>
                    <a:lnTo>
                      <a:pt x="42" y="10"/>
                    </a:lnTo>
                    <a:lnTo>
                      <a:pt x="39" y="5"/>
                    </a:lnTo>
                    <a:lnTo>
                      <a:pt x="34" y="1"/>
                    </a:lnTo>
                    <a:lnTo>
                      <a:pt x="29" y="0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10" y="1"/>
                    </a:lnTo>
                    <a:lnTo>
                      <a:pt x="7" y="5"/>
                    </a:lnTo>
                    <a:lnTo>
                      <a:pt x="2" y="10"/>
                    </a:lnTo>
                    <a:lnTo>
                      <a:pt x="0" y="15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542" name="Freeform 334"/>
              <p:cNvSpPr>
                <a:spLocks/>
              </p:cNvSpPr>
              <p:nvPr/>
            </p:nvSpPr>
            <p:spPr bwMode="auto">
              <a:xfrm>
                <a:off x="1841" y="2225"/>
                <a:ext cx="24" cy="43"/>
              </a:xfrm>
              <a:custGeom>
                <a:avLst/>
                <a:gdLst/>
                <a:ahLst/>
                <a:cxnLst>
                  <a:cxn ang="0">
                    <a:pos x="2" y="27"/>
                  </a:cxn>
                  <a:cxn ang="0">
                    <a:pos x="0" y="35"/>
                  </a:cxn>
                  <a:cxn ang="0">
                    <a:pos x="0" y="43"/>
                  </a:cxn>
                  <a:cxn ang="0">
                    <a:pos x="7" y="43"/>
                  </a:cxn>
                  <a:cxn ang="0">
                    <a:pos x="12" y="43"/>
                  </a:cxn>
                  <a:cxn ang="0">
                    <a:pos x="17" y="43"/>
                  </a:cxn>
                  <a:cxn ang="0">
                    <a:pos x="24" y="43"/>
                  </a:cxn>
                  <a:cxn ang="0">
                    <a:pos x="22" y="42"/>
                  </a:cxn>
                  <a:cxn ang="0">
                    <a:pos x="22" y="42"/>
                  </a:cxn>
                  <a:cxn ang="0">
                    <a:pos x="22" y="40"/>
                  </a:cxn>
                  <a:cxn ang="0">
                    <a:pos x="24" y="40"/>
                  </a:cxn>
                  <a:cxn ang="0">
                    <a:pos x="15" y="40"/>
                  </a:cxn>
                  <a:cxn ang="0">
                    <a:pos x="7" y="40"/>
                  </a:cxn>
                  <a:cxn ang="0">
                    <a:pos x="7" y="30"/>
                  </a:cxn>
                  <a:cxn ang="0">
                    <a:pos x="7" y="16"/>
                  </a:cxn>
                  <a:cxn ang="0">
                    <a:pos x="7" y="8"/>
                  </a:cxn>
                  <a:cxn ang="0">
                    <a:pos x="7" y="0"/>
                  </a:cxn>
                  <a:cxn ang="0">
                    <a:pos x="5" y="1"/>
                  </a:cxn>
                  <a:cxn ang="0">
                    <a:pos x="3" y="1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0" y="8"/>
                  </a:cxn>
                  <a:cxn ang="0">
                    <a:pos x="2" y="16"/>
                  </a:cxn>
                  <a:cxn ang="0">
                    <a:pos x="2" y="27"/>
                  </a:cxn>
                </a:cxnLst>
                <a:rect l="0" t="0" r="r" b="b"/>
                <a:pathLst>
                  <a:path w="24" h="43">
                    <a:moveTo>
                      <a:pt x="2" y="27"/>
                    </a:moveTo>
                    <a:lnTo>
                      <a:pt x="0" y="35"/>
                    </a:lnTo>
                    <a:lnTo>
                      <a:pt x="0" y="43"/>
                    </a:lnTo>
                    <a:lnTo>
                      <a:pt x="7" y="43"/>
                    </a:lnTo>
                    <a:lnTo>
                      <a:pt x="12" y="43"/>
                    </a:lnTo>
                    <a:lnTo>
                      <a:pt x="17" y="43"/>
                    </a:lnTo>
                    <a:lnTo>
                      <a:pt x="24" y="43"/>
                    </a:lnTo>
                    <a:lnTo>
                      <a:pt x="22" y="42"/>
                    </a:lnTo>
                    <a:lnTo>
                      <a:pt x="22" y="42"/>
                    </a:lnTo>
                    <a:lnTo>
                      <a:pt x="22" y="40"/>
                    </a:lnTo>
                    <a:lnTo>
                      <a:pt x="24" y="40"/>
                    </a:lnTo>
                    <a:lnTo>
                      <a:pt x="15" y="40"/>
                    </a:lnTo>
                    <a:lnTo>
                      <a:pt x="7" y="40"/>
                    </a:lnTo>
                    <a:lnTo>
                      <a:pt x="7" y="30"/>
                    </a:lnTo>
                    <a:lnTo>
                      <a:pt x="7" y="16"/>
                    </a:lnTo>
                    <a:lnTo>
                      <a:pt x="7" y="8"/>
                    </a:lnTo>
                    <a:lnTo>
                      <a:pt x="7" y="0"/>
                    </a:lnTo>
                    <a:lnTo>
                      <a:pt x="5" y="1"/>
                    </a:lnTo>
                    <a:lnTo>
                      <a:pt x="3" y="1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0" y="8"/>
                    </a:lnTo>
                    <a:lnTo>
                      <a:pt x="2" y="16"/>
                    </a:lnTo>
                    <a:lnTo>
                      <a:pt x="2" y="2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543" name="Freeform 335"/>
              <p:cNvSpPr>
                <a:spLocks/>
              </p:cNvSpPr>
              <p:nvPr/>
            </p:nvSpPr>
            <p:spPr bwMode="auto">
              <a:xfrm>
                <a:off x="1873" y="2225"/>
                <a:ext cx="22" cy="43"/>
              </a:xfrm>
              <a:custGeom>
                <a:avLst/>
                <a:gdLst/>
                <a:ahLst/>
                <a:cxnLst>
                  <a:cxn ang="0">
                    <a:pos x="0" y="27"/>
                  </a:cxn>
                  <a:cxn ang="0">
                    <a:pos x="0" y="35"/>
                  </a:cxn>
                  <a:cxn ang="0">
                    <a:pos x="0" y="43"/>
                  </a:cxn>
                  <a:cxn ang="0">
                    <a:pos x="2" y="43"/>
                  </a:cxn>
                  <a:cxn ang="0">
                    <a:pos x="3" y="43"/>
                  </a:cxn>
                  <a:cxn ang="0">
                    <a:pos x="3" y="43"/>
                  </a:cxn>
                  <a:cxn ang="0">
                    <a:pos x="5" y="43"/>
                  </a:cxn>
                  <a:cxn ang="0">
                    <a:pos x="5" y="35"/>
                  </a:cxn>
                  <a:cxn ang="0">
                    <a:pos x="5" y="27"/>
                  </a:cxn>
                  <a:cxn ang="0">
                    <a:pos x="5" y="22"/>
                  </a:cxn>
                  <a:cxn ang="0">
                    <a:pos x="13" y="22"/>
                  </a:cxn>
                  <a:cxn ang="0">
                    <a:pos x="20" y="22"/>
                  </a:cxn>
                  <a:cxn ang="0">
                    <a:pos x="20" y="22"/>
                  </a:cxn>
                  <a:cxn ang="0">
                    <a:pos x="20" y="20"/>
                  </a:cxn>
                  <a:cxn ang="0">
                    <a:pos x="20" y="20"/>
                  </a:cxn>
                  <a:cxn ang="0">
                    <a:pos x="20" y="18"/>
                  </a:cxn>
                  <a:cxn ang="0">
                    <a:pos x="13" y="20"/>
                  </a:cxn>
                  <a:cxn ang="0">
                    <a:pos x="5" y="20"/>
                  </a:cxn>
                  <a:cxn ang="0">
                    <a:pos x="5" y="15"/>
                  </a:cxn>
                  <a:cxn ang="0">
                    <a:pos x="5" y="11"/>
                  </a:cxn>
                  <a:cxn ang="0">
                    <a:pos x="5" y="8"/>
                  </a:cxn>
                  <a:cxn ang="0">
                    <a:pos x="5" y="3"/>
                  </a:cxn>
                  <a:cxn ang="0">
                    <a:pos x="13" y="3"/>
                  </a:cxn>
                  <a:cxn ang="0">
                    <a:pos x="22" y="5"/>
                  </a:cxn>
                  <a:cxn ang="0">
                    <a:pos x="22" y="3"/>
                  </a:cxn>
                  <a:cxn ang="0">
                    <a:pos x="22" y="1"/>
                  </a:cxn>
                  <a:cxn ang="0">
                    <a:pos x="22" y="1"/>
                  </a:cxn>
                  <a:cxn ang="0">
                    <a:pos x="22" y="0"/>
                  </a:cxn>
                  <a:cxn ang="0">
                    <a:pos x="15" y="1"/>
                  </a:cxn>
                  <a:cxn ang="0">
                    <a:pos x="10" y="1"/>
                  </a:cxn>
                  <a:cxn ang="0">
                    <a:pos x="5" y="1"/>
                  </a:cxn>
                  <a:cxn ang="0">
                    <a:pos x="0" y="0"/>
                  </a:cxn>
                  <a:cxn ang="0">
                    <a:pos x="0" y="8"/>
                  </a:cxn>
                  <a:cxn ang="0">
                    <a:pos x="0" y="16"/>
                  </a:cxn>
                  <a:cxn ang="0">
                    <a:pos x="0" y="27"/>
                  </a:cxn>
                </a:cxnLst>
                <a:rect l="0" t="0" r="r" b="b"/>
                <a:pathLst>
                  <a:path w="22" h="43">
                    <a:moveTo>
                      <a:pt x="0" y="27"/>
                    </a:moveTo>
                    <a:lnTo>
                      <a:pt x="0" y="35"/>
                    </a:lnTo>
                    <a:lnTo>
                      <a:pt x="0" y="43"/>
                    </a:lnTo>
                    <a:lnTo>
                      <a:pt x="2" y="43"/>
                    </a:lnTo>
                    <a:lnTo>
                      <a:pt x="3" y="43"/>
                    </a:lnTo>
                    <a:lnTo>
                      <a:pt x="3" y="43"/>
                    </a:lnTo>
                    <a:lnTo>
                      <a:pt x="5" y="43"/>
                    </a:lnTo>
                    <a:lnTo>
                      <a:pt x="5" y="35"/>
                    </a:lnTo>
                    <a:lnTo>
                      <a:pt x="5" y="27"/>
                    </a:lnTo>
                    <a:lnTo>
                      <a:pt x="5" y="22"/>
                    </a:lnTo>
                    <a:lnTo>
                      <a:pt x="13" y="22"/>
                    </a:lnTo>
                    <a:lnTo>
                      <a:pt x="20" y="22"/>
                    </a:lnTo>
                    <a:lnTo>
                      <a:pt x="20" y="22"/>
                    </a:lnTo>
                    <a:lnTo>
                      <a:pt x="20" y="20"/>
                    </a:lnTo>
                    <a:lnTo>
                      <a:pt x="20" y="20"/>
                    </a:lnTo>
                    <a:lnTo>
                      <a:pt x="20" y="18"/>
                    </a:lnTo>
                    <a:lnTo>
                      <a:pt x="13" y="20"/>
                    </a:lnTo>
                    <a:lnTo>
                      <a:pt x="5" y="20"/>
                    </a:lnTo>
                    <a:lnTo>
                      <a:pt x="5" y="15"/>
                    </a:lnTo>
                    <a:lnTo>
                      <a:pt x="5" y="11"/>
                    </a:lnTo>
                    <a:lnTo>
                      <a:pt x="5" y="8"/>
                    </a:lnTo>
                    <a:lnTo>
                      <a:pt x="5" y="3"/>
                    </a:lnTo>
                    <a:lnTo>
                      <a:pt x="13" y="3"/>
                    </a:lnTo>
                    <a:lnTo>
                      <a:pt x="22" y="5"/>
                    </a:lnTo>
                    <a:lnTo>
                      <a:pt x="22" y="3"/>
                    </a:lnTo>
                    <a:lnTo>
                      <a:pt x="22" y="1"/>
                    </a:lnTo>
                    <a:lnTo>
                      <a:pt x="22" y="1"/>
                    </a:lnTo>
                    <a:lnTo>
                      <a:pt x="22" y="0"/>
                    </a:lnTo>
                    <a:lnTo>
                      <a:pt x="15" y="1"/>
                    </a:lnTo>
                    <a:lnTo>
                      <a:pt x="10" y="1"/>
                    </a:lnTo>
                    <a:lnTo>
                      <a:pt x="5" y="1"/>
                    </a:lnTo>
                    <a:lnTo>
                      <a:pt x="0" y="0"/>
                    </a:lnTo>
                    <a:lnTo>
                      <a:pt x="0" y="8"/>
                    </a:lnTo>
                    <a:lnTo>
                      <a:pt x="0" y="16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544" name="Freeform 336"/>
              <p:cNvSpPr>
                <a:spLocks/>
              </p:cNvSpPr>
              <p:nvPr/>
            </p:nvSpPr>
            <p:spPr bwMode="auto">
              <a:xfrm>
                <a:off x="1918" y="2225"/>
                <a:ext cx="36" cy="43"/>
              </a:xfrm>
              <a:custGeom>
                <a:avLst/>
                <a:gdLst/>
                <a:ahLst/>
                <a:cxnLst>
                  <a:cxn ang="0">
                    <a:pos x="36" y="37"/>
                  </a:cxn>
                  <a:cxn ang="0">
                    <a:pos x="34" y="37"/>
                  </a:cxn>
                  <a:cxn ang="0">
                    <a:pos x="34" y="37"/>
                  </a:cxn>
                  <a:cxn ang="0">
                    <a:pos x="32" y="38"/>
                  </a:cxn>
                  <a:cxn ang="0">
                    <a:pos x="31" y="38"/>
                  </a:cxn>
                  <a:cxn ang="0">
                    <a:pos x="31" y="40"/>
                  </a:cxn>
                  <a:cxn ang="0">
                    <a:pos x="25" y="42"/>
                  </a:cxn>
                  <a:cxn ang="0">
                    <a:pos x="22" y="42"/>
                  </a:cxn>
                  <a:cxn ang="0">
                    <a:pos x="17" y="42"/>
                  </a:cxn>
                  <a:cxn ang="0">
                    <a:pos x="14" y="40"/>
                  </a:cxn>
                  <a:cxn ang="0">
                    <a:pos x="10" y="37"/>
                  </a:cxn>
                  <a:cxn ang="0">
                    <a:pos x="7" y="33"/>
                  </a:cxn>
                  <a:cxn ang="0">
                    <a:pos x="5" y="28"/>
                  </a:cxn>
                  <a:cxn ang="0">
                    <a:pos x="5" y="22"/>
                  </a:cxn>
                  <a:cxn ang="0">
                    <a:pos x="5" y="15"/>
                  </a:cxn>
                  <a:cxn ang="0">
                    <a:pos x="7" y="10"/>
                  </a:cxn>
                  <a:cxn ang="0">
                    <a:pos x="10" y="6"/>
                  </a:cxn>
                  <a:cxn ang="0">
                    <a:pos x="14" y="5"/>
                  </a:cxn>
                  <a:cxn ang="0">
                    <a:pos x="17" y="3"/>
                  </a:cxn>
                  <a:cxn ang="0">
                    <a:pos x="22" y="1"/>
                  </a:cxn>
                  <a:cxn ang="0">
                    <a:pos x="25" y="3"/>
                  </a:cxn>
                  <a:cxn ang="0">
                    <a:pos x="29" y="3"/>
                  </a:cxn>
                  <a:cxn ang="0">
                    <a:pos x="32" y="6"/>
                  </a:cxn>
                  <a:cxn ang="0">
                    <a:pos x="34" y="8"/>
                  </a:cxn>
                  <a:cxn ang="0">
                    <a:pos x="34" y="8"/>
                  </a:cxn>
                  <a:cxn ang="0">
                    <a:pos x="34" y="6"/>
                  </a:cxn>
                  <a:cxn ang="0">
                    <a:pos x="34" y="5"/>
                  </a:cxn>
                  <a:cxn ang="0">
                    <a:pos x="36" y="3"/>
                  </a:cxn>
                  <a:cxn ang="0">
                    <a:pos x="36" y="3"/>
                  </a:cxn>
                  <a:cxn ang="0">
                    <a:pos x="29" y="0"/>
                  </a:cxn>
                  <a:cxn ang="0">
                    <a:pos x="22" y="0"/>
                  </a:cxn>
                  <a:cxn ang="0">
                    <a:pos x="15" y="0"/>
                  </a:cxn>
                  <a:cxn ang="0">
                    <a:pos x="10" y="1"/>
                  </a:cxn>
                  <a:cxn ang="0">
                    <a:pos x="5" y="5"/>
                  </a:cxn>
                  <a:cxn ang="0">
                    <a:pos x="2" y="10"/>
                  </a:cxn>
                  <a:cxn ang="0">
                    <a:pos x="0" y="15"/>
                  </a:cxn>
                  <a:cxn ang="0">
                    <a:pos x="0" y="22"/>
                  </a:cxn>
                  <a:cxn ang="0">
                    <a:pos x="0" y="28"/>
                  </a:cxn>
                  <a:cxn ang="0">
                    <a:pos x="2" y="33"/>
                  </a:cxn>
                  <a:cxn ang="0">
                    <a:pos x="5" y="38"/>
                  </a:cxn>
                  <a:cxn ang="0">
                    <a:pos x="10" y="42"/>
                  </a:cxn>
                  <a:cxn ang="0">
                    <a:pos x="15" y="43"/>
                  </a:cxn>
                  <a:cxn ang="0">
                    <a:pos x="22" y="43"/>
                  </a:cxn>
                  <a:cxn ang="0">
                    <a:pos x="25" y="43"/>
                  </a:cxn>
                  <a:cxn ang="0">
                    <a:pos x="31" y="43"/>
                  </a:cxn>
                  <a:cxn ang="0">
                    <a:pos x="32" y="42"/>
                  </a:cxn>
                  <a:cxn ang="0">
                    <a:pos x="34" y="40"/>
                  </a:cxn>
                  <a:cxn ang="0">
                    <a:pos x="36" y="37"/>
                  </a:cxn>
                </a:cxnLst>
                <a:rect l="0" t="0" r="r" b="b"/>
                <a:pathLst>
                  <a:path w="36" h="43">
                    <a:moveTo>
                      <a:pt x="36" y="37"/>
                    </a:moveTo>
                    <a:lnTo>
                      <a:pt x="34" y="37"/>
                    </a:lnTo>
                    <a:lnTo>
                      <a:pt x="34" y="37"/>
                    </a:lnTo>
                    <a:lnTo>
                      <a:pt x="32" y="38"/>
                    </a:lnTo>
                    <a:lnTo>
                      <a:pt x="31" y="38"/>
                    </a:lnTo>
                    <a:lnTo>
                      <a:pt x="31" y="40"/>
                    </a:lnTo>
                    <a:lnTo>
                      <a:pt x="25" y="42"/>
                    </a:lnTo>
                    <a:lnTo>
                      <a:pt x="22" y="42"/>
                    </a:lnTo>
                    <a:lnTo>
                      <a:pt x="17" y="42"/>
                    </a:lnTo>
                    <a:lnTo>
                      <a:pt x="14" y="40"/>
                    </a:lnTo>
                    <a:lnTo>
                      <a:pt x="10" y="37"/>
                    </a:lnTo>
                    <a:lnTo>
                      <a:pt x="7" y="33"/>
                    </a:lnTo>
                    <a:lnTo>
                      <a:pt x="5" y="28"/>
                    </a:lnTo>
                    <a:lnTo>
                      <a:pt x="5" y="22"/>
                    </a:lnTo>
                    <a:lnTo>
                      <a:pt x="5" y="15"/>
                    </a:lnTo>
                    <a:lnTo>
                      <a:pt x="7" y="10"/>
                    </a:lnTo>
                    <a:lnTo>
                      <a:pt x="10" y="6"/>
                    </a:lnTo>
                    <a:lnTo>
                      <a:pt x="14" y="5"/>
                    </a:lnTo>
                    <a:lnTo>
                      <a:pt x="17" y="3"/>
                    </a:lnTo>
                    <a:lnTo>
                      <a:pt x="22" y="1"/>
                    </a:lnTo>
                    <a:lnTo>
                      <a:pt x="25" y="3"/>
                    </a:lnTo>
                    <a:lnTo>
                      <a:pt x="29" y="3"/>
                    </a:lnTo>
                    <a:lnTo>
                      <a:pt x="32" y="6"/>
                    </a:lnTo>
                    <a:lnTo>
                      <a:pt x="34" y="8"/>
                    </a:lnTo>
                    <a:lnTo>
                      <a:pt x="34" y="8"/>
                    </a:lnTo>
                    <a:lnTo>
                      <a:pt x="34" y="6"/>
                    </a:lnTo>
                    <a:lnTo>
                      <a:pt x="34" y="5"/>
                    </a:lnTo>
                    <a:lnTo>
                      <a:pt x="36" y="3"/>
                    </a:lnTo>
                    <a:lnTo>
                      <a:pt x="36" y="3"/>
                    </a:lnTo>
                    <a:lnTo>
                      <a:pt x="29" y="0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10" y="1"/>
                    </a:lnTo>
                    <a:lnTo>
                      <a:pt x="5" y="5"/>
                    </a:lnTo>
                    <a:lnTo>
                      <a:pt x="2" y="10"/>
                    </a:lnTo>
                    <a:lnTo>
                      <a:pt x="0" y="15"/>
                    </a:lnTo>
                    <a:lnTo>
                      <a:pt x="0" y="22"/>
                    </a:lnTo>
                    <a:lnTo>
                      <a:pt x="0" y="28"/>
                    </a:lnTo>
                    <a:lnTo>
                      <a:pt x="2" y="33"/>
                    </a:lnTo>
                    <a:lnTo>
                      <a:pt x="5" y="38"/>
                    </a:lnTo>
                    <a:lnTo>
                      <a:pt x="10" y="42"/>
                    </a:lnTo>
                    <a:lnTo>
                      <a:pt x="15" y="43"/>
                    </a:lnTo>
                    <a:lnTo>
                      <a:pt x="22" y="43"/>
                    </a:lnTo>
                    <a:lnTo>
                      <a:pt x="25" y="43"/>
                    </a:lnTo>
                    <a:lnTo>
                      <a:pt x="31" y="43"/>
                    </a:lnTo>
                    <a:lnTo>
                      <a:pt x="32" y="42"/>
                    </a:lnTo>
                    <a:lnTo>
                      <a:pt x="34" y="40"/>
                    </a:lnTo>
                    <a:lnTo>
                      <a:pt x="36" y="3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545" name="Freeform 337"/>
              <p:cNvSpPr>
                <a:spLocks noEditPoints="1"/>
              </p:cNvSpPr>
              <p:nvPr/>
            </p:nvSpPr>
            <p:spPr bwMode="auto">
              <a:xfrm>
                <a:off x="1959" y="2225"/>
                <a:ext cx="45" cy="43"/>
              </a:xfrm>
              <a:custGeom>
                <a:avLst/>
                <a:gdLst/>
                <a:ahLst/>
                <a:cxnLst>
                  <a:cxn ang="0">
                    <a:pos x="40" y="22"/>
                  </a:cxn>
                  <a:cxn ang="0">
                    <a:pos x="38" y="28"/>
                  </a:cxn>
                  <a:cxn ang="0">
                    <a:pos x="37" y="33"/>
                  </a:cxn>
                  <a:cxn ang="0">
                    <a:pos x="35" y="37"/>
                  </a:cxn>
                  <a:cxn ang="0">
                    <a:pos x="31" y="40"/>
                  </a:cxn>
                  <a:cxn ang="0">
                    <a:pos x="26" y="42"/>
                  </a:cxn>
                  <a:cxn ang="0">
                    <a:pos x="23" y="42"/>
                  </a:cxn>
                  <a:cxn ang="0">
                    <a:pos x="18" y="42"/>
                  </a:cxn>
                  <a:cxn ang="0">
                    <a:pos x="15" y="40"/>
                  </a:cxn>
                  <a:cxn ang="0">
                    <a:pos x="11" y="37"/>
                  </a:cxn>
                  <a:cxn ang="0">
                    <a:pos x="8" y="33"/>
                  </a:cxn>
                  <a:cxn ang="0">
                    <a:pos x="6" y="28"/>
                  </a:cxn>
                  <a:cxn ang="0">
                    <a:pos x="6" y="22"/>
                  </a:cxn>
                  <a:cxn ang="0">
                    <a:pos x="6" y="15"/>
                  </a:cxn>
                  <a:cxn ang="0">
                    <a:pos x="8" y="10"/>
                  </a:cxn>
                  <a:cxn ang="0">
                    <a:pos x="11" y="6"/>
                  </a:cxn>
                  <a:cxn ang="0">
                    <a:pos x="15" y="5"/>
                  </a:cxn>
                  <a:cxn ang="0">
                    <a:pos x="18" y="3"/>
                  </a:cxn>
                  <a:cxn ang="0">
                    <a:pos x="23" y="1"/>
                  </a:cxn>
                  <a:cxn ang="0">
                    <a:pos x="26" y="3"/>
                  </a:cxn>
                  <a:cxn ang="0">
                    <a:pos x="31" y="5"/>
                  </a:cxn>
                  <a:cxn ang="0">
                    <a:pos x="35" y="6"/>
                  </a:cxn>
                  <a:cxn ang="0">
                    <a:pos x="37" y="10"/>
                  </a:cxn>
                  <a:cxn ang="0">
                    <a:pos x="38" y="15"/>
                  </a:cxn>
                  <a:cxn ang="0">
                    <a:pos x="40" y="22"/>
                  </a:cxn>
                  <a:cxn ang="0">
                    <a:pos x="0" y="22"/>
                  </a:cxn>
                  <a:cxn ang="0">
                    <a:pos x="1" y="28"/>
                  </a:cxn>
                  <a:cxn ang="0">
                    <a:pos x="3" y="33"/>
                  </a:cxn>
                  <a:cxn ang="0">
                    <a:pos x="6" y="38"/>
                  </a:cxn>
                  <a:cxn ang="0">
                    <a:pos x="11" y="42"/>
                  </a:cxn>
                  <a:cxn ang="0">
                    <a:pos x="16" y="43"/>
                  </a:cxn>
                  <a:cxn ang="0">
                    <a:pos x="23" y="43"/>
                  </a:cxn>
                  <a:cxn ang="0">
                    <a:pos x="28" y="43"/>
                  </a:cxn>
                  <a:cxn ang="0">
                    <a:pos x="35" y="42"/>
                  </a:cxn>
                  <a:cxn ang="0">
                    <a:pos x="38" y="38"/>
                  </a:cxn>
                  <a:cxn ang="0">
                    <a:pos x="42" y="33"/>
                  </a:cxn>
                  <a:cxn ang="0">
                    <a:pos x="45" y="28"/>
                  </a:cxn>
                  <a:cxn ang="0">
                    <a:pos x="45" y="22"/>
                  </a:cxn>
                  <a:cxn ang="0">
                    <a:pos x="45" y="15"/>
                  </a:cxn>
                  <a:cxn ang="0">
                    <a:pos x="42" y="10"/>
                  </a:cxn>
                  <a:cxn ang="0">
                    <a:pos x="38" y="5"/>
                  </a:cxn>
                  <a:cxn ang="0">
                    <a:pos x="35" y="1"/>
                  </a:cxn>
                  <a:cxn ang="0">
                    <a:pos x="28" y="0"/>
                  </a:cxn>
                  <a:cxn ang="0">
                    <a:pos x="23" y="0"/>
                  </a:cxn>
                  <a:cxn ang="0">
                    <a:pos x="16" y="0"/>
                  </a:cxn>
                  <a:cxn ang="0">
                    <a:pos x="11" y="1"/>
                  </a:cxn>
                  <a:cxn ang="0">
                    <a:pos x="6" y="5"/>
                  </a:cxn>
                  <a:cxn ang="0">
                    <a:pos x="3" y="10"/>
                  </a:cxn>
                  <a:cxn ang="0">
                    <a:pos x="1" y="15"/>
                  </a:cxn>
                  <a:cxn ang="0">
                    <a:pos x="0" y="22"/>
                  </a:cxn>
                </a:cxnLst>
                <a:rect l="0" t="0" r="r" b="b"/>
                <a:pathLst>
                  <a:path w="45" h="43">
                    <a:moveTo>
                      <a:pt x="40" y="22"/>
                    </a:moveTo>
                    <a:lnTo>
                      <a:pt x="38" y="28"/>
                    </a:lnTo>
                    <a:lnTo>
                      <a:pt x="37" y="33"/>
                    </a:lnTo>
                    <a:lnTo>
                      <a:pt x="35" y="37"/>
                    </a:lnTo>
                    <a:lnTo>
                      <a:pt x="31" y="40"/>
                    </a:lnTo>
                    <a:lnTo>
                      <a:pt x="26" y="42"/>
                    </a:lnTo>
                    <a:lnTo>
                      <a:pt x="23" y="42"/>
                    </a:lnTo>
                    <a:lnTo>
                      <a:pt x="18" y="42"/>
                    </a:lnTo>
                    <a:lnTo>
                      <a:pt x="15" y="40"/>
                    </a:lnTo>
                    <a:lnTo>
                      <a:pt x="11" y="37"/>
                    </a:lnTo>
                    <a:lnTo>
                      <a:pt x="8" y="33"/>
                    </a:lnTo>
                    <a:lnTo>
                      <a:pt x="6" y="28"/>
                    </a:lnTo>
                    <a:lnTo>
                      <a:pt x="6" y="22"/>
                    </a:lnTo>
                    <a:lnTo>
                      <a:pt x="6" y="15"/>
                    </a:lnTo>
                    <a:lnTo>
                      <a:pt x="8" y="10"/>
                    </a:lnTo>
                    <a:lnTo>
                      <a:pt x="11" y="6"/>
                    </a:lnTo>
                    <a:lnTo>
                      <a:pt x="15" y="5"/>
                    </a:lnTo>
                    <a:lnTo>
                      <a:pt x="18" y="3"/>
                    </a:lnTo>
                    <a:lnTo>
                      <a:pt x="23" y="1"/>
                    </a:lnTo>
                    <a:lnTo>
                      <a:pt x="26" y="3"/>
                    </a:lnTo>
                    <a:lnTo>
                      <a:pt x="31" y="5"/>
                    </a:lnTo>
                    <a:lnTo>
                      <a:pt x="35" y="6"/>
                    </a:lnTo>
                    <a:lnTo>
                      <a:pt x="37" y="10"/>
                    </a:lnTo>
                    <a:lnTo>
                      <a:pt x="38" y="15"/>
                    </a:lnTo>
                    <a:lnTo>
                      <a:pt x="40" y="22"/>
                    </a:lnTo>
                    <a:close/>
                    <a:moveTo>
                      <a:pt x="0" y="22"/>
                    </a:moveTo>
                    <a:lnTo>
                      <a:pt x="1" y="28"/>
                    </a:lnTo>
                    <a:lnTo>
                      <a:pt x="3" y="33"/>
                    </a:lnTo>
                    <a:lnTo>
                      <a:pt x="6" y="38"/>
                    </a:lnTo>
                    <a:lnTo>
                      <a:pt x="11" y="42"/>
                    </a:lnTo>
                    <a:lnTo>
                      <a:pt x="16" y="43"/>
                    </a:lnTo>
                    <a:lnTo>
                      <a:pt x="23" y="43"/>
                    </a:lnTo>
                    <a:lnTo>
                      <a:pt x="28" y="43"/>
                    </a:lnTo>
                    <a:lnTo>
                      <a:pt x="35" y="42"/>
                    </a:lnTo>
                    <a:lnTo>
                      <a:pt x="38" y="38"/>
                    </a:lnTo>
                    <a:lnTo>
                      <a:pt x="42" y="33"/>
                    </a:lnTo>
                    <a:lnTo>
                      <a:pt x="45" y="28"/>
                    </a:lnTo>
                    <a:lnTo>
                      <a:pt x="45" y="22"/>
                    </a:lnTo>
                    <a:lnTo>
                      <a:pt x="45" y="15"/>
                    </a:lnTo>
                    <a:lnTo>
                      <a:pt x="42" y="10"/>
                    </a:lnTo>
                    <a:lnTo>
                      <a:pt x="38" y="5"/>
                    </a:lnTo>
                    <a:lnTo>
                      <a:pt x="35" y="1"/>
                    </a:lnTo>
                    <a:lnTo>
                      <a:pt x="28" y="0"/>
                    </a:lnTo>
                    <a:lnTo>
                      <a:pt x="23" y="0"/>
                    </a:lnTo>
                    <a:lnTo>
                      <a:pt x="16" y="0"/>
                    </a:lnTo>
                    <a:lnTo>
                      <a:pt x="11" y="1"/>
                    </a:lnTo>
                    <a:lnTo>
                      <a:pt x="6" y="5"/>
                    </a:lnTo>
                    <a:lnTo>
                      <a:pt x="3" y="10"/>
                    </a:lnTo>
                    <a:lnTo>
                      <a:pt x="1" y="15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546" name="Freeform 338"/>
              <p:cNvSpPr>
                <a:spLocks/>
              </p:cNvSpPr>
              <p:nvPr/>
            </p:nvSpPr>
            <p:spPr bwMode="auto">
              <a:xfrm>
                <a:off x="2014" y="2225"/>
                <a:ext cx="35" cy="43"/>
              </a:xfrm>
              <a:custGeom>
                <a:avLst/>
                <a:gdLst/>
                <a:ahLst/>
                <a:cxnLst>
                  <a:cxn ang="0">
                    <a:pos x="32" y="20"/>
                  </a:cxn>
                  <a:cxn ang="0">
                    <a:pos x="32" y="23"/>
                  </a:cxn>
                  <a:cxn ang="0">
                    <a:pos x="32" y="27"/>
                  </a:cxn>
                  <a:cxn ang="0">
                    <a:pos x="30" y="30"/>
                  </a:cxn>
                  <a:cxn ang="0">
                    <a:pos x="30" y="33"/>
                  </a:cxn>
                  <a:cxn ang="0">
                    <a:pos x="29" y="37"/>
                  </a:cxn>
                  <a:cxn ang="0">
                    <a:pos x="27" y="38"/>
                  </a:cxn>
                  <a:cxn ang="0">
                    <a:pos x="23" y="40"/>
                  </a:cxn>
                  <a:cxn ang="0">
                    <a:pos x="18" y="42"/>
                  </a:cxn>
                  <a:cxn ang="0">
                    <a:pos x="13" y="40"/>
                  </a:cxn>
                  <a:cxn ang="0">
                    <a:pos x="10" y="40"/>
                  </a:cxn>
                  <a:cxn ang="0">
                    <a:pos x="8" y="37"/>
                  </a:cxn>
                  <a:cxn ang="0">
                    <a:pos x="7" y="35"/>
                  </a:cxn>
                  <a:cxn ang="0">
                    <a:pos x="5" y="32"/>
                  </a:cxn>
                  <a:cxn ang="0">
                    <a:pos x="5" y="28"/>
                  </a:cxn>
                  <a:cxn ang="0">
                    <a:pos x="5" y="25"/>
                  </a:cxn>
                  <a:cxn ang="0">
                    <a:pos x="5" y="22"/>
                  </a:cxn>
                  <a:cxn ang="0">
                    <a:pos x="5" y="13"/>
                  </a:cxn>
                  <a:cxn ang="0">
                    <a:pos x="5" y="6"/>
                  </a:cxn>
                  <a:cxn ang="0">
                    <a:pos x="5" y="0"/>
                  </a:cxn>
                  <a:cxn ang="0">
                    <a:pos x="5" y="1"/>
                  </a:cxn>
                  <a:cxn ang="0">
                    <a:pos x="3" y="1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6"/>
                  </a:cxn>
                  <a:cxn ang="0">
                    <a:pos x="0" y="22"/>
                  </a:cxn>
                  <a:cxn ang="0">
                    <a:pos x="0" y="27"/>
                  </a:cxn>
                  <a:cxn ang="0">
                    <a:pos x="0" y="33"/>
                  </a:cxn>
                  <a:cxn ang="0">
                    <a:pos x="3" y="38"/>
                  </a:cxn>
                  <a:cxn ang="0">
                    <a:pos x="7" y="42"/>
                  </a:cxn>
                  <a:cxn ang="0">
                    <a:pos x="10" y="43"/>
                  </a:cxn>
                  <a:cxn ang="0">
                    <a:pos x="17" y="43"/>
                  </a:cxn>
                  <a:cxn ang="0">
                    <a:pos x="23" y="43"/>
                  </a:cxn>
                  <a:cxn ang="0">
                    <a:pos x="29" y="42"/>
                  </a:cxn>
                  <a:cxn ang="0">
                    <a:pos x="32" y="37"/>
                  </a:cxn>
                  <a:cxn ang="0">
                    <a:pos x="34" y="33"/>
                  </a:cxn>
                  <a:cxn ang="0">
                    <a:pos x="34" y="27"/>
                  </a:cxn>
                  <a:cxn ang="0">
                    <a:pos x="35" y="11"/>
                  </a:cxn>
                  <a:cxn ang="0">
                    <a:pos x="35" y="0"/>
                  </a:cxn>
                  <a:cxn ang="0">
                    <a:pos x="35" y="1"/>
                  </a:cxn>
                  <a:cxn ang="0">
                    <a:pos x="34" y="1"/>
                  </a:cxn>
                  <a:cxn ang="0">
                    <a:pos x="32" y="1"/>
                  </a:cxn>
                  <a:cxn ang="0">
                    <a:pos x="32" y="0"/>
                  </a:cxn>
                  <a:cxn ang="0">
                    <a:pos x="32" y="5"/>
                  </a:cxn>
                  <a:cxn ang="0">
                    <a:pos x="32" y="11"/>
                  </a:cxn>
                  <a:cxn ang="0">
                    <a:pos x="32" y="20"/>
                  </a:cxn>
                </a:cxnLst>
                <a:rect l="0" t="0" r="r" b="b"/>
                <a:pathLst>
                  <a:path w="35" h="43">
                    <a:moveTo>
                      <a:pt x="32" y="20"/>
                    </a:moveTo>
                    <a:lnTo>
                      <a:pt x="32" y="23"/>
                    </a:lnTo>
                    <a:lnTo>
                      <a:pt x="32" y="27"/>
                    </a:lnTo>
                    <a:lnTo>
                      <a:pt x="30" y="30"/>
                    </a:lnTo>
                    <a:lnTo>
                      <a:pt x="30" y="33"/>
                    </a:lnTo>
                    <a:lnTo>
                      <a:pt x="29" y="37"/>
                    </a:lnTo>
                    <a:lnTo>
                      <a:pt x="27" y="38"/>
                    </a:lnTo>
                    <a:lnTo>
                      <a:pt x="23" y="40"/>
                    </a:lnTo>
                    <a:lnTo>
                      <a:pt x="18" y="42"/>
                    </a:lnTo>
                    <a:lnTo>
                      <a:pt x="13" y="40"/>
                    </a:lnTo>
                    <a:lnTo>
                      <a:pt x="10" y="40"/>
                    </a:lnTo>
                    <a:lnTo>
                      <a:pt x="8" y="37"/>
                    </a:lnTo>
                    <a:lnTo>
                      <a:pt x="7" y="35"/>
                    </a:lnTo>
                    <a:lnTo>
                      <a:pt x="5" y="32"/>
                    </a:lnTo>
                    <a:lnTo>
                      <a:pt x="5" y="28"/>
                    </a:lnTo>
                    <a:lnTo>
                      <a:pt x="5" y="25"/>
                    </a:lnTo>
                    <a:lnTo>
                      <a:pt x="5" y="22"/>
                    </a:lnTo>
                    <a:lnTo>
                      <a:pt x="5" y="13"/>
                    </a:lnTo>
                    <a:lnTo>
                      <a:pt x="5" y="6"/>
                    </a:lnTo>
                    <a:lnTo>
                      <a:pt x="5" y="0"/>
                    </a:lnTo>
                    <a:lnTo>
                      <a:pt x="5" y="1"/>
                    </a:lnTo>
                    <a:lnTo>
                      <a:pt x="3" y="1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6"/>
                    </a:lnTo>
                    <a:lnTo>
                      <a:pt x="0" y="22"/>
                    </a:lnTo>
                    <a:lnTo>
                      <a:pt x="0" y="27"/>
                    </a:lnTo>
                    <a:lnTo>
                      <a:pt x="0" y="33"/>
                    </a:lnTo>
                    <a:lnTo>
                      <a:pt x="3" y="38"/>
                    </a:lnTo>
                    <a:lnTo>
                      <a:pt x="7" y="42"/>
                    </a:lnTo>
                    <a:lnTo>
                      <a:pt x="10" y="43"/>
                    </a:lnTo>
                    <a:lnTo>
                      <a:pt x="17" y="43"/>
                    </a:lnTo>
                    <a:lnTo>
                      <a:pt x="23" y="43"/>
                    </a:lnTo>
                    <a:lnTo>
                      <a:pt x="29" y="42"/>
                    </a:lnTo>
                    <a:lnTo>
                      <a:pt x="32" y="37"/>
                    </a:lnTo>
                    <a:lnTo>
                      <a:pt x="34" y="33"/>
                    </a:lnTo>
                    <a:lnTo>
                      <a:pt x="34" y="27"/>
                    </a:lnTo>
                    <a:lnTo>
                      <a:pt x="35" y="11"/>
                    </a:lnTo>
                    <a:lnTo>
                      <a:pt x="35" y="0"/>
                    </a:lnTo>
                    <a:lnTo>
                      <a:pt x="35" y="1"/>
                    </a:lnTo>
                    <a:lnTo>
                      <a:pt x="34" y="1"/>
                    </a:lnTo>
                    <a:lnTo>
                      <a:pt x="32" y="1"/>
                    </a:lnTo>
                    <a:lnTo>
                      <a:pt x="32" y="0"/>
                    </a:lnTo>
                    <a:lnTo>
                      <a:pt x="32" y="5"/>
                    </a:lnTo>
                    <a:lnTo>
                      <a:pt x="32" y="11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547" name="Freeform 339"/>
              <p:cNvSpPr>
                <a:spLocks noEditPoints="1"/>
              </p:cNvSpPr>
              <p:nvPr/>
            </p:nvSpPr>
            <p:spPr bwMode="auto">
              <a:xfrm>
                <a:off x="2061" y="2225"/>
                <a:ext cx="30" cy="43"/>
              </a:xfrm>
              <a:custGeom>
                <a:avLst/>
                <a:gdLst/>
                <a:ahLst/>
                <a:cxnLst>
                  <a:cxn ang="0">
                    <a:pos x="7" y="10"/>
                  </a:cxn>
                  <a:cxn ang="0">
                    <a:pos x="8" y="3"/>
                  </a:cxn>
                  <a:cxn ang="0">
                    <a:pos x="13" y="3"/>
                  </a:cxn>
                  <a:cxn ang="0">
                    <a:pos x="17" y="3"/>
                  </a:cxn>
                  <a:cxn ang="0">
                    <a:pos x="20" y="5"/>
                  </a:cxn>
                  <a:cxn ang="0">
                    <a:pos x="22" y="8"/>
                  </a:cxn>
                  <a:cxn ang="0">
                    <a:pos x="22" y="13"/>
                  </a:cxn>
                  <a:cxn ang="0">
                    <a:pos x="18" y="16"/>
                  </a:cxn>
                  <a:cxn ang="0">
                    <a:pos x="17" y="20"/>
                  </a:cxn>
                  <a:cxn ang="0">
                    <a:pos x="12" y="20"/>
                  </a:cxn>
                  <a:cxn ang="0">
                    <a:pos x="8" y="20"/>
                  </a:cxn>
                  <a:cxn ang="0">
                    <a:pos x="7" y="16"/>
                  </a:cxn>
                  <a:cxn ang="0">
                    <a:pos x="2" y="35"/>
                  </a:cxn>
                  <a:cxn ang="0">
                    <a:pos x="2" y="43"/>
                  </a:cxn>
                  <a:cxn ang="0">
                    <a:pos x="5" y="43"/>
                  </a:cxn>
                  <a:cxn ang="0">
                    <a:pos x="7" y="35"/>
                  </a:cxn>
                  <a:cxn ang="0">
                    <a:pos x="7" y="23"/>
                  </a:cxn>
                  <a:cxn ang="0">
                    <a:pos x="13" y="28"/>
                  </a:cxn>
                  <a:cxn ang="0">
                    <a:pos x="22" y="38"/>
                  </a:cxn>
                  <a:cxn ang="0">
                    <a:pos x="25" y="43"/>
                  </a:cxn>
                  <a:cxn ang="0">
                    <a:pos x="29" y="43"/>
                  </a:cxn>
                  <a:cxn ang="0">
                    <a:pos x="22" y="33"/>
                  </a:cxn>
                  <a:cxn ang="0">
                    <a:pos x="17" y="22"/>
                  </a:cxn>
                  <a:cxn ang="0">
                    <a:pos x="20" y="20"/>
                  </a:cxn>
                  <a:cxn ang="0">
                    <a:pos x="23" y="16"/>
                  </a:cxn>
                  <a:cxn ang="0">
                    <a:pos x="27" y="13"/>
                  </a:cxn>
                  <a:cxn ang="0">
                    <a:pos x="27" y="6"/>
                  </a:cxn>
                  <a:cxn ang="0">
                    <a:pos x="23" y="3"/>
                  </a:cxn>
                  <a:cxn ang="0">
                    <a:pos x="15" y="0"/>
                  </a:cxn>
                  <a:cxn ang="0">
                    <a:pos x="10" y="0"/>
                  </a:cxn>
                  <a:cxn ang="0">
                    <a:pos x="7" y="1"/>
                  </a:cxn>
                  <a:cxn ang="0">
                    <a:pos x="0" y="0"/>
                  </a:cxn>
                  <a:cxn ang="0">
                    <a:pos x="2" y="16"/>
                  </a:cxn>
                </a:cxnLst>
                <a:rect l="0" t="0" r="r" b="b"/>
                <a:pathLst>
                  <a:path w="30" h="43">
                    <a:moveTo>
                      <a:pt x="7" y="16"/>
                    </a:moveTo>
                    <a:lnTo>
                      <a:pt x="7" y="10"/>
                    </a:lnTo>
                    <a:lnTo>
                      <a:pt x="7" y="3"/>
                    </a:lnTo>
                    <a:lnTo>
                      <a:pt x="8" y="3"/>
                    </a:lnTo>
                    <a:lnTo>
                      <a:pt x="12" y="3"/>
                    </a:lnTo>
                    <a:lnTo>
                      <a:pt x="13" y="3"/>
                    </a:lnTo>
                    <a:lnTo>
                      <a:pt x="15" y="3"/>
                    </a:lnTo>
                    <a:lnTo>
                      <a:pt x="17" y="3"/>
                    </a:lnTo>
                    <a:lnTo>
                      <a:pt x="18" y="5"/>
                    </a:lnTo>
                    <a:lnTo>
                      <a:pt x="20" y="5"/>
                    </a:lnTo>
                    <a:lnTo>
                      <a:pt x="20" y="6"/>
                    </a:lnTo>
                    <a:lnTo>
                      <a:pt x="22" y="8"/>
                    </a:lnTo>
                    <a:lnTo>
                      <a:pt x="22" y="11"/>
                    </a:lnTo>
                    <a:lnTo>
                      <a:pt x="22" y="13"/>
                    </a:lnTo>
                    <a:lnTo>
                      <a:pt x="20" y="15"/>
                    </a:lnTo>
                    <a:lnTo>
                      <a:pt x="18" y="16"/>
                    </a:lnTo>
                    <a:lnTo>
                      <a:pt x="18" y="18"/>
                    </a:lnTo>
                    <a:lnTo>
                      <a:pt x="17" y="20"/>
                    </a:lnTo>
                    <a:lnTo>
                      <a:pt x="13" y="20"/>
                    </a:lnTo>
                    <a:lnTo>
                      <a:pt x="12" y="20"/>
                    </a:lnTo>
                    <a:lnTo>
                      <a:pt x="10" y="20"/>
                    </a:lnTo>
                    <a:lnTo>
                      <a:pt x="8" y="20"/>
                    </a:lnTo>
                    <a:lnTo>
                      <a:pt x="7" y="20"/>
                    </a:lnTo>
                    <a:lnTo>
                      <a:pt x="7" y="16"/>
                    </a:lnTo>
                    <a:close/>
                    <a:moveTo>
                      <a:pt x="2" y="27"/>
                    </a:moveTo>
                    <a:lnTo>
                      <a:pt x="2" y="35"/>
                    </a:lnTo>
                    <a:lnTo>
                      <a:pt x="0" y="43"/>
                    </a:lnTo>
                    <a:lnTo>
                      <a:pt x="2" y="43"/>
                    </a:lnTo>
                    <a:lnTo>
                      <a:pt x="3" y="43"/>
                    </a:lnTo>
                    <a:lnTo>
                      <a:pt x="5" y="43"/>
                    </a:lnTo>
                    <a:lnTo>
                      <a:pt x="7" y="43"/>
                    </a:lnTo>
                    <a:lnTo>
                      <a:pt x="7" y="35"/>
                    </a:lnTo>
                    <a:lnTo>
                      <a:pt x="7" y="27"/>
                    </a:lnTo>
                    <a:lnTo>
                      <a:pt x="7" y="23"/>
                    </a:lnTo>
                    <a:lnTo>
                      <a:pt x="8" y="23"/>
                    </a:lnTo>
                    <a:lnTo>
                      <a:pt x="13" y="28"/>
                    </a:lnTo>
                    <a:lnTo>
                      <a:pt x="17" y="33"/>
                    </a:lnTo>
                    <a:lnTo>
                      <a:pt x="22" y="38"/>
                    </a:lnTo>
                    <a:lnTo>
                      <a:pt x="23" y="43"/>
                    </a:lnTo>
                    <a:lnTo>
                      <a:pt x="25" y="43"/>
                    </a:lnTo>
                    <a:lnTo>
                      <a:pt x="27" y="43"/>
                    </a:lnTo>
                    <a:lnTo>
                      <a:pt x="29" y="43"/>
                    </a:lnTo>
                    <a:lnTo>
                      <a:pt x="30" y="43"/>
                    </a:lnTo>
                    <a:lnTo>
                      <a:pt x="22" y="33"/>
                    </a:lnTo>
                    <a:lnTo>
                      <a:pt x="15" y="22"/>
                    </a:lnTo>
                    <a:lnTo>
                      <a:pt x="17" y="22"/>
                    </a:lnTo>
                    <a:lnTo>
                      <a:pt x="18" y="22"/>
                    </a:lnTo>
                    <a:lnTo>
                      <a:pt x="20" y="20"/>
                    </a:lnTo>
                    <a:lnTo>
                      <a:pt x="22" y="18"/>
                    </a:lnTo>
                    <a:lnTo>
                      <a:pt x="23" y="16"/>
                    </a:lnTo>
                    <a:lnTo>
                      <a:pt x="25" y="15"/>
                    </a:lnTo>
                    <a:lnTo>
                      <a:pt x="27" y="13"/>
                    </a:lnTo>
                    <a:lnTo>
                      <a:pt x="27" y="10"/>
                    </a:lnTo>
                    <a:lnTo>
                      <a:pt x="27" y="6"/>
                    </a:lnTo>
                    <a:lnTo>
                      <a:pt x="25" y="5"/>
                    </a:lnTo>
                    <a:lnTo>
                      <a:pt x="23" y="3"/>
                    </a:lnTo>
                    <a:lnTo>
                      <a:pt x="18" y="1"/>
                    </a:lnTo>
                    <a:lnTo>
                      <a:pt x="15" y="0"/>
                    </a:lnTo>
                    <a:lnTo>
                      <a:pt x="12" y="0"/>
                    </a:lnTo>
                    <a:lnTo>
                      <a:pt x="10" y="0"/>
                    </a:lnTo>
                    <a:lnTo>
                      <a:pt x="8" y="1"/>
                    </a:lnTo>
                    <a:lnTo>
                      <a:pt x="7" y="1"/>
                    </a:lnTo>
                    <a:lnTo>
                      <a:pt x="3" y="1"/>
                    </a:lnTo>
                    <a:lnTo>
                      <a:pt x="0" y="0"/>
                    </a:lnTo>
                    <a:lnTo>
                      <a:pt x="2" y="8"/>
                    </a:lnTo>
                    <a:lnTo>
                      <a:pt x="2" y="16"/>
                    </a:lnTo>
                    <a:lnTo>
                      <a:pt x="2" y="2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548" name="Freeform 340"/>
              <p:cNvSpPr>
                <a:spLocks/>
              </p:cNvSpPr>
              <p:nvPr/>
            </p:nvSpPr>
            <p:spPr bwMode="auto">
              <a:xfrm>
                <a:off x="2096" y="2225"/>
                <a:ext cx="25" cy="43"/>
              </a:xfrm>
              <a:custGeom>
                <a:avLst/>
                <a:gdLst/>
                <a:ahLst/>
                <a:cxnLst>
                  <a:cxn ang="0">
                    <a:pos x="2" y="38"/>
                  </a:cxn>
                  <a:cxn ang="0">
                    <a:pos x="2" y="42"/>
                  </a:cxn>
                  <a:cxn ang="0">
                    <a:pos x="7" y="43"/>
                  </a:cxn>
                  <a:cxn ang="0">
                    <a:pos x="15" y="43"/>
                  </a:cxn>
                  <a:cxn ang="0">
                    <a:pos x="22" y="40"/>
                  </a:cxn>
                  <a:cxn ang="0">
                    <a:pos x="25" y="30"/>
                  </a:cxn>
                  <a:cxn ang="0">
                    <a:pos x="24" y="25"/>
                  </a:cxn>
                  <a:cxn ang="0">
                    <a:pos x="22" y="23"/>
                  </a:cxn>
                  <a:cxn ang="0">
                    <a:pos x="15" y="18"/>
                  </a:cxn>
                  <a:cxn ang="0">
                    <a:pos x="12" y="18"/>
                  </a:cxn>
                  <a:cxn ang="0">
                    <a:pos x="9" y="16"/>
                  </a:cxn>
                  <a:cxn ang="0">
                    <a:pos x="7" y="13"/>
                  </a:cxn>
                  <a:cxn ang="0">
                    <a:pos x="7" y="10"/>
                  </a:cxn>
                  <a:cxn ang="0">
                    <a:pos x="9" y="5"/>
                  </a:cxn>
                  <a:cxn ang="0">
                    <a:pos x="14" y="1"/>
                  </a:cxn>
                  <a:cxn ang="0">
                    <a:pos x="17" y="3"/>
                  </a:cxn>
                  <a:cxn ang="0">
                    <a:pos x="19" y="3"/>
                  </a:cxn>
                  <a:cxn ang="0">
                    <a:pos x="20" y="6"/>
                  </a:cxn>
                  <a:cxn ang="0">
                    <a:pos x="22" y="8"/>
                  </a:cxn>
                  <a:cxn ang="0">
                    <a:pos x="22" y="5"/>
                  </a:cxn>
                  <a:cxn ang="0">
                    <a:pos x="20" y="0"/>
                  </a:cxn>
                  <a:cxn ang="0">
                    <a:pos x="9" y="0"/>
                  </a:cxn>
                  <a:cxn ang="0">
                    <a:pos x="2" y="6"/>
                  </a:cxn>
                  <a:cxn ang="0">
                    <a:pos x="2" y="16"/>
                  </a:cxn>
                  <a:cxn ang="0">
                    <a:pos x="5" y="20"/>
                  </a:cxn>
                  <a:cxn ang="0">
                    <a:pos x="9" y="22"/>
                  </a:cxn>
                  <a:cxn ang="0">
                    <a:pos x="14" y="23"/>
                  </a:cxn>
                  <a:cxn ang="0">
                    <a:pos x="17" y="25"/>
                  </a:cxn>
                  <a:cxn ang="0">
                    <a:pos x="19" y="28"/>
                  </a:cxn>
                  <a:cxn ang="0">
                    <a:pos x="20" y="30"/>
                  </a:cxn>
                  <a:cxn ang="0">
                    <a:pos x="20" y="37"/>
                  </a:cxn>
                  <a:cxn ang="0">
                    <a:pos x="15" y="40"/>
                  </a:cxn>
                  <a:cxn ang="0">
                    <a:pos x="9" y="42"/>
                  </a:cxn>
                  <a:cxn ang="0">
                    <a:pos x="4" y="37"/>
                  </a:cxn>
                  <a:cxn ang="0">
                    <a:pos x="2" y="35"/>
                  </a:cxn>
                </a:cxnLst>
                <a:rect l="0" t="0" r="r" b="b"/>
                <a:pathLst>
                  <a:path w="25" h="43">
                    <a:moveTo>
                      <a:pt x="2" y="35"/>
                    </a:moveTo>
                    <a:lnTo>
                      <a:pt x="2" y="38"/>
                    </a:lnTo>
                    <a:lnTo>
                      <a:pt x="0" y="40"/>
                    </a:lnTo>
                    <a:lnTo>
                      <a:pt x="2" y="42"/>
                    </a:lnTo>
                    <a:lnTo>
                      <a:pt x="5" y="43"/>
                    </a:lnTo>
                    <a:lnTo>
                      <a:pt x="7" y="43"/>
                    </a:lnTo>
                    <a:lnTo>
                      <a:pt x="10" y="43"/>
                    </a:lnTo>
                    <a:lnTo>
                      <a:pt x="15" y="43"/>
                    </a:lnTo>
                    <a:lnTo>
                      <a:pt x="19" y="42"/>
                    </a:lnTo>
                    <a:lnTo>
                      <a:pt x="22" y="40"/>
                    </a:lnTo>
                    <a:lnTo>
                      <a:pt x="24" y="35"/>
                    </a:lnTo>
                    <a:lnTo>
                      <a:pt x="25" y="30"/>
                    </a:lnTo>
                    <a:lnTo>
                      <a:pt x="25" y="28"/>
                    </a:lnTo>
                    <a:lnTo>
                      <a:pt x="24" y="25"/>
                    </a:lnTo>
                    <a:lnTo>
                      <a:pt x="24" y="23"/>
                    </a:lnTo>
                    <a:lnTo>
                      <a:pt x="22" y="23"/>
                    </a:lnTo>
                    <a:lnTo>
                      <a:pt x="19" y="20"/>
                    </a:lnTo>
                    <a:lnTo>
                      <a:pt x="15" y="18"/>
                    </a:lnTo>
                    <a:lnTo>
                      <a:pt x="14" y="18"/>
                    </a:lnTo>
                    <a:lnTo>
                      <a:pt x="12" y="18"/>
                    </a:lnTo>
                    <a:lnTo>
                      <a:pt x="10" y="16"/>
                    </a:lnTo>
                    <a:lnTo>
                      <a:pt x="9" y="16"/>
                    </a:lnTo>
                    <a:lnTo>
                      <a:pt x="9" y="15"/>
                    </a:lnTo>
                    <a:lnTo>
                      <a:pt x="7" y="13"/>
                    </a:lnTo>
                    <a:lnTo>
                      <a:pt x="7" y="11"/>
                    </a:lnTo>
                    <a:lnTo>
                      <a:pt x="7" y="10"/>
                    </a:lnTo>
                    <a:lnTo>
                      <a:pt x="7" y="6"/>
                    </a:lnTo>
                    <a:lnTo>
                      <a:pt x="9" y="5"/>
                    </a:lnTo>
                    <a:lnTo>
                      <a:pt x="10" y="3"/>
                    </a:lnTo>
                    <a:lnTo>
                      <a:pt x="14" y="1"/>
                    </a:lnTo>
                    <a:lnTo>
                      <a:pt x="15" y="1"/>
                    </a:lnTo>
                    <a:lnTo>
                      <a:pt x="17" y="3"/>
                    </a:lnTo>
                    <a:lnTo>
                      <a:pt x="19" y="3"/>
                    </a:lnTo>
                    <a:lnTo>
                      <a:pt x="19" y="3"/>
                    </a:lnTo>
                    <a:lnTo>
                      <a:pt x="20" y="5"/>
                    </a:lnTo>
                    <a:lnTo>
                      <a:pt x="20" y="6"/>
                    </a:lnTo>
                    <a:lnTo>
                      <a:pt x="20" y="6"/>
                    </a:lnTo>
                    <a:lnTo>
                      <a:pt x="22" y="8"/>
                    </a:lnTo>
                    <a:lnTo>
                      <a:pt x="22" y="8"/>
                    </a:lnTo>
                    <a:lnTo>
                      <a:pt x="22" y="5"/>
                    </a:lnTo>
                    <a:lnTo>
                      <a:pt x="24" y="3"/>
                    </a:lnTo>
                    <a:lnTo>
                      <a:pt x="20" y="0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5" y="3"/>
                    </a:lnTo>
                    <a:lnTo>
                      <a:pt x="2" y="6"/>
                    </a:lnTo>
                    <a:lnTo>
                      <a:pt x="2" y="11"/>
                    </a:lnTo>
                    <a:lnTo>
                      <a:pt x="2" y="16"/>
                    </a:lnTo>
                    <a:lnTo>
                      <a:pt x="5" y="20"/>
                    </a:lnTo>
                    <a:lnTo>
                      <a:pt x="5" y="20"/>
                    </a:lnTo>
                    <a:lnTo>
                      <a:pt x="7" y="22"/>
                    </a:lnTo>
                    <a:lnTo>
                      <a:pt x="9" y="22"/>
                    </a:lnTo>
                    <a:lnTo>
                      <a:pt x="10" y="23"/>
                    </a:lnTo>
                    <a:lnTo>
                      <a:pt x="14" y="23"/>
                    </a:lnTo>
                    <a:lnTo>
                      <a:pt x="15" y="25"/>
                    </a:lnTo>
                    <a:lnTo>
                      <a:pt x="17" y="25"/>
                    </a:lnTo>
                    <a:lnTo>
                      <a:pt x="17" y="27"/>
                    </a:lnTo>
                    <a:lnTo>
                      <a:pt x="19" y="28"/>
                    </a:lnTo>
                    <a:lnTo>
                      <a:pt x="20" y="28"/>
                    </a:lnTo>
                    <a:lnTo>
                      <a:pt x="20" y="30"/>
                    </a:lnTo>
                    <a:lnTo>
                      <a:pt x="20" y="33"/>
                    </a:lnTo>
                    <a:lnTo>
                      <a:pt x="20" y="37"/>
                    </a:lnTo>
                    <a:lnTo>
                      <a:pt x="19" y="38"/>
                    </a:lnTo>
                    <a:lnTo>
                      <a:pt x="15" y="40"/>
                    </a:lnTo>
                    <a:lnTo>
                      <a:pt x="12" y="42"/>
                    </a:lnTo>
                    <a:lnTo>
                      <a:pt x="9" y="42"/>
                    </a:lnTo>
                    <a:lnTo>
                      <a:pt x="5" y="40"/>
                    </a:lnTo>
                    <a:lnTo>
                      <a:pt x="4" y="37"/>
                    </a:lnTo>
                    <a:lnTo>
                      <a:pt x="2" y="35"/>
                    </a:lnTo>
                    <a:lnTo>
                      <a:pt x="2" y="3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549" name="Freeform 341"/>
              <p:cNvSpPr>
                <a:spLocks/>
              </p:cNvSpPr>
              <p:nvPr/>
            </p:nvSpPr>
            <p:spPr bwMode="auto">
              <a:xfrm>
                <a:off x="2130" y="2225"/>
                <a:ext cx="22" cy="43"/>
              </a:xfrm>
              <a:custGeom>
                <a:avLst/>
                <a:gdLst/>
                <a:ahLst/>
                <a:cxnLst>
                  <a:cxn ang="0">
                    <a:pos x="1" y="27"/>
                  </a:cxn>
                  <a:cxn ang="0">
                    <a:pos x="0" y="35"/>
                  </a:cxn>
                  <a:cxn ang="0">
                    <a:pos x="0" y="43"/>
                  </a:cxn>
                  <a:cxn ang="0">
                    <a:pos x="7" y="43"/>
                  </a:cxn>
                  <a:cxn ang="0">
                    <a:pos x="12" y="43"/>
                  </a:cxn>
                  <a:cxn ang="0">
                    <a:pos x="17" y="43"/>
                  </a:cxn>
                  <a:cxn ang="0">
                    <a:pos x="22" y="43"/>
                  </a:cxn>
                  <a:cxn ang="0">
                    <a:pos x="22" y="42"/>
                  </a:cxn>
                  <a:cxn ang="0">
                    <a:pos x="22" y="42"/>
                  </a:cxn>
                  <a:cxn ang="0">
                    <a:pos x="22" y="40"/>
                  </a:cxn>
                  <a:cxn ang="0">
                    <a:pos x="22" y="40"/>
                  </a:cxn>
                  <a:cxn ang="0">
                    <a:pos x="18" y="40"/>
                  </a:cxn>
                  <a:cxn ang="0">
                    <a:pos x="15" y="40"/>
                  </a:cxn>
                  <a:cxn ang="0">
                    <a:pos x="10" y="40"/>
                  </a:cxn>
                  <a:cxn ang="0">
                    <a:pos x="7" y="40"/>
                  </a:cxn>
                  <a:cxn ang="0">
                    <a:pos x="7" y="37"/>
                  </a:cxn>
                  <a:cxn ang="0">
                    <a:pos x="7" y="32"/>
                  </a:cxn>
                  <a:cxn ang="0">
                    <a:pos x="7" y="27"/>
                  </a:cxn>
                  <a:cxn ang="0">
                    <a:pos x="7" y="23"/>
                  </a:cxn>
                  <a:cxn ang="0">
                    <a:pos x="7" y="22"/>
                  </a:cxn>
                  <a:cxn ang="0">
                    <a:pos x="13" y="22"/>
                  </a:cxn>
                  <a:cxn ang="0">
                    <a:pos x="20" y="23"/>
                  </a:cxn>
                  <a:cxn ang="0">
                    <a:pos x="20" y="22"/>
                  </a:cxn>
                  <a:cxn ang="0">
                    <a:pos x="20" y="20"/>
                  </a:cxn>
                  <a:cxn ang="0">
                    <a:pos x="20" y="20"/>
                  </a:cxn>
                  <a:cxn ang="0">
                    <a:pos x="20" y="18"/>
                  </a:cxn>
                  <a:cxn ang="0">
                    <a:pos x="15" y="20"/>
                  </a:cxn>
                  <a:cxn ang="0">
                    <a:pos x="7" y="20"/>
                  </a:cxn>
                  <a:cxn ang="0">
                    <a:pos x="7" y="16"/>
                  </a:cxn>
                  <a:cxn ang="0">
                    <a:pos x="7" y="11"/>
                  </a:cxn>
                  <a:cxn ang="0">
                    <a:pos x="7" y="6"/>
                  </a:cxn>
                  <a:cxn ang="0">
                    <a:pos x="7" y="3"/>
                  </a:cxn>
                  <a:cxn ang="0">
                    <a:pos x="12" y="3"/>
                  </a:cxn>
                  <a:cxn ang="0">
                    <a:pos x="15" y="3"/>
                  </a:cxn>
                  <a:cxn ang="0">
                    <a:pos x="18" y="3"/>
                  </a:cxn>
                  <a:cxn ang="0">
                    <a:pos x="22" y="5"/>
                  </a:cxn>
                  <a:cxn ang="0">
                    <a:pos x="22" y="3"/>
                  </a:cxn>
                  <a:cxn ang="0">
                    <a:pos x="22" y="1"/>
                  </a:cxn>
                  <a:cxn ang="0">
                    <a:pos x="22" y="1"/>
                  </a:cxn>
                  <a:cxn ang="0">
                    <a:pos x="22" y="0"/>
                  </a:cxn>
                  <a:cxn ang="0">
                    <a:pos x="17" y="1"/>
                  </a:cxn>
                  <a:cxn ang="0">
                    <a:pos x="12" y="1"/>
                  </a:cxn>
                  <a:cxn ang="0">
                    <a:pos x="7" y="1"/>
                  </a:cxn>
                  <a:cxn ang="0">
                    <a:pos x="0" y="0"/>
                  </a:cxn>
                  <a:cxn ang="0">
                    <a:pos x="0" y="8"/>
                  </a:cxn>
                  <a:cxn ang="0">
                    <a:pos x="1" y="16"/>
                  </a:cxn>
                  <a:cxn ang="0">
                    <a:pos x="1" y="27"/>
                  </a:cxn>
                </a:cxnLst>
                <a:rect l="0" t="0" r="r" b="b"/>
                <a:pathLst>
                  <a:path w="22" h="43">
                    <a:moveTo>
                      <a:pt x="1" y="27"/>
                    </a:moveTo>
                    <a:lnTo>
                      <a:pt x="0" y="35"/>
                    </a:lnTo>
                    <a:lnTo>
                      <a:pt x="0" y="43"/>
                    </a:lnTo>
                    <a:lnTo>
                      <a:pt x="7" y="43"/>
                    </a:lnTo>
                    <a:lnTo>
                      <a:pt x="12" y="43"/>
                    </a:lnTo>
                    <a:lnTo>
                      <a:pt x="17" y="43"/>
                    </a:lnTo>
                    <a:lnTo>
                      <a:pt x="22" y="43"/>
                    </a:lnTo>
                    <a:lnTo>
                      <a:pt x="22" y="42"/>
                    </a:lnTo>
                    <a:lnTo>
                      <a:pt x="22" y="42"/>
                    </a:lnTo>
                    <a:lnTo>
                      <a:pt x="22" y="40"/>
                    </a:lnTo>
                    <a:lnTo>
                      <a:pt x="22" y="40"/>
                    </a:lnTo>
                    <a:lnTo>
                      <a:pt x="18" y="40"/>
                    </a:lnTo>
                    <a:lnTo>
                      <a:pt x="15" y="40"/>
                    </a:lnTo>
                    <a:lnTo>
                      <a:pt x="10" y="40"/>
                    </a:lnTo>
                    <a:lnTo>
                      <a:pt x="7" y="40"/>
                    </a:lnTo>
                    <a:lnTo>
                      <a:pt x="7" y="37"/>
                    </a:lnTo>
                    <a:lnTo>
                      <a:pt x="7" y="32"/>
                    </a:lnTo>
                    <a:lnTo>
                      <a:pt x="7" y="27"/>
                    </a:lnTo>
                    <a:lnTo>
                      <a:pt x="7" y="23"/>
                    </a:lnTo>
                    <a:lnTo>
                      <a:pt x="7" y="22"/>
                    </a:lnTo>
                    <a:lnTo>
                      <a:pt x="13" y="22"/>
                    </a:lnTo>
                    <a:lnTo>
                      <a:pt x="20" y="23"/>
                    </a:lnTo>
                    <a:lnTo>
                      <a:pt x="20" y="22"/>
                    </a:lnTo>
                    <a:lnTo>
                      <a:pt x="20" y="20"/>
                    </a:lnTo>
                    <a:lnTo>
                      <a:pt x="20" y="20"/>
                    </a:lnTo>
                    <a:lnTo>
                      <a:pt x="20" y="18"/>
                    </a:lnTo>
                    <a:lnTo>
                      <a:pt x="15" y="20"/>
                    </a:lnTo>
                    <a:lnTo>
                      <a:pt x="7" y="20"/>
                    </a:lnTo>
                    <a:lnTo>
                      <a:pt x="7" y="16"/>
                    </a:lnTo>
                    <a:lnTo>
                      <a:pt x="7" y="11"/>
                    </a:lnTo>
                    <a:lnTo>
                      <a:pt x="7" y="6"/>
                    </a:lnTo>
                    <a:lnTo>
                      <a:pt x="7" y="3"/>
                    </a:lnTo>
                    <a:lnTo>
                      <a:pt x="12" y="3"/>
                    </a:lnTo>
                    <a:lnTo>
                      <a:pt x="15" y="3"/>
                    </a:lnTo>
                    <a:lnTo>
                      <a:pt x="18" y="3"/>
                    </a:lnTo>
                    <a:lnTo>
                      <a:pt x="22" y="5"/>
                    </a:lnTo>
                    <a:lnTo>
                      <a:pt x="22" y="3"/>
                    </a:lnTo>
                    <a:lnTo>
                      <a:pt x="22" y="1"/>
                    </a:lnTo>
                    <a:lnTo>
                      <a:pt x="22" y="1"/>
                    </a:lnTo>
                    <a:lnTo>
                      <a:pt x="22" y="0"/>
                    </a:lnTo>
                    <a:lnTo>
                      <a:pt x="17" y="1"/>
                    </a:lnTo>
                    <a:lnTo>
                      <a:pt x="12" y="1"/>
                    </a:lnTo>
                    <a:lnTo>
                      <a:pt x="7" y="1"/>
                    </a:lnTo>
                    <a:lnTo>
                      <a:pt x="0" y="0"/>
                    </a:lnTo>
                    <a:lnTo>
                      <a:pt x="0" y="8"/>
                    </a:lnTo>
                    <a:lnTo>
                      <a:pt x="1" y="16"/>
                    </a:lnTo>
                    <a:lnTo>
                      <a:pt x="1" y="2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550" name="Freeform 342"/>
              <p:cNvSpPr>
                <a:spLocks noEditPoints="1"/>
              </p:cNvSpPr>
              <p:nvPr/>
            </p:nvSpPr>
            <p:spPr bwMode="auto">
              <a:xfrm>
                <a:off x="2912" y="1583"/>
                <a:ext cx="39" cy="44"/>
              </a:xfrm>
              <a:custGeom>
                <a:avLst/>
                <a:gdLst/>
                <a:ahLst/>
                <a:cxnLst>
                  <a:cxn ang="0">
                    <a:pos x="5" y="17"/>
                  </a:cxn>
                  <a:cxn ang="0">
                    <a:pos x="5" y="11"/>
                  </a:cxn>
                  <a:cxn ang="0">
                    <a:pos x="7" y="4"/>
                  </a:cxn>
                  <a:cxn ang="0">
                    <a:pos x="10" y="4"/>
                  </a:cxn>
                  <a:cxn ang="0">
                    <a:pos x="15" y="4"/>
                  </a:cxn>
                  <a:cxn ang="0">
                    <a:pos x="22" y="4"/>
                  </a:cxn>
                  <a:cxn ang="0">
                    <a:pos x="27" y="7"/>
                  </a:cxn>
                  <a:cxn ang="0">
                    <a:pos x="30" y="11"/>
                  </a:cxn>
                  <a:cxn ang="0">
                    <a:pos x="32" y="16"/>
                  </a:cxn>
                  <a:cxn ang="0">
                    <a:pos x="32" y="22"/>
                  </a:cxn>
                  <a:cxn ang="0">
                    <a:pos x="32" y="27"/>
                  </a:cxn>
                  <a:cxn ang="0">
                    <a:pos x="30" y="32"/>
                  </a:cxn>
                  <a:cxn ang="0">
                    <a:pos x="29" y="36"/>
                  </a:cxn>
                  <a:cxn ang="0">
                    <a:pos x="27" y="37"/>
                  </a:cxn>
                  <a:cxn ang="0">
                    <a:pos x="25" y="39"/>
                  </a:cxn>
                  <a:cxn ang="0">
                    <a:pos x="24" y="39"/>
                  </a:cxn>
                  <a:cxn ang="0">
                    <a:pos x="22" y="41"/>
                  </a:cxn>
                  <a:cxn ang="0">
                    <a:pos x="20" y="41"/>
                  </a:cxn>
                  <a:cxn ang="0">
                    <a:pos x="19" y="41"/>
                  </a:cxn>
                  <a:cxn ang="0">
                    <a:pos x="17" y="41"/>
                  </a:cxn>
                  <a:cxn ang="0">
                    <a:pos x="15" y="41"/>
                  </a:cxn>
                  <a:cxn ang="0">
                    <a:pos x="14" y="41"/>
                  </a:cxn>
                  <a:cxn ang="0">
                    <a:pos x="10" y="41"/>
                  </a:cxn>
                  <a:cxn ang="0">
                    <a:pos x="7" y="41"/>
                  </a:cxn>
                  <a:cxn ang="0">
                    <a:pos x="5" y="34"/>
                  </a:cxn>
                  <a:cxn ang="0">
                    <a:pos x="5" y="27"/>
                  </a:cxn>
                  <a:cxn ang="0">
                    <a:pos x="5" y="17"/>
                  </a:cxn>
                  <a:cxn ang="0">
                    <a:pos x="0" y="27"/>
                  </a:cxn>
                  <a:cxn ang="0">
                    <a:pos x="0" y="36"/>
                  </a:cxn>
                  <a:cxn ang="0">
                    <a:pos x="0" y="44"/>
                  </a:cxn>
                  <a:cxn ang="0">
                    <a:pos x="3" y="44"/>
                  </a:cxn>
                  <a:cxn ang="0">
                    <a:pos x="8" y="44"/>
                  </a:cxn>
                  <a:cxn ang="0">
                    <a:pos x="12" y="44"/>
                  </a:cxn>
                  <a:cxn ang="0">
                    <a:pos x="17" y="44"/>
                  </a:cxn>
                  <a:cxn ang="0">
                    <a:pos x="24" y="42"/>
                  </a:cxn>
                  <a:cxn ang="0">
                    <a:pos x="30" y="39"/>
                  </a:cxn>
                  <a:cxn ang="0">
                    <a:pos x="35" y="34"/>
                  </a:cxn>
                  <a:cxn ang="0">
                    <a:pos x="37" y="29"/>
                  </a:cxn>
                  <a:cxn ang="0">
                    <a:pos x="39" y="22"/>
                  </a:cxn>
                  <a:cxn ang="0">
                    <a:pos x="37" y="14"/>
                  </a:cxn>
                  <a:cxn ang="0">
                    <a:pos x="35" y="9"/>
                  </a:cxn>
                  <a:cxn ang="0">
                    <a:pos x="32" y="4"/>
                  </a:cxn>
                  <a:cxn ang="0">
                    <a:pos x="25" y="2"/>
                  </a:cxn>
                  <a:cxn ang="0">
                    <a:pos x="19" y="0"/>
                  </a:cxn>
                  <a:cxn ang="0">
                    <a:pos x="14" y="0"/>
                  </a:cxn>
                  <a:cxn ang="0">
                    <a:pos x="8" y="0"/>
                  </a:cxn>
                  <a:cxn ang="0">
                    <a:pos x="5" y="0"/>
                  </a:cxn>
                  <a:cxn ang="0">
                    <a:pos x="0" y="0"/>
                  </a:cxn>
                  <a:cxn ang="0">
                    <a:pos x="0" y="9"/>
                  </a:cxn>
                  <a:cxn ang="0">
                    <a:pos x="0" y="17"/>
                  </a:cxn>
                  <a:cxn ang="0">
                    <a:pos x="0" y="27"/>
                  </a:cxn>
                </a:cxnLst>
                <a:rect l="0" t="0" r="r" b="b"/>
                <a:pathLst>
                  <a:path w="39" h="44">
                    <a:moveTo>
                      <a:pt x="5" y="17"/>
                    </a:moveTo>
                    <a:lnTo>
                      <a:pt x="5" y="11"/>
                    </a:lnTo>
                    <a:lnTo>
                      <a:pt x="7" y="4"/>
                    </a:lnTo>
                    <a:lnTo>
                      <a:pt x="10" y="4"/>
                    </a:lnTo>
                    <a:lnTo>
                      <a:pt x="15" y="4"/>
                    </a:lnTo>
                    <a:lnTo>
                      <a:pt x="22" y="4"/>
                    </a:lnTo>
                    <a:lnTo>
                      <a:pt x="27" y="7"/>
                    </a:lnTo>
                    <a:lnTo>
                      <a:pt x="30" y="11"/>
                    </a:lnTo>
                    <a:lnTo>
                      <a:pt x="32" y="16"/>
                    </a:lnTo>
                    <a:lnTo>
                      <a:pt x="32" y="22"/>
                    </a:lnTo>
                    <a:lnTo>
                      <a:pt x="32" y="27"/>
                    </a:lnTo>
                    <a:lnTo>
                      <a:pt x="30" y="32"/>
                    </a:lnTo>
                    <a:lnTo>
                      <a:pt x="29" y="36"/>
                    </a:lnTo>
                    <a:lnTo>
                      <a:pt x="27" y="37"/>
                    </a:lnTo>
                    <a:lnTo>
                      <a:pt x="25" y="39"/>
                    </a:lnTo>
                    <a:lnTo>
                      <a:pt x="24" y="39"/>
                    </a:lnTo>
                    <a:lnTo>
                      <a:pt x="22" y="41"/>
                    </a:lnTo>
                    <a:lnTo>
                      <a:pt x="20" y="41"/>
                    </a:lnTo>
                    <a:lnTo>
                      <a:pt x="19" y="41"/>
                    </a:lnTo>
                    <a:lnTo>
                      <a:pt x="17" y="41"/>
                    </a:lnTo>
                    <a:lnTo>
                      <a:pt x="15" y="41"/>
                    </a:lnTo>
                    <a:lnTo>
                      <a:pt x="14" y="41"/>
                    </a:lnTo>
                    <a:lnTo>
                      <a:pt x="10" y="41"/>
                    </a:lnTo>
                    <a:lnTo>
                      <a:pt x="7" y="41"/>
                    </a:lnTo>
                    <a:lnTo>
                      <a:pt x="5" y="34"/>
                    </a:lnTo>
                    <a:lnTo>
                      <a:pt x="5" y="27"/>
                    </a:lnTo>
                    <a:lnTo>
                      <a:pt x="5" y="17"/>
                    </a:lnTo>
                    <a:close/>
                    <a:moveTo>
                      <a:pt x="0" y="27"/>
                    </a:moveTo>
                    <a:lnTo>
                      <a:pt x="0" y="36"/>
                    </a:lnTo>
                    <a:lnTo>
                      <a:pt x="0" y="44"/>
                    </a:lnTo>
                    <a:lnTo>
                      <a:pt x="3" y="44"/>
                    </a:lnTo>
                    <a:lnTo>
                      <a:pt x="8" y="44"/>
                    </a:lnTo>
                    <a:lnTo>
                      <a:pt x="12" y="44"/>
                    </a:lnTo>
                    <a:lnTo>
                      <a:pt x="17" y="44"/>
                    </a:lnTo>
                    <a:lnTo>
                      <a:pt x="24" y="42"/>
                    </a:lnTo>
                    <a:lnTo>
                      <a:pt x="30" y="39"/>
                    </a:lnTo>
                    <a:lnTo>
                      <a:pt x="35" y="34"/>
                    </a:lnTo>
                    <a:lnTo>
                      <a:pt x="37" y="29"/>
                    </a:lnTo>
                    <a:lnTo>
                      <a:pt x="39" y="22"/>
                    </a:lnTo>
                    <a:lnTo>
                      <a:pt x="37" y="14"/>
                    </a:lnTo>
                    <a:lnTo>
                      <a:pt x="35" y="9"/>
                    </a:lnTo>
                    <a:lnTo>
                      <a:pt x="32" y="4"/>
                    </a:lnTo>
                    <a:lnTo>
                      <a:pt x="25" y="2"/>
                    </a:lnTo>
                    <a:lnTo>
                      <a:pt x="19" y="0"/>
                    </a:lnTo>
                    <a:lnTo>
                      <a:pt x="14" y="0"/>
                    </a:lnTo>
                    <a:lnTo>
                      <a:pt x="8" y="0"/>
                    </a:lnTo>
                    <a:lnTo>
                      <a:pt x="5" y="0"/>
                    </a:lnTo>
                    <a:lnTo>
                      <a:pt x="0" y="0"/>
                    </a:lnTo>
                    <a:lnTo>
                      <a:pt x="0" y="9"/>
                    </a:lnTo>
                    <a:lnTo>
                      <a:pt x="0" y="17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551" name="Freeform 343"/>
              <p:cNvSpPr>
                <a:spLocks noEditPoints="1"/>
              </p:cNvSpPr>
              <p:nvPr/>
            </p:nvSpPr>
            <p:spPr bwMode="auto">
              <a:xfrm>
                <a:off x="2956" y="1583"/>
                <a:ext cx="38" cy="44"/>
              </a:xfrm>
              <a:custGeom>
                <a:avLst/>
                <a:gdLst/>
                <a:ahLst/>
                <a:cxnLst>
                  <a:cxn ang="0">
                    <a:pos x="18" y="0"/>
                  </a:cxn>
                  <a:cxn ang="0">
                    <a:pos x="10" y="22"/>
                  </a:cxn>
                  <a:cxn ang="0">
                    <a:pos x="0" y="44"/>
                  </a:cxn>
                  <a:cxn ang="0">
                    <a:pos x="1" y="44"/>
                  </a:cxn>
                  <a:cxn ang="0">
                    <a:pos x="1" y="44"/>
                  </a:cxn>
                  <a:cxn ang="0">
                    <a:pos x="3" y="44"/>
                  </a:cxn>
                  <a:cxn ang="0">
                    <a:pos x="5" y="44"/>
                  </a:cxn>
                  <a:cxn ang="0">
                    <a:pos x="6" y="36"/>
                  </a:cxn>
                  <a:cxn ang="0">
                    <a:pos x="10" y="27"/>
                  </a:cxn>
                  <a:cxn ang="0">
                    <a:pos x="13" y="27"/>
                  </a:cxn>
                  <a:cxn ang="0">
                    <a:pos x="18" y="27"/>
                  </a:cxn>
                  <a:cxn ang="0">
                    <a:pos x="22" y="27"/>
                  </a:cxn>
                  <a:cxn ang="0">
                    <a:pos x="25" y="27"/>
                  </a:cxn>
                  <a:cxn ang="0">
                    <a:pos x="27" y="31"/>
                  </a:cxn>
                  <a:cxn ang="0">
                    <a:pos x="28" y="36"/>
                  </a:cxn>
                  <a:cxn ang="0">
                    <a:pos x="30" y="41"/>
                  </a:cxn>
                  <a:cxn ang="0">
                    <a:pos x="32" y="44"/>
                  </a:cxn>
                  <a:cxn ang="0">
                    <a:pos x="33" y="44"/>
                  </a:cxn>
                  <a:cxn ang="0">
                    <a:pos x="35" y="44"/>
                  </a:cxn>
                  <a:cxn ang="0">
                    <a:pos x="37" y="44"/>
                  </a:cxn>
                  <a:cxn ang="0">
                    <a:pos x="38" y="44"/>
                  </a:cxn>
                  <a:cxn ang="0">
                    <a:pos x="30" y="26"/>
                  </a:cxn>
                  <a:cxn ang="0">
                    <a:pos x="20" y="0"/>
                  </a:cxn>
                  <a:cxn ang="0">
                    <a:pos x="18" y="0"/>
                  </a:cxn>
                  <a:cxn ang="0">
                    <a:pos x="18" y="9"/>
                  </a:cxn>
                  <a:cxn ang="0">
                    <a:pos x="25" y="24"/>
                  </a:cxn>
                  <a:cxn ang="0">
                    <a:pos x="22" y="24"/>
                  </a:cxn>
                  <a:cxn ang="0">
                    <a:pos x="18" y="24"/>
                  </a:cxn>
                  <a:cxn ang="0">
                    <a:pos x="15" y="24"/>
                  </a:cxn>
                  <a:cxn ang="0">
                    <a:pos x="11" y="24"/>
                  </a:cxn>
                  <a:cxn ang="0">
                    <a:pos x="18" y="9"/>
                  </a:cxn>
                </a:cxnLst>
                <a:rect l="0" t="0" r="r" b="b"/>
                <a:pathLst>
                  <a:path w="38" h="44">
                    <a:moveTo>
                      <a:pt x="18" y="0"/>
                    </a:moveTo>
                    <a:lnTo>
                      <a:pt x="10" y="22"/>
                    </a:lnTo>
                    <a:lnTo>
                      <a:pt x="0" y="44"/>
                    </a:lnTo>
                    <a:lnTo>
                      <a:pt x="1" y="44"/>
                    </a:lnTo>
                    <a:lnTo>
                      <a:pt x="1" y="44"/>
                    </a:lnTo>
                    <a:lnTo>
                      <a:pt x="3" y="44"/>
                    </a:lnTo>
                    <a:lnTo>
                      <a:pt x="5" y="44"/>
                    </a:lnTo>
                    <a:lnTo>
                      <a:pt x="6" y="36"/>
                    </a:lnTo>
                    <a:lnTo>
                      <a:pt x="10" y="27"/>
                    </a:lnTo>
                    <a:lnTo>
                      <a:pt x="13" y="27"/>
                    </a:lnTo>
                    <a:lnTo>
                      <a:pt x="18" y="27"/>
                    </a:lnTo>
                    <a:lnTo>
                      <a:pt x="22" y="27"/>
                    </a:lnTo>
                    <a:lnTo>
                      <a:pt x="25" y="27"/>
                    </a:lnTo>
                    <a:lnTo>
                      <a:pt x="27" y="31"/>
                    </a:lnTo>
                    <a:lnTo>
                      <a:pt x="28" y="36"/>
                    </a:lnTo>
                    <a:lnTo>
                      <a:pt x="30" y="41"/>
                    </a:lnTo>
                    <a:lnTo>
                      <a:pt x="32" y="44"/>
                    </a:lnTo>
                    <a:lnTo>
                      <a:pt x="33" y="44"/>
                    </a:lnTo>
                    <a:lnTo>
                      <a:pt x="35" y="44"/>
                    </a:lnTo>
                    <a:lnTo>
                      <a:pt x="37" y="44"/>
                    </a:lnTo>
                    <a:lnTo>
                      <a:pt x="38" y="44"/>
                    </a:lnTo>
                    <a:lnTo>
                      <a:pt x="30" y="26"/>
                    </a:lnTo>
                    <a:lnTo>
                      <a:pt x="20" y="0"/>
                    </a:lnTo>
                    <a:lnTo>
                      <a:pt x="18" y="0"/>
                    </a:lnTo>
                    <a:close/>
                    <a:moveTo>
                      <a:pt x="18" y="9"/>
                    </a:moveTo>
                    <a:lnTo>
                      <a:pt x="25" y="24"/>
                    </a:lnTo>
                    <a:lnTo>
                      <a:pt x="22" y="24"/>
                    </a:lnTo>
                    <a:lnTo>
                      <a:pt x="18" y="24"/>
                    </a:lnTo>
                    <a:lnTo>
                      <a:pt x="15" y="24"/>
                    </a:lnTo>
                    <a:lnTo>
                      <a:pt x="11" y="24"/>
                    </a:lnTo>
                    <a:lnTo>
                      <a:pt x="18" y="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552" name="Freeform 344"/>
              <p:cNvSpPr>
                <a:spLocks/>
              </p:cNvSpPr>
              <p:nvPr/>
            </p:nvSpPr>
            <p:spPr bwMode="auto">
              <a:xfrm>
                <a:off x="3001" y="1583"/>
                <a:ext cx="37" cy="44"/>
              </a:xfrm>
              <a:custGeom>
                <a:avLst/>
                <a:gdLst/>
                <a:ahLst/>
                <a:cxnLst>
                  <a:cxn ang="0">
                    <a:pos x="35" y="44"/>
                  </a:cxn>
                  <a:cxn ang="0">
                    <a:pos x="35" y="34"/>
                  </a:cxn>
                  <a:cxn ang="0">
                    <a:pos x="35" y="22"/>
                  </a:cxn>
                  <a:cxn ang="0">
                    <a:pos x="35" y="11"/>
                  </a:cxn>
                  <a:cxn ang="0">
                    <a:pos x="37" y="0"/>
                  </a:cxn>
                  <a:cxn ang="0">
                    <a:pos x="35" y="0"/>
                  </a:cxn>
                  <a:cxn ang="0">
                    <a:pos x="35" y="0"/>
                  </a:cxn>
                  <a:cxn ang="0">
                    <a:pos x="34" y="0"/>
                  </a:cxn>
                  <a:cxn ang="0">
                    <a:pos x="32" y="0"/>
                  </a:cxn>
                  <a:cxn ang="0">
                    <a:pos x="34" y="17"/>
                  </a:cxn>
                  <a:cxn ang="0">
                    <a:pos x="34" y="34"/>
                  </a:cxn>
                  <a:cxn ang="0">
                    <a:pos x="19" y="19"/>
                  </a:cxn>
                  <a:cxn ang="0">
                    <a:pos x="3" y="0"/>
                  </a:cxn>
                  <a:cxn ang="0">
                    <a:pos x="2" y="0"/>
                  </a:cxn>
                  <a:cxn ang="0">
                    <a:pos x="2" y="4"/>
                  </a:cxn>
                  <a:cxn ang="0">
                    <a:pos x="2" y="9"/>
                  </a:cxn>
                  <a:cxn ang="0">
                    <a:pos x="2" y="17"/>
                  </a:cxn>
                  <a:cxn ang="0">
                    <a:pos x="2" y="24"/>
                  </a:cxn>
                  <a:cxn ang="0">
                    <a:pos x="2" y="32"/>
                  </a:cxn>
                  <a:cxn ang="0">
                    <a:pos x="2" y="39"/>
                  </a:cxn>
                  <a:cxn ang="0">
                    <a:pos x="0" y="44"/>
                  </a:cxn>
                  <a:cxn ang="0">
                    <a:pos x="2" y="44"/>
                  </a:cxn>
                  <a:cxn ang="0">
                    <a:pos x="3" y="44"/>
                  </a:cxn>
                  <a:cxn ang="0">
                    <a:pos x="3" y="44"/>
                  </a:cxn>
                  <a:cxn ang="0">
                    <a:pos x="5" y="44"/>
                  </a:cxn>
                  <a:cxn ang="0">
                    <a:pos x="5" y="41"/>
                  </a:cxn>
                  <a:cxn ang="0">
                    <a:pos x="5" y="34"/>
                  </a:cxn>
                  <a:cxn ang="0">
                    <a:pos x="5" y="27"/>
                  </a:cxn>
                  <a:cxn ang="0">
                    <a:pos x="5" y="22"/>
                  </a:cxn>
                  <a:cxn ang="0">
                    <a:pos x="5" y="16"/>
                  </a:cxn>
                  <a:cxn ang="0">
                    <a:pos x="5" y="11"/>
                  </a:cxn>
                  <a:cxn ang="0">
                    <a:pos x="20" y="27"/>
                  </a:cxn>
                  <a:cxn ang="0">
                    <a:pos x="35" y="44"/>
                  </a:cxn>
                  <a:cxn ang="0">
                    <a:pos x="35" y="44"/>
                  </a:cxn>
                </a:cxnLst>
                <a:rect l="0" t="0" r="r" b="b"/>
                <a:pathLst>
                  <a:path w="37" h="44">
                    <a:moveTo>
                      <a:pt x="35" y="44"/>
                    </a:moveTo>
                    <a:lnTo>
                      <a:pt x="35" y="34"/>
                    </a:lnTo>
                    <a:lnTo>
                      <a:pt x="35" y="22"/>
                    </a:lnTo>
                    <a:lnTo>
                      <a:pt x="35" y="11"/>
                    </a:lnTo>
                    <a:lnTo>
                      <a:pt x="37" y="0"/>
                    </a:lnTo>
                    <a:lnTo>
                      <a:pt x="35" y="0"/>
                    </a:lnTo>
                    <a:lnTo>
                      <a:pt x="35" y="0"/>
                    </a:lnTo>
                    <a:lnTo>
                      <a:pt x="34" y="0"/>
                    </a:lnTo>
                    <a:lnTo>
                      <a:pt x="32" y="0"/>
                    </a:lnTo>
                    <a:lnTo>
                      <a:pt x="34" y="17"/>
                    </a:lnTo>
                    <a:lnTo>
                      <a:pt x="34" y="34"/>
                    </a:lnTo>
                    <a:lnTo>
                      <a:pt x="19" y="19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2" y="4"/>
                    </a:lnTo>
                    <a:lnTo>
                      <a:pt x="2" y="9"/>
                    </a:lnTo>
                    <a:lnTo>
                      <a:pt x="2" y="17"/>
                    </a:lnTo>
                    <a:lnTo>
                      <a:pt x="2" y="24"/>
                    </a:lnTo>
                    <a:lnTo>
                      <a:pt x="2" y="32"/>
                    </a:lnTo>
                    <a:lnTo>
                      <a:pt x="2" y="39"/>
                    </a:lnTo>
                    <a:lnTo>
                      <a:pt x="0" y="44"/>
                    </a:lnTo>
                    <a:lnTo>
                      <a:pt x="2" y="44"/>
                    </a:lnTo>
                    <a:lnTo>
                      <a:pt x="3" y="44"/>
                    </a:lnTo>
                    <a:lnTo>
                      <a:pt x="3" y="44"/>
                    </a:lnTo>
                    <a:lnTo>
                      <a:pt x="5" y="44"/>
                    </a:lnTo>
                    <a:lnTo>
                      <a:pt x="5" y="41"/>
                    </a:lnTo>
                    <a:lnTo>
                      <a:pt x="5" y="34"/>
                    </a:lnTo>
                    <a:lnTo>
                      <a:pt x="5" y="27"/>
                    </a:lnTo>
                    <a:lnTo>
                      <a:pt x="5" y="22"/>
                    </a:lnTo>
                    <a:lnTo>
                      <a:pt x="5" y="16"/>
                    </a:lnTo>
                    <a:lnTo>
                      <a:pt x="5" y="11"/>
                    </a:lnTo>
                    <a:lnTo>
                      <a:pt x="20" y="27"/>
                    </a:lnTo>
                    <a:lnTo>
                      <a:pt x="35" y="44"/>
                    </a:lnTo>
                    <a:lnTo>
                      <a:pt x="35" y="4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553" name="Freeform 345"/>
              <p:cNvSpPr>
                <a:spLocks noEditPoints="1"/>
              </p:cNvSpPr>
              <p:nvPr/>
            </p:nvSpPr>
            <p:spPr bwMode="auto">
              <a:xfrm>
                <a:off x="3050" y="1583"/>
                <a:ext cx="38" cy="44"/>
              </a:xfrm>
              <a:custGeom>
                <a:avLst/>
                <a:gdLst/>
                <a:ahLst/>
                <a:cxnLst>
                  <a:cxn ang="0">
                    <a:pos x="5" y="17"/>
                  </a:cxn>
                  <a:cxn ang="0">
                    <a:pos x="5" y="11"/>
                  </a:cxn>
                  <a:cxn ang="0">
                    <a:pos x="5" y="4"/>
                  </a:cxn>
                  <a:cxn ang="0">
                    <a:pos x="10" y="4"/>
                  </a:cxn>
                  <a:cxn ang="0">
                    <a:pos x="15" y="4"/>
                  </a:cxn>
                  <a:cxn ang="0">
                    <a:pos x="22" y="4"/>
                  </a:cxn>
                  <a:cxn ang="0">
                    <a:pos x="27" y="7"/>
                  </a:cxn>
                  <a:cxn ang="0">
                    <a:pos x="30" y="11"/>
                  </a:cxn>
                  <a:cxn ang="0">
                    <a:pos x="32" y="16"/>
                  </a:cxn>
                  <a:cxn ang="0">
                    <a:pos x="32" y="22"/>
                  </a:cxn>
                  <a:cxn ang="0">
                    <a:pos x="32" y="27"/>
                  </a:cxn>
                  <a:cxn ang="0">
                    <a:pos x="30" y="32"/>
                  </a:cxn>
                  <a:cxn ang="0">
                    <a:pos x="28" y="36"/>
                  </a:cxn>
                  <a:cxn ang="0">
                    <a:pos x="27" y="37"/>
                  </a:cxn>
                  <a:cxn ang="0">
                    <a:pos x="25" y="39"/>
                  </a:cxn>
                  <a:cxn ang="0">
                    <a:pos x="23" y="39"/>
                  </a:cxn>
                  <a:cxn ang="0">
                    <a:pos x="22" y="41"/>
                  </a:cxn>
                  <a:cxn ang="0">
                    <a:pos x="20" y="41"/>
                  </a:cxn>
                  <a:cxn ang="0">
                    <a:pos x="18" y="41"/>
                  </a:cxn>
                  <a:cxn ang="0">
                    <a:pos x="17" y="41"/>
                  </a:cxn>
                  <a:cxn ang="0">
                    <a:pos x="15" y="41"/>
                  </a:cxn>
                  <a:cxn ang="0">
                    <a:pos x="13" y="41"/>
                  </a:cxn>
                  <a:cxn ang="0">
                    <a:pos x="8" y="41"/>
                  </a:cxn>
                  <a:cxn ang="0">
                    <a:pos x="5" y="41"/>
                  </a:cxn>
                  <a:cxn ang="0">
                    <a:pos x="5" y="34"/>
                  </a:cxn>
                  <a:cxn ang="0">
                    <a:pos x="5" y="27"/>
                  </a:cxn>
                  <a:cxn ang="0">
                    <a:pos x="5" y="17"/>
                  </a:cxn>
                  <a:cxn ang="0">
                    <a:pos x="0" y="27"/>
                  </a:cxn>
                  <a:cxn ang="0">
                    <a:pos x="0" y="36"/>
                  </a:cxn>
                  <a:cxn ang="0">
                    <a:pos x="0" y="44"/>
                  </a:cxn>
                  <a:cxn ang="0">
                    <a:pos x="3" y="44"/>
                  </a:cxn>
                  <a:cxn ang="0">
                    <a:pos x="8" y="44"/>
                  </a:cxn>
                  <a:cxn ang="0">
                    <a:pos x="11" y="44"/>
                  </a:cxn>
                  <a:cxn ang="0">
                    <a:pos x="15" y="44"/>
                  </a:cxn>
                  <a:cxn ang="0">
                    <a:pos x="23" y="42"/>
                  </a:cxn>
                  <a:cxn ang="0">
                    <a:pos x="30" y="39"/>
                  </a:cxn>
                  <a:cxn ang="0">
                    <a:pos x="35" y="34"/>
                  </a:cxn>
                  <a:cxn ang="0">
                    <a:pos x="37" y="29"/>
                  </a:cxn>
                  <a:cxn ang="0">
                    <a:pos x="38" y="22"/>
                  </a:cxn>
                  <a:cxn ang="0">
                    <a:pos x="37" y="14"/>
                  </a:cxn>
                  <a:cxn ang="0">
                    <a:pos x="35" y="9"/>
                  </a:cxn>
                  <a:cxn ang="0">
                    <a:pos x="30" y="4"/>
                  </a:cxn>
                  <a:cxn ang="0">
                    <a:pos x="25" y="2"/>
                  </a:cxn>
                  <a:cxn ang="0">
                    <a:pos x="18" y="0"/>
                  </a:cxn>
                  <a:cxn ang="0">
                    <a:pos x="13" y="0"/>
                  </a:cxn>
                  <a:cxn ang="0">
                    <a:pos x="8" y="0"/>
                  </a:cxn>
                  <a:cxn ang="0">
                    <a:pos x="5" y="0"/>
                  </a:cxn>
                  <a:cxn ang="0">
                    <a:pos x="0" y="0"/>
                  </a:cxn>
                  <a:cxn ang="0">
                    <a:pos x="0" y="9"/>
                  </a:cxn>
                  <a:cxn ang="0">
                    <a:pos x="0" y="17"/>
                  </a:cxn>
                  <a:cxn ang="0">
                    <a:pos x="0" y="27"/>
                  </a:cxn>
                </a:cxnLst>
                <a:rect l="0" t="0" r="r" b="b"/>
                <a:pathLst>
                  <a:path w="38" h="44">
                    <a:moveTo>
                      <a:pt x="5" y="17"/>
                    </a:moveTo>
                    <a:lnTo>
                      <a:pt x="5" y="11"/>
                    </a:lnTo>
                    <a:lnTo>
                      <a:pt x="5" y="4"/>
                    </a:lnTo>
                    <a:lnTo>
                      <a:pt x="10" y="4"/>
                    </a:lnTo>
                    <a:lnTo>
                      <a:pt x="15" y="4"/>
                    </a:lnTo>
                    <a:lnTo>
                      <a:pt x="22" y="4"/>
                    </a:lnTo>
                    <a:lnTo>
                      <a:pt x="27" y="7"/>
                    </a:lnTo>
                    <a:lnTo>
                      <a:pt x="30" y="11"/>
                    </a:lnTo>
                    <a:lnTo>
                      <a:pt x="32" y="16"/>
                    </a:lnTo>
                    <a:lnTo>
                      <a:pt x="32" y="22"/>
                    </a:lnTo>
                    <a:lnTo>
                      <a:pt x="32" y="27"/>
                    </a:lnTo>
                    <a:lnTo>
                      <a:pt x="30" y="32"/>
                    </a:lnTo>
                    <a:lnTo>
                      <a:pt x="28" y="36"/>
                    </a:lnTo>
                    <a:lnTo>
                      <a:pt x="27" y="37"/>
                    </a:lnTo>
                    <a:lnTo>
                      <a:pt x="25" y="39"/>
                    </a:lnTo>
                    <a:lnTo>
                      <a:pt x="23" y="39"/>
                    </a:lnTo>
                    <a:lnTo>
                      <a:pt x="22" y="41"/>
                    </a:lnTo>
                    <a:lnTo>
                      <a:pt x="20" y="41"/>
                    </a:lnTo>
                    <a:lnTo>
                      <a:pt x="18" y="41"/>
                    </a:lnTo>
                    <a:lnTo>
                      <a:pt x="17" y="41"/>
                    </a:lnTo>
                    <a:lnTo>
                      <a:pt x="15" y="41"/>
                    </a:lnTo>
                    <a:lnTo>
                      <a:pt x="13" y="41"/>
                    </a:lnTo>
                    <a:lnTo>
                      <a:pt x="8" y="41"/>
                    </a:lnTo>
                    <a:lnTo>
                      <a:pt x="5" y="41"/>
                    </a:lnTo>
                    <a:lnTo>
                      <a:pt x="5" y="34"/>
                    </a:lnTo>
                    <a:lnTo>
                      <a:pt x="5" y="27"/>
                    </a:lnTo>
                    <a:lnTo>
                      <a:pt x="5" y="17"/>
                    </a:lnTo>
                    <a:close/>
                    <a:moveTo>
                      <a:pt x="0" y="27"/>
                    </a:moveTo>
                    <a:lnTo>
                      <a:pt x="0" y="36"/>
                    </a:lnTo>
                    <a:lnTo>
                      <a:pt x="0" y="44"/>
                    </a:lnTo>
                    <a:lnTo>
                      <a:pt x="3" y="44"/>
                    </a:lnTo>
                    <a:lnTo>
                      <a:pt x="8" y="44"/>
                    </a:lnTo>
                    <a:lnTo>
                      <a:pt x="11" y="44"/>
                    </a:lnTo>
                    <a:lnTo>
                      <a:pt x="15" y="44"/>
                    </a:lnTo>
                    <a:lnTo>
                      <a:pt x="23" y="42"/>
                    </a:lnTo>
                    <a:lnTo>
                      <a:pt x="30" y="39"/>
                    </a:lnTo>
                    <a:lnTo>
                      <a:pt x="35" y="34"/>
                    </a:lnTo>
                    <a:lnTo>
                      <a:pt x="37" y="29"/>
                    </a:lnTo>
                    <a:lnTo>
                      <a:pt x="38" y="22"/>
                    </a:lnTo>
                    <a:lnTo>
                      <a:pt x="37" y="14"/>
                    </a:lnTo>
                    <a:lnTo>
                      <a:pt x="35" y="9"/>
                    </a:lnTo>
                    <a:lnTo>
                      <a:pt x="30" y="4"/>
                    </a:lnTo>
                    <a:lnTo>
                      <a:pt x="25" y="2"/>
                    </a:lnTo>
                    <a:lnTo>
                      <a:pt x="18" y="0"/>
                    </a:lnTo>
                    <a:lnTo>
                      <a:pt x="13" y="0"/>
                    </a:lnTo>
                    <a:lnTo>
                      <a:pt x="8" y="0"/>
                    </a:lnTo>
                    <a:lnTo>
                      <a:pt x="5" y="0"/>
                    </a:lnTo>
                    <a:lnTo>
                      <a:pt x="0" y="0"/>
                    </a:lnTo>
                    <a:lnTo>
                      <a:pt x="0" y="9"/>
                    </a:lnTo>
                    <a:lnTo>
                      <a:pt x="0" y="17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554" name="Freeform 346"/>
              <p:cNvSpPr>
                <a:spLocks noEditPoints="1"/>
              </p:cNvSpPr>
              <p:nvPr/>
            </p:nvSpPr>
            <p:spPr bwMode="auto">
              <a:xfrm>
                <a:off x="3095" y="1583"/>
                <a:ext cx="45" cy="44"/>
              </a:xfrm>
              <a:custGeom>
                <a:avLst/>
                <a:gdLst/>
                <a:ahLst/>
                <a:cxnLst>
                  <a:cxn ang="0">
                    <a:pos x="39" y="22"/>
                  </a:cxn>
                  <a:cxn ang="0">
                    <a:pos x="39" y="29"/>
                  </a:cxn>
                  <a:cxn ang="0">
                    <a:pos x="37" y="34"/>
                  </a:cxn>
                  <a:cxn ang="0">
                    <a:pos x="34" y="37"/>
                  </a:cxn>
                  <a:cxn ang="0">
                    <a:pos x="30" y="41"/>
                  </a:cxn>
                  <a:cxn ang="0">
                    <a:pos x="27" y="42"/>
                  </a:cxn>
                  <a:cxn ang="0">
                    <a:pos x="22" y="42"/>
                  </a:cxn>
                  <a:cxn ang="0">
                    <a:pos x="19" y="42"/>
                  </a:cxn>
                  <a:cxn ang="0">
                    <a:pos x="13" y="41"/>
                  </a:cxn>
                  <a:cxn ang="0">
                    <a:pos x="10" y="37"/>
                  </a:cxn>
                  <a:cxn ang="0">
                    <a:pos x="8" y="34"/>
                  </a:cxn>
                  <a:cxn ang="0">
                    <a:pos x="7" y="29"/>
                  </a:cxn>
                  <a:cxn ang="0">
                    <a:pos x="5" y="22"/>
                  </a:cxn>
                  <a:cxn ang="0">
                    <a:pos x="7" y="16"/>
                  </a:cxn>
                  <a:cxn ang="0">
                    <a:pos x="8" y="11"/>
                  </a:cxn>
                  <a:cxn ang="0">
                    <a:pos x="10" y="7"/>
                  </a:cxn>
                  <a:cxn ang="0">
                    <a:pos x="13" y="4"/>
                  </a:cxn>
                  <a:cxn ang="0">
                    <a:pos x="19" y="2"/>
                  </a:cxn>
                  <a:cxn ang="0">
                    <a:pos x="22" y="2"/>
                  </a:cxn>
                  <a:cxn ang="0">
                    <a:pos x="27" y="2"/>
                  </a:cxn>
                  <a:cxn ang="0">
                    <a:pos x="30" y="4"/>
                  </a:cxn>
                  <a:cxn ang="0">
                    <a:pos x="34" y="7"/>
                  </a:cxn>
                  <a:cxn ang="0">
                    <a:pos x="37" y="11"/>
                  </a:cxn>
                  <a:cxn ang="0">
                    <a:pos x="39" y="16"/>
                  </a:cxn>
                  <a:cxn ang="0">
                    <a:pos x="39" y="22"/>
                  </a:cxn>
                  <a:cxn ang="0">
                    <a:pos x="0" y="22"/>
                  </a:cxn>
                  <a:cxn ang="0">
                    <a:pos x="0" y="29"/>
                  </a:cxn>
                  <a:cxn ang="0">
                    <a:pos x="2" y="34"/>
                  </a:cxn>
                  <a:cxn ang="0">
                    <a:pos x="7" y="39"/>
                  </a:cxn>
                  <a:cxn ang="0">
                    <a:pos x="10" y="42"/>
                  </a:cxn>
                  <a:cxn ang="0">
                    <a:pos x="15" y="44"/>
                  </a:cxn>
                  <a:cxn ang="0">
                    <a:pos x="22" y="44"/>
                  </a:cxn>
                  <a:cxn ang="0">
                    <a:pos x="29" y="44"/>
                  </a:cxn>
                  <a:cxn ang="0">
                    <a:pos x="34" y="42"/>
                  </a:cxn>
                  <a:cxn ang="0">
                    <a:pos x="39" y="39"/>
                  </a:cxn>
                  <a:cxn ang="0">
                    <a:pos x="42" y="34"/>
                  </a:cxn>
                  <a:cxn ang="0">
                    <a:pos x="44" y="29"/>
                  </a:cxn>
                  <a:cxn ang="0">
                    <a:pos x="45" y="22"/>
                  </a:cxn>
                  <a:cxn ang="0">
                    <a:pos x="44" y="16"/>
                  </a:cxn>
                  <a:cxn ang="0">
                    <a:pos x="42" y="11"/>
                  </a:cxn>
                  <a:cxn ang="0">
                    <a:pos x="39" y="6"/>
                  </a:cxn>
                  <a:cxn ang="0">
                    <a:pos x="34" y="2"/>
                  </a:cxn>
                  <a:cxn ang="0">
                    <a:pos x="29" y="0"/>
                  </a:cxn>
                  <a:cxn ang="0">
                    <a:pos x="22" y="0"/>
                  </a:cxn>
                  <a:cxn ang="0">
                    <a:pos x="15" y="0"/>
                  </a:cxn>
                  <a:cxn ang="0">
                    <a:pos x="10" y="2"/>
                  </a:cxn>
                  <a:cxn ang="0">
                    <a:pos x="7" y="6"/>
                  </a:cxn>
                  <a:cxn ang="0">
                    <a:pos x="2" y="11"/>
                  </a:cxn>
                  <a:cxn ang="0">
                    <a:pos x="0" y="16"/>
                  </a:cxn>
                  <a:cxn ang="0">
                    <a:pos x="0" y="22"/>
                  </a:cxn>
                </a:cxnLst>
                <a:rect l="0" t="0" r="r" b="b"/>
                <a:pathLst>
                  <a:path w="45" h="44">
                    <a:moveTo>
                      <a:pt x="39" y="22"/>
                    </a:moveTo>
                    <a:lnTo>
                      <a:pt x="39" y="29"/>
                    </a:lnTo>
                    <a:lnTo>
                      <a:pt x="37" y="34"/>
                    </a:lnTo>
                    <a:lnTo>
                      <a:pt x="34" y="37"/>
                    </a:lnTo>
                    <a:lnTo>
                      <a:pt x="30" y="41"/>
                    </a:lnTo>
                    <a:lnTo>
                      <a:pt x="27" y="42"/>
                    </a:lnTo>
                    <a:lnTo>
                      <a:pt x="22" y="42"/>
                    </a:lnTo>
                    <a:lnTo>
                      <a:pt x="19" y="42"/>
                    </a:lnTo>
                    <a:lnTo>
                      <a:pt x="13" y="41"/>
                    </a:lnTo>
                    <a:lnTo>
                      <a:pt x="10" y="37"/>
                    </a:lnTo>
                    <a:lnTo>
                      <a:pt x="8" y="34"/>
                    </a:lnTo>
                    <a:lnTo>
                      <a:pt x="7" y="29"/>
                    </a:lnTo>
                    <a:lnTo>
                      <a:pt x="5" y="22"/>
                    </a:lnTo>
                    <a:lnTo>
                      <a:pt x="7" y="16"/>
                    </a:lnTo>
                    <a:lnTo>
                      <a:pt x="8" y="11"/>
                    </a:lnTo>
                    <a:lnTo>
                      <a:pt x="10" y="7"/>
                    </a:lnTo>
                    <a:lnTo>
                      <a:pt x="13" y="4"/>
                    </a:lnTo>
                    <a:lnTo>
                      <a:pt x="19" y="2"/>
                    </a:lnTo>
                    <a:lnTo>
                      <a:pt x="22" y="2"/>
                    </a:lnTo>
                    <a:lnTo>
                      <a:pt x="27" y="2"/>
                    </a:lnTo>
                    <a:lnTo>
                      <a:pt x="30" y="4"/>
                    </a:lnTo>
                    <a:lnTo>
                      <a:pt x="34" y="7"/>
                    </a:lnTo>
                    <a:lnTo>
                      <a:pt x="37" y="11"/>
                    </a:lnTo>
                    <a:lnTo>
                      <a:pt x="39" y="16"/>
                    </a:lnTo>
                    <a:lnTo>
                      <a:pt x="39" y="22"/>
                    </a:lnTo>
                    <a:close/>
                    <a:moveTo>
                      <a:pt x="0" y="22"/>
                    </a:moveTo>
                    <a:lnTo>
                      <a:pt x="0" y="29"/>
                    </a:lnTo>
                    <a:lnTo>
                      <a:pt x="2" y="34"/>
                    </a:lnTo>
                    <a:lnTo>
                      <a:pt x="7" y="39"/>
                    </a:lnTo>
                    <a:lnTo>
                      <a:pt x="10" y="42"/>
                    </a:lnTo>
                    <a:lnTo>
                      <a:pt x="15" y="44"/>
                    </a:lnTo>
                    <a:lnTo>
                      <a:pt x="22" y="44"/>
                    </a:lnTo>
                    <a:lnTo>
                      <a:pt x="29" y="44"/>
                    </a:lnTo>
                    <a:lnTo>
                      <a:pt x="34" y="42"/>
                    </a:lnTo>
                    <a:lnTo>
                      <a:pt x="39" y="39"/>
                    </a:lnTo>
                    <a:lnTo>
                      <a:pt x="42" y="34"/>
                    </a:lnTo>
                    <a:lnTo>
                      <a:pt x="44" y="29"/>
                    </a:lnTo>
                    <a:lnTo>
                      <a:pt x="45" y="22"/>
                    </a:lnTo>
                    <a:lnTo>
                      <a:pt x="44" y="16"/>
                    </a:lnTo>
                    <a:lnTo>
                      <a:pt x="42" y="11"/>
                    </a:lnTo>
                    <a:lnTo>
                      <a:pt x="39" y="6"/>
                    </a:lnTo>
                    <a:lnTo>
                      <a:pt x="34" y="2"/>
                    </a:lnTo>
                    <a:lnTo>
                      <a:pt x="29" y="0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7" y="6"/>
                    </a:lnTo>
                    <a:lnTo>
                      <a:pt x="2" y="11"/>
                    </a:lnTo>
                    <a:lnTo>
                      <a:pt x="0" y="16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555" name="Freeform 347"/>
              <p:cNvSpPr>
                <a:spLocks noEditPoints="1"/>
              </p:cNvSpPr>
              <p:nvPr/>
            </p:nvSpPr>
            <p:spPr bwMode="auto">
              <a:xfrm>
                <a:off x="3149" y="1583"/>
                <a:ext cx="30" cy="44"/>
              </a:xfrm>
              <a:custGeom>
                <a:avLst/>
                <a:gdLst/>
                <a:ahLst/>
                <a:cxnLst>
                  <a:cxn ang="0">
                    <a:pos x="6" y="11"/>
                  </a:cxn>
                  <a:cxn ang="0">
                    <a:pos x="8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20" y="6"/>
                  </a:cxn>
                  <a:cxn ang="0">
                    <a:pos x="22" y="9"/>
                  </a:cxn>
                  <a:cxn ang="0">
                    <a:pos x="22" y="14"/>
                  </a:cxn>
                  <a:cxn ang="0">
                    <a:pos x="18" y="17"/>
                  </a:cxn>
                  <a:cxn ang="0">
                    <a:pos x="15" y="21"/>
                  </a:cxn>
                  <a:cxn ang="0">
                    <a:pos x="12" y="21"/>
                  </a:cxn>
                  <a:cxn ang="0">
                    <a:pos x="8" y="21"/>
                  </a:cxn>
                  <a:cxn ang="0">
                    <a:pos x="6" y="17"/>
                  </a:cxn>
                  <a:cxn ang="0">
                    <a:pos x="0" y="36"/>
                  </a:cxn>
                  <a:cxn ang="0">
                    <a:pos x="1" y="44"/>
                  </a:cxn>
                  <a:cxn ang="0">
                    <a:pos x="5" y="44"/>
                  </a:cxn>
                  <a:cxn ang="0">
                    <a:pos x="6" y="36"/>
                  </a:cxn>
                  <a:cxn ang="0">
                    <a:pos x="6" y="24"/>
                  </a:cxn>
                  <a:cxn ang="0">
                    <a:pos x="12" y="29"/>
                  </a:cxn>
                  <a:cxn ang="0">
                    <a:pos x="22" y="39"/>
                  </a:cxn>
                  <a:cxn ang="0">
                    <a:pos x="25" y="44"/>
                  </a:cxn>
                  <a:cxn ang="0">
                    <a:pos x="28" y="44"/>
                  </a:cxn>
                  <a:cxn ang="0">
                    <a:pos x="22" y="32"/>
                  </a:cxn>
                  <a:cxn ang="0">
                    <a:pos x="17" y="22"/>
                  </a:cxn>
                  <a:cxn ang="0">
                    <a:pos x="20" y="21"/>
                  </a:cxn>
                  <a:cxn ang="0">
                    <a:pos x="23" y="17"/>
                  </a:cxn>
                  <a:cxn ang="0">
                    <a:pos x="27" y="14"/>
                  </a:cxn>
                  <a:cxn ang="0">
                    <a:pos x="27" y="7"/>
                  </a:cxn>
                  <a:cxn ang="0">
                    <a:pos x="23" y="4"/>
                  </a:cxn>
                  <a:cxn ang="0">
                    <a:pos x="13" y="0"/>
                  </a:cxn>
                  <a:cxn ang="0">
                    <a:pos x="10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1" y="17"/>
                  </a:cxn>
                </a:cxnLst>
                <a:rect l="0" t="0" r="r" b="b"/>
                <a:pathLst>
                  <a:path w="30" h="44">
                    <a:moveTo>
                      <a:pt x="6" y="17"/>
                    </a:moveTo>
                    <a:lnTo>
                      <a:pt x="6" y="11"/>
                    </a:lnTo>
                    <a:lnTo>
                      <a:pt x="6" y="4"/>
                    </a:lnTo>
                    <a:lnTo>
                      <a:pt x="8" y="4"/>
                    </a:lnTo>
                    <a:lnTo>
                      <a:pt x="12" y="4"/>
                    </a:lnTo>
                    <a:lnTo>
                      <a:pt x="13" y="4"/>
                    </a:lnTo>
                    <a:lnTo>
                      <a:pt x="15" y="4"/>
                    </a:lnTo>
                    <a:lnTo>
                      <a:pt x="17" y="4"/>
                    </a:lnTo>
                    <a:lnTo>
                      <a:pt x="18" y="6"/>
                    </a:lnTo>
                    <a:lnTo>
                      <a:pt x="20" y="6"/>
                    </a:lnTo>
                    <a:lnTo>
                      <a:pt x="20" y="7"/>
                    </a:lnTo>
                    <a:lnTo>
                      <a:pt x="22" y="9"/>
                    </a:lnTo>
                    <a:lnTo>
                      <a:pt x="22" y="12"/>
                    </a:lnTo>
                    <a:lnTo>
                      <a:pt x="22" y="14"/>
                    </a:lnTo>
                    <a:lnTo>
                      <a:pt x="20" y="16"/>
                    </a:lnTo>
                    <a:lnTo>
                      <a:pt x="18" y="17"/>
                    </a:lnTo>
                    <a:lnTo>
                      <a:pt x="17" y="19"/>
                    </a:lnTo>
                    <a:lnTo>
                      <a:pt x="15" y="21"/>
                    </a:lnTo>
                    <a:lnTo>
                      <a:pt x="13" y="21"/>
                    </a:lnTo>
                    <a:lnTo>
                      <a:pt x="12" y="21"/>
                    </a:lnTo>
                    <a:lnTo>
                      <a:pt x="10" y="21"/>
                    </a:lnTo>
                    <a:lnTo>
                      <a:pt x="8" y="21"/>
                    </a:lnTo>
                    <a:lnTo>
                      <a:pt x="6" y="21"/>
                    </a:lnTo>
                    <a:lnTo>
                      <a:pt x="6" y="17"/>
                    </a:lnTo>
                    <a:close/>
                    <a:moveTo>
                      <a:pt x="1" y="27"/>
                    </a:moveTo>
                    <a:lnTo>
                      <a:pt x="0" y="36"/>
                    </a:lnTo>
                    <a:lnTo>
                      <a:pt x="0" y="44"/>
                    </a:lnTo>
                    <a:lnTo>
                      <a:pt x="1" y="44"/>
                    </a:lnTo>
                    <a:lnTo>
                      <a:pt x="3" y="44"/>
                    </a:lnTo>
                    <a:lnTo>
                      <a:pt x="5" y="44"/>
                    </a:lnTo>
                    <a:lnTo>
                      <a:pt x="6" y="44"/>
                    </a:lnTo>
                    <a:lnTo>
                      <a:pt x="6" y="36"/>
                    </a:lnTo>
                    <a:lnTo>
                      <a:pt x="6" y="27"/>
                    </a:lnTo>
                    <a:lnTo>
                      <a:pt x="6" y="24"/>
                    </a:lnTo>
                    <a:lnTo>
                      <a:pt x="8" y="24"/>
                    </a:lnTo>
                    <a:lnTo>
                      <a:pt x="12" y="29"/>
                    </a:lnTo>
                    <a:lnTo>
                      <a:pt x="17" y="34"/>
                    </a:lnTo>
                    <a:lnTo>
                      <a:pt x="22" y="39"/>
                    </a:lnTo>
                    <a:lnTo>
                      <a:pt x="23" y="44"/>
                    </a:lnTo>
                    <a:lnTo>
                      <a:pt x="25" y="44"/>
                    </a:lnTo>
                    <a:lnTo>
                      <a:pt x="27" y="44"/>
                    </a:lnTo>
                    <a:lnTo>
                      <a:pt x="28" y="44"/>
                    </a:lnTo>
                    <a:lnTo>
                      <a:pt x="30" y="44"/>
                    </a:lnTo>
                    <a:lnTo>
                      <a:pt x="22" y="32"/>
                    </a:lnTo>
                    <a:lnTo>
                      <a:pt x="15" y="22"/>
                    </a:lnTo>
                    <a:lnTo>
                      <a:pt x="17" y="22"/>
                    </a:lnTo>
                    <a:lnTo>
                      <a:pt x="18" y="22"/>
                    </a:lnTo>
                    <a:lnTo>
                      <a:pt x="20" y="21"/>
                    </a:lnTo>
                    <a:lnTo>
                      <a:pt x="22" y="19"/>
                    </a:lnTo>
                    <a:lnTo>
                      <a:pt x="23" y="17"/>
                    </a:lnTo>
                    <a:lnTo>
                      <a:pt x="25" y="16"/>
                    </a:lnTo>
                    <a:lnTo>
                      <a:pt x="27" y="14"/>
                    </a:lnTo>
                    <a:lnTo>
                      <a:pt x="27" y="11"/>
                    </a:lnTo>
                    <a:lnTo>
                      <a:pt x="27" y="7"/>
                    </a:lnTo>
                    <a:lnTo>
                      <a:pt x="25" y="6"/>
                    </a:lnTo>
                    <a:lnTo>
                      <a:pt x="23" y="4"/>
                    </a:lnTo>
                    <a:lnTo>
                      <a:pt x="18" y="2"/>
                    </a:lnTo>
                    <a:lnTo>
                      <a:pt x="13" y="0"/>
                    </a:lnTo>
                    <a:lnTo>
                      <a:pt x="12" y="0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0" y="9"/>
                    </a:lnTo>
                    <a:lnTo>
                      <a:pt x="1" y="17"/>
                    </a:lnTo>
                    <a:lnTo>
                      <a:pt x="1" y="2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556" name="Freeform 348"/>
              <p:cNvSpPr>
                <a:spLocks noEditPoints="1"/>
              </p:cNvSpPr>
              <p:nvPr/>
            </p:nvSpPr>
            <p:spPr bwMode="auto">
              <a:xfrm>
                <a:off x="3182" y="1583"/>
                <a:ext cx="39" cy="44"/>
              </a:xfrm>
              <a:custGeom>
                <a:avLst/>
                <a:gdLst/>
                <a:ahLst/>
                <a:cxnLst>
                  <a:cxn ang="0">
                    <a:pos x="19" y="0"/>
                  </a:cxn>
                  <a:cxn ang="0">
                    <a:pos x="10" y="22"/>
                  </a:cxn>
                  <a:cxn ang="0">
                    <a:pos x="0" y="44"/>
                  </a:cxn>
                  <a:cxn ang="0">
                    <a:pos x="2" y="44"/>
                  </a:cxn>
                  <a:cxn ang="0">
                    <a:pos x="2" y="44"/>
                  </a:cxn>
                  <a:cxn ang="0">
                    <a:pos x="4" y="44"/>
                  </a:cxn>
                  <a:cxn ang="0">
                    <a:pos x="5" y="44"/>
                  </a:cxn>
                  <a:cxn ang="0">
                    <a:pos x="7" y="36"/>
                  </a:cxn>
                  <a:cxn ang="0">
                    <a:pos x="10" y="27"/>
                  </a:cxn>
                  <a:cxn ang="0">
                    <a:pos x="14" y="27"/>
                  </a:cxn>
                  <a:cxn ang="0">
                    <a:pos x="19" y="27"/>
                  </a:cxn>
                  <a:cxn ang="0">
                    <a:pos x="22" y="27"/>
                  </a:cxn>
                  <a:cxn ang="0">
                    <a:pos x="26" y="27"/>
                  </a:cxn>
                  <a:cxn ang="0">
                    <a:pos x="27" y="31"/>
                  </a:cxn>
                  <a:cxn ang="0">
                    <a:pos x="29" y="36"/>
                  </a:cxn>
                  <a:cxn ang="0">
                    <a:pos x="31" y="41"/>
                  </a:cxn>
                  <a:cxn ang="0">
                    <a:pos x="32" y="44"/>
                  </a:cxn>
                  <a:cxn ang="0">
                    <a:pos x="34" y="44"/>
                  </a:cxn>
                  <a:cxn ang="0">
                    <a:pos x="36" y="44"/>
                  </a:cxn>
                  <a:cxn ang="0">
                    <a:pos x="37" y="44"/>
                  </a:cxn>
                  <a:cxn ang="0">
                    <a:pos x="39" y="44"/>
                  </a:cxn>
                  <a:cxn ang="0">
                    <a:pos x="31" y="26"/>
                  </a:cxn>
                  <a:cxn ang="0">
                    <a:pos x="20" y="0"/>
                  </a:cxn>
                  <a:cxn ang="0">
                    <a:pos x="19" y="0"/>
                  </a:cxn>
                  <a:cxn ang="0">
                    <a:pos x="19" y="9"/>
                  </a:cxn>
                  <a:cxn ang="0">
                    <a:pos x="26" y="24"/>
                  </a:cxn>
                  <a:cxn ang="0">
                    <a:pos x="22" y="24"/>
                  </a:cxn>
                  <a:cxn ang="0">
                    <a:pos x="19" y="24"/>
                  </a:cxn>
                  <a:cxn ang="0">
                    <a:pos x="15" y="24"/>
                  </a:cxn>
                  <a:cxn ang="0">
                    <a:pos x="12" y="24"/>
                  </a:cxn>
                  <a:cxn ang="0">
                    <a:pos x="19" y="9"/>
                  </a:cxn>
                </a:cxnLst>
                <a:rect l="0" t="0" r="r" b="b"/>
                <a:pathLst>
                  <a:path w="39" h="44">
                    <a:moveTo>
                      <a:pt x="19" y="0"/>
                    </a:moveTo>
                    <a:lnTo>
                      <a:pt x="10" y="22"/>
                    </a:lnTo>
                    <a:lnTo>
                      <a:pt x="0" y="44"/>
                    </a:lnTo>
                    <a:lnTo>
                      <a:pt x="2" y="44"/>
                    </a:lnTo>
                    <a:lnTo>
                      <a:pt x="2" y="44"/>
                    </a:lnTo>
                    <a:lnTo>
                      <a:pt x="4" y="44"/>
                    </a:lnTo>
                    <a:lnTo>
                      <a:pt x="5" y="44"/>
                    </a:lnTo>
                    <a:lnTo>
                      <a:pt x="7" y="36"/>
                    </a:lnTo>
                    <a:lnTo>
                      <a:pt x="10" y="27"/>
                    </a:lnTo>
                    <a:lnTo>
                      <a:pt x="14" y="27"/>
                    </a:lnTo>
                    <a:lnTo>
                      <a:pt x="19" y="27"/>
                    </a:lnTo>
                    <a:lnTo>
                      <a:pt x="22" y="27"/>
                    </a:lnTo>
                    <a:lnTo>
                      <a:pt x="26" y="27"/>
                    </a:lnTo>
                    <a:lnTo>
                      <a:pt x="27" y="31"/>
                    </a:lnTo>
                    <a:lnTo>
                      <a:pt x="29" y="36"/>
                    </a:lnTo>
                    <a:lnTo>
                      <a:pt x="31" y="41"/>
                    </a:lnTo>
                    <a:lnTo>
                      <a:pt x="32" y="44"/>
                    </a:lnTo>
                    <a:lnTo>
                      <a:pt x="34" y="44"/>
                    </a:lnTo>
                    <a:lnTo>
                      <a:pt x="36" y="44"/>
                    </a:lnTo>
                    <a:lnTo>
                      <a:pt x="37" y="44"/>
                    </a:lnTo>
                    <a:lnTo>
                      <a:pt x="39" y="44"/>
                    </a:lnTo>
                    <a:lnTo>
                      <a:pt x="31" y="26"/>
                    </a:lnTo>
                    <a:lnTo>
                      <a:pt x="20" y="0"/>
                    </a:lnTo>
                    <a:lnTo>
                      <a:pt x="19" y="0"/>
                    </a:lnTo>
                    <a:close/>
                    <a:moveTo>
                      <a:pt x="19" y="9"/>
                    </a:moveTo>
                    <a:lnTo>
                      <a:pt x="26" y="24"/>
                    </a:lnTo>
                    <a:lnTo>
                      <a:pt x="22" y="24"/>
                    </a:lnTo>
                    <a:lnTo>
                      <a:pt x="19" y="24"/>
                    </a:lnTo>
                    <a:lnTo>
                      <a:pt x="15" y="24"/>
                    </a:lnTo>
                    <a:lnTo>
                      <a:pt x="12" y="24"/>
                    </a:lnTo>
                    <a:lnTo>
                      <a:pt x="19" y="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557" name="Freeform 349"/>
              <p:cNvSpPr>
                <a:spLocks/>
              </p:cNvSpPr>
              <p:nvPr/>
            </p:nvSpPr>
            <p:spPr bwMode="auto">
              <a:xfrm>
                <a:off x="2103" y="1912"/>
                <a:ext cx="37" cy="44"/>
              </a:xfrm>
              <a:custGeom>
                <a:avLst/>
                <a:gdLst/>
                <a:ahLst/>
                <a:cxnLst>
                  <a:cxn ang="0">
                    <a:pos x="35" y="44"/>
                  </a:cxn>
                  <a:cxn ang="0">
                    <a:pos x="35" y="34"/>
                  </a:cxn>
                  <a:cxn ang="0">
                    <a:pos x="35" y="22"/>
                  </a:cxn>
                  <a:cxn ang="0">
                    <a:pos x="35" y="11"/>
                  </a:cxn>
                  <a:cxn ang="0">
                    <a:pos x="37" y="0"/>
                  </a:cxn>
                  <a:cxn ang="0">
                    <a:pos x="35" y="0"/>
                  </a:cxn>
                  <a:cxn ang="0">
                    <a:pos x="34" y="0"/>
                  </a:cxn>
                  <a:cxn ang="0">
                    <a:pos x="34" y="0"/>
                  </a:cxn>
                  <a:cxn ang="0">
                    <a:pos x="32" y="0"/>
                  </a:cxn>
                  <a:cxn ang="0">
                    <a:pos x="34" y="17"/>
                  </a:cxn>
                  <a:cxn ang="0">
                    <a:pos x="34" y="34"/>
                  </a:cxn>
                  <a:cxn ang="0">
                    <a:pos x="18" y="17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4"/>
                  </a:cxn>
                  <a:cxn ang="0">
                    <a:pos x="2" y="9"/>
                  </a:cxn>
                  <a:cxn ang="0">
                    <a:pos x="2" y="17"/>
                  </a:cxn>
                  <a:cxn ang="0">
                    <a:pos x="2" y="24"/>
                  </a:cxn>
                  <a:cxn ang="0">
                    <a:pos x="2" y="32"/>
                  </a:cxn>
                  <a:cxn ang="0">
                    <a:pos x="0" y="39"/>
                  </a:cxn>
                  <a:cxn ang="0">
                    <a:pos x="0" y="44"/>
                  </a:cxn>
                  <a:cxn ang="0">
                    <a:pos x="2" y="44"/>
                  </a:cxn>
                  <a:cxn ang="0">
                    <a:pos x="2" y="42"/>
                  </a:cxn>
                  <a:cxn ang="0">
                    <a:pos x="3" y="44"/>
                  </a:cxn>
                  <a:cxn ang="0">
                    <a:pos x="5" y="44"/>
                  </a:cxn>
                  <a:cxn ang="0">
                    <a:pos x="5" y="41"/>
                  </a:cxn>
                  <a:cxn ang="0">
                    <a:pos x="5" y="34"/>
                  </a:cxn>
                  <a:cxn ang="0">
                    <a:pos x="3" y="27"/>
                  </a:cxn>
                  <a:cxn ang="0">
                    <a:pos x="3" y="22"/>
                  </a:cxn>
                  <a:cxn ang="0">
                    <a:pos x="3" y="14"/>
                  </a:cxn>
                  <a:cxn ang="0">
                    <a:pos x="5" y="11"/>
                  </a:cxn>
                  <a:cxn ang="0">
                    <a:pos x="20" y="27"/>
                  </a:cxn>
                  <a:cxn ang="0">
                    <a:pos x="35" y="44"/>
                  </a:cxn>
                  <a:cxn ang="0">
                    <a:pos x="35" y="44"/>
                  </a:cxn>
                </a:cxnLst>
                <a:rect l="0" t="0" r="r" b="b"/>
                <a:pathLst>
                  <a:path w="37" h="44">
                    <a:moveTo>
                      <a:pt x="35" y="44"/>
                    </a:moveTo>
                    <a:lnTo>
                      <a:pt x="35" y="34"/>
                    </a:lnTo>
                    <a:lnTo>
                      <a:pt x="35" y="22"/>
                    </a:lnTo>
                    <a:lnTo>
                      <a:pt x="35" y="11"/>
                    </a:lnTo>
                    <a:lnTo>
                      <a:pt x="37" y="0"/>
                    </a:lnTo>
                    <a:lnTo>
                      <a:pt x="35" y="0"/>
                    </a:lnTo>
                    <a:lnTo>
                      <a:pt x="34" y="0"/>
                    </a:lnTo>
                    <a:lnTo>
                      <a:pt x="34" y="0"/>
                    </a:lnTo>
                    <a:lnTo>
                      <a:pt x="32" y="0"/>
                    </a:lnTo>
                    <a:lnTo>
                      <a:pt x="34" y="17"/>
                    </a:lnTo>
                    <a:lnTo>
                      <a:pt x="34" y="34"/>
                    </a:lnTo>
                    <a:lnTo>
                      <a:pt x="18" y="17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4"/>
                    </a:lnTo>
                    <a:lnTo>
                      <a:pt x="2" y="9"/>
                    </a:lnTo>
                    <a:lnTo>
                      <a:pt x="2" y="17"/>
                    </a:lnTo>
                    <a:lnTo>
                      <a:pt x="2" y="24"/>
                    </a:lnTo>
                    <a:lnTo>
                      <a:pt x="2" y="32"/>
                    </a:lnTo>
                    <a:lnTo>
                      <a:pt x="0" y="39"/>
                    </a:lnTo>
                    <a:lnTo>
                      <a:pt x="0" y="44"/>
                    </a:lnTo>
                    <a:lnTo>
                      <a:pt x="2" y="44"/>
                    </a:lnTo>
                    <a:lnTo>
                      <a:pt x="2" y="42"/>
                    </a:lnTo>
                    <a:lnTo>
                      <a:pt x="3" y="44"/>
                    </a:lnTo>
                    <a:lnTo>
                      <a:pt x="5" y="44"/>
                    </a:lnTo>
                    <a:lnTo>
                      <a:pt x="5" y="41"/>
                    </a:lnTo>
                    <a:lnTo>
                      <a:pt x="5" y="34"/>
                    </a:lnTo>
                    <a:lnTo>
                      <a:pt x="3" y="27"/>
                    </a:lnTo>
                    <a:lnTo>
                      <a:pt x="3" y="22"/>
                    </a:lnTo>
                    <a:lnTo>
                      <a:pt x="3" y="14"/>
                    </a:lnTo>
                    <a:lnTo>
                      <a:pt x="5" y="11"/>
                    </a:lnTo>
                    <a:lnTo>
                      <a:pt x="20" y="27"/>
                    </a:lnTo>
                    <a:lnTo>
                      <a:pt x="35" y="44"/>
                    </a:lnTo>
                    <a:lnTo>
                      <a:pt x="35" y="4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558" name="Freeform 350"/>
              <p:cNvSpPr>
                <a:spLocks/>
              </p:cNvSpPr>
              <p:nvPr/>
            </p:nvSpPr>
            <p:spPr bwMode="auto">
              <a:xfrm>
                <a:off x="2150" y="1912"/>
                <a:ext cx="39" cy="44"/>
              </a:xfrm>
              <a:custGeom>
                <a:avLst/>
                <a:gdLst/>
                <a:ahLst/>
                <a:cxnLst>
                  <a:cxn ang="0">
                    <a:pos x="37" y="9"/>
                  </a:cxn>
                  <a:cxn ang="0">
                    <a:pos x="37" y="6"/>
                  </a:cxn>
                  <a:cxn ang="0">
                    <a:pos x="39" y="4"/>
                  </a:cxn>
                  <a:cxn ang="0">
                    <a:pos x="37" y="2"/>
                  </a:cxn>
                  <a:cxn ang="0">
                    <a:pos x="35" y="2"/>
                  </a:cxn>
                  <a:cxn ang="0">
                    <a:pos x="35" y="2"/>
                  </a:cxn>
                  <a:cxn ang="0">
                    <a:pos x="32" y="0"/>
                  </a:cxn>
                  <a:cxn ang="0">
                    <a:pos x="28" y="0"/>
                  </a:cxn>
                  <a:cxn ang="0">
                    <a:pos x="23" y="0"/>
                  </a:cxn>
                  <a:cxn ang="0">
                    <a:pos x="17" y="0"/>
                  </a:cxn>
                  <a:cxn ang="0">
                    <a:pos x="10" y="2"/>
                  </a:cxn>
                  <a:cxn ang="0">
                    <a:pos x="7" y="6"/>
                  </a:cxn>
                  <a:cxn ang="0">
                    <a:pos x="2" y="11"/>
                  </a:cxn>
                  <a:cxn ang="0">
                    <a:pos x="0" y="16"/>
                  </a:cxn>
                  <a:cxn ang="0">
                    <a:pos x="0" y="22"/>
                  </a:cxn>
                  <a:cxn ang="0">
                    <a:pos x="0" y="29"/>
                  </a:cxn>
                  <a:cxn ang="0">
                    <a:pos x="2" y="34"/>
                  </a:cxn>
                  <a:cxn ang="0">
                    <a:pos x="5" y="39"/>
                  </a:cxn>
                  <a:cxn ang="0">
                    <a:pos x="10" y="42"/>
                  </a:cxn>
                  <a:cxn ang="0">
                    <a:pos x="15" y="44"/>
                  </a:cxn>
                  <a:cxn ang="0">
                    <a:pos x="23" y="44"/>
                  </a:cxn>
                  <a:cxn ang="0">
                    <a:pos x="27" y="44"/>
                  </a:cxn>
                  <a:cxn ang="0">
                    <a:pos x="30" y="44"/>
                  </a:cxn>
                  <a:cxn ang="0">
                    <a:pos x="35" y="42"/>
                  </a:cxn>
                  <a:cxn ang="0">
                    <a:pos x="39" y="41"/>
                  </a:cxn>
                  <a:cxn ang="0">
                    <a:pos x="39" y="39"/>
                  </a:cxn>
                  <a:cxn ang="0">
                    <a:pos x="39" y="36"/>
                  </a:cxn>
                  <a:cxn ang="0">
                    <a:pos x="39" y="31"/>
                  </a:cxn>
                  <a:cxn ang="0">
                    <a:pos x="39" y="26"/>
                  </a:cxn>
                  <a:cxn ang="0">
                    <a:pos x="39" y="24"/>
                  </a:cxn>
                  <a:cxn ang="0">
                    <a:pos x="37" y="24"/>
                  </a:cxn>
                  <a:cxn ang="0">
                    <a:pos x="35" y="24"/>
                  </a:cxn>
                  <a:cxn ang="0">
                    <a:pos x="34" y="24"/>
                  </a:cxn>
                  <a:cxn ang="0">
                    <a:pos x="32" y="24"/>
                  </a:cxn>
                  <a:cxn ang="0">
                    <a:pos x="34" y="27"/>
                  </a:cxn>
                  <a:cxn ang="0">
                    <a:pos x="34" y="32"/>
                  </a:cxn>
                  <a:cxn ang="0">
                    <a:pos x="34" y="36"/>
                  </a:cxn>
                  <a:cxn ang="0">
                    <a:pos x="34" y="39"/>
                  </a:cxn>
                  <a:cxn ang="0">
                    <a:pos x="30" y="41"/>
                  </a:cxn>
                  <a:cxn ang="0">
                    <a:pos x="28" y="41"/>
                  </a:cxn>
                  <a:cxn ang="0">
                    <a:pos x="25" y="42"/>
                  </a:cxn>
                  <a:cxn ang="0">
                    <a:pos x="23" y="42"/>
                  </a:cxn>
                  <a:cxn ang="0">
                    <a:pos x="17" y="41"/>
                  </a:cxn>
                  <a:cxn ang="0">
                    <a:pos x="12" y="39"/>
                  </a:cxn>
                  <a:cxn ang="0">
                    <a:pos x="8" y="34"/>
                  </a:cxn>
                  <a:cxn ang="0">
                    <a:pos x="7" y="29"/>
                  </a:cxn>
                  <a:cxn ang="0">
                    <a:pos x="5" y="22"/>
                  </a:cxn>
                  <a:cxn ang="0">
                    <a:pos x="7" y="16"/>
                  </a:cxn>
                  <a:cxn ang="0">
                    <a:pos x="8" y="11"/>
                  </a:cxn>
                  <a:cxn ang="0">
                    <a:pos x="10" y="7"/>
                  </a:cxn>
                  <a:cxn ang="0">
                    <a:pos x="13" y="4"/>
                  </a:cxn>
                  <a:cxn ang="0">
                    <a:pos x="18" y="2"/>
                  </a:cxn>
                  <a:cxn ang="0">
                    <a:pos x="23" y="2"/>
                  </a:cxn>
                  <a:cxn ang="0">
                    <a:pos x="27" y="2"/>
                  </a:cxn>
                  <a:cxn ang="0">
                    <a:pos x="30" y="4"/>
                  </a:cxn>
                  <a:cxn ang="0">
                    <a:pos x="34" y="6"/>
                  </a:cxn>
                  <a:cxn ang="0">
                    <a:pos x="37" y="9"/>
                  </a:cxn>
                  <a:cxn ang="0">
                    <a:pos x="37" y="9"/>
                  </a:cxn>
                </a:cxnLst>
                <a:rect l="0" t="0" r="r" b="b"/>
                <a:pathLst>
                  <a:path w="39" h="44">
                    <a:moveTo>
                      <a:pt x="37" y="9"/>
                    </a:moveTo>
                    <a:lnTo>
                      <a:pt x="37" y="6"/>
                    </a:lnTo>
                    <a:lnTo>
                      <a:pt x="39" y="4"/>
                    </a:lnTo>
                    <a:lnTo>
                      <a:pt x="37" y="2"/>
                    </a:lnTo>
                    <a:lnTo>
                      <a:pt x="35" y="2"/>
                    </a:lnTo>
                    <a:lnTo>
                      <a:pt x="35" y="2"/>
                    </a:lnTo>
                    <a:lnTo>
                      <a:pt x="32" y="0"/>
                    </a:lnTo>
                    <a:lnTo>
                      <a:pt x="28" y="0"/>
                    </a:lnTo>
                    <a:lnTo>
                      <a:pt x="23" y="0"/>
                    </a:lnTo>
                    <a:lnTo>
                      <a:pt x="17" y="0"/>
                    </a:lnTo>
                    <a:lnTo>
                      <a:pt x="10" y="2"/>
                    </a:lnTo>
                    <a:lnTo>
                      <a:pt x="7" y="6"/>
                    </a:lnTo>
                    <a:lnTo>
                      <a:pt x="2" y="11"/>
                    </a:lnTo>
                    <a:lnTo>
                      <a:pt x="0" y="16"/>
                    </a:lnTo>
                    <a:lnTo>
                      <a:pt x="0" y="22"/>
                    </a:lnTo>
                    <a:lnTo>
                      <a:pt x="0" y="29"/>
                    </a:lnTo>
                    <a:lnTo>
                      <a:pt x="2" y="34"/>
                    </a:lnTo>
                    <a:lnTo>
                      <a:pt x="5" y="39"/>
                    </a:lnTo>
                    <a:lnTo>
                      <a:pt x="10" y="42"/>
                    </a:lnTo>
                    <a:lnTo>
                      <a:pt x="15" y="44"/>
                    </a:lnTo>
                    <a:lnTo>
                      <a:pt x="23" y="44"/>
                    </a:lnTo>
                    <a:lnTo>
                      <a:pt x="27" y="44"/>
                    </a:lnTo>
                    <a:lnTo>
                      <a:pt x="30" y="44"/>
                    </a:lnTo>
                    <a:lnTo>
                      <a:pt x="35" y="42"/>
                    </a:lnTo>
                    <a:lnTo>
                      <a:pt x="39" y="41"/>
                    </a:lnTo>
                    <a:lnTo>
                      <a:pt x="39" y="39"/>
                    </a:lnTo>
                    <a:lnTo>
                      <a:pt x="39" y="36"/>
                    </a:lnTo>
                    <a:lnTo>
                      <a:pt x="39" y="31"/>
                    </a:lnTo>
                    <a:lnTo>
                      <a:pt x="39" y="26"/>
                    </a:lnTo>
                    <a:lnTo>
                      <a:pt x="39" y="24"/>
                    </a:lnTo>
                    <a:lnTo>
                      <a:pt x="37" y="24"/>
                    </a:lnTo>
                    <a:lnTo>
                      <a:pt x="35" y="24"/>
                    </a:lnTo>
                    <a:lnTo>
                      <a:pt x="34" y="24"/>
                    </a:lnTo>
                    <a:lnTo>
                      <a:pt x="32" y="24"/>
                    </a:lnTo>
                    <a:lnTo>
                      <a:pt x="34" y="27"/>
                    </a:lnTo>
                    <a:lnTo>
                      <a:pt x="34" y="32"/>
                    </a:lnTo>
                    <a:lnTo>
                      <a:pt x="34" y="36"/>
                    </a:lnTo>
                    <a:lnTo>
                      <a:pt x="34" y="39"/>
                    </a:lnTo>
                    <a:lnTo>
                      <a:pt x="30" y="41"/>
                    </a:lnTo>
                    <a:lnTo>
                      <a:pt x="28" y="41"/>
                    </a:lnTo>
                    <a:lnTo>
                      <a:pt x="25" y="42"/>
                    </a:lnTo>
                    <a:lnTo>
                      <a:pt x="23" y="42"/>
                    </a:lnTo>
                    <a:lnTo>
                      <a:pt x="17" y="41"/>
                    </a:lnTo>
                    <a:lnTo>
                      <a:pt x="12" y="39"/>
                    </a:lnTo>
                    <a:lnTo>
                      <a:pt x="8" y="34"/>
                    </a:lnTo>
                    <a:lnTo>
                      <a:pt x="7" y="29"/>
                    </a:lnTo>
                    <a:lnTo>
                      <a:pt x="5" y="22"/>
                    </a:lnTo>
                    <a:lnTo>
                      <a:pt x="7" y="16"/>
                    </a:lnTo>
                    <a:lnTo>
                      <a:pt x="8" y="11"/>
                    </a:lnTo>
                    <a:lnTo>
                      <a:pt x="10" y="7"/>
                    </a:lnTo>
                    <a:lnTo>
                      <a:pt x="13" y="4"/>
                    </a:lnTo>
                    <a:lnTo>
                      <a:pt x="18" y="2"/>
                    </a:lnTo>
                    <a:lnTo>
                      <a:pt x="23" y="2"/>
                    </a:lnTo>
                    <a:lnTo>
                      <a:pt x="27" y="2"/>
                    </a:lnTo>
                    <a:lnTo>
                      <a:pt x="30" y="4"/>
                    </a:lnTo>
                    <a:lnTo>
                      <a:pt x="34" y="6"/>
                    </a:lnTo>
                    <a:lnTo>
                      <a:pt x="37" y="9"/>
                    </a:lnTo>
                    <a:lnTo>
                      <a:pt x="37" y="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559" name="Freeform 351"/>
              <p:cNvSpPr>
                <a:spLocks noEditPoints="1"/>
              </p:cNvSpPr>
              <p:nvPr/>
            </p:nvSpPr>
            <p:spPr bwMode="auto">
              <a:xfrm>
                <a:off x="2195" y="1912"/>
                <a:ext cx="37" cy="44"/>
              </a:xfrm>
              <a:custGeom>
                <a:avLst/>
                <a:gdLst/>
                <a:ahLst/>
                <a:cxnLst>
                  <a:cxn ang="0">
                    <a:pos x="19" y="0"/>
                  </a:cxn>
                  <a:cxn ang="0">
                    <a:pos x="9" y="22"/>
                  </a:cxn>
                  <a:cxn ang="0">
                    <a:pos x="0" y="44"/>
                  </a:cxn>
                  <a:cxn ang="0">
                    <a:pos x="0" y="44"/>
                  </a:cxn>
                  <a:cxn ang="0">
                    <a:pos x="2" y="42"/>
                  </a:cxn>
                  <a:cxn ang="0">
                    <a:pos x="4" y="44"/>
                  </a:cxn>
                  <a:cxn ang="0">
                    <a:pos x="4" y="44"/>
                  </a:cxn>
                  <a:cxn ang="0">
                    <a:pos x="7" y="36"/>
                  </a:cxn>
                  <a:cxn ang="0">
                    <a:pos x="10" y="27"/>
                  </a:cxn>
                  <a:cxn ang="0">
                    <a:pos x="14" y="27"/>
                  </a:cxn>
                  <a:cxn ang="0">
                    <a:pos x="17" y="27"/>
                  </a:cxn>
                  <a:cxn ang="0">
                    <a:pos x="22" y="27"/>
                  </a:cxn>
                  <a:cxn ang="0">
                    <a:pos x="25" y="27"/>
                  </a:cxn>
                  <a:cxn ang="0">
                    <a:pos x="27" y="31"/>
                  </a:cxn>
                  <a:cxn ang="0">
                    <a:pos x="29" y="36"/>
                  </a:cxn>
                  <a:cxn ang="0">
                    <a:pos x="30" y="39"/>
                  </a:cxn>
                  <a:cxn ang="0">
                    <a:pos x="32" y="44"/>
                  </a:cxn>
                  <a:cxn ang="0">
                    <a:pos x="34" y="44"/>
                  </a:cxn>
                  <a:cxn ang="0">
                    <a:pos x="36" y="42"/>
                  </a:cxn>
                  <a:cxn ang="0">
                    <a:pos x="36" y="44"/>
                  </a:cxn>
                  <a:cxn ang="0">
                    <a:pos x="37" y="44"/>
                  </a:cxn>
                  <a:cxn ang="0">
                    <a:pos x="30" y="24"/>
                  </a:cxn>
                  <a:cxn ang="0">
                    <a:pos x="20" y="0"/>
                  </a:cxn>
                  <a:cxn ang="0">
                    <a:pos x="19" y="0"/>
                  </a:cxn>
                  <a:cxn ang="0">
                    <a:pos x="17" y="9"/>
                  </a:cxn>
                  <a:cxn ang="0">
                    <a:pos x="24" y="24"/>
                  </a:cxn>
                  <a:cxn ang="0">
                    <a:pos x="20" y="24"/>
                  </a:cxn>
                  <a:cxn ang="0">
                    <a:pos x="17" y="24"/>
                  </a:cxn>
                  <a:cxn ang="0">
                    <a:pos x="14" y="24"/>
                  </a:cxn>
                  <a:cxn ang="0">
                    <a:pos x="12" y="24"/>
                  </a:cxn>
                  <a:cxn ang="0">
                    <a:pos x="17" y="9"/>
                  </a:cxn>
                </a:cxnLst>
                <a:rect l="0" t="0" r="r" b="b"/>
                <a:pathLst>
                  <a:path w="37" h="44">
                    <a:moveTo>
                      <a:pt x="19" y="0"/>
                    </a:moveTo>
                    <a:lnTo>
                      <a:pt x="9" y="22"/>
                    </a:lnTo>
                    <a:lnTo>
                      <a:pt x="0" y="44"/>
                    </a:lnTo>
                    <a:lnTo>
                      <a:pt x="0" y="44"/>
                    </a:lnTo>
                    <a:lnTo>
                      <a:pt x="2" y="42"/>
                    </a:lnTo>
                    <a:lnTo>
                      <a:pt x="4" y="44"/>
                    </a:lnTo>
                    <a:lnTo>
                      <a:pt x="4" y="44"/>
                    </a:lnTo>
                    <a:lnTo>
                      <a:pt x="7" y="36"/>
                    </a:lnTo>
                    <a:lnTo>
                      <a:pt x="10" y="27"/>
                    </a:lnTo>
                    <a:lnTo>
                      <a:pt x="14" y="27"/>
                    </a:lnTo>
                    <a:lnTo>
                      <a:pt x="17" y="27"/>
                    </a:lnTo>
                    <a:lnTo>
                      <a:pt x="22" y="27"/>
                    </a:lnTo>
                    <a:lnTo>
                      <a:pt x="25" y="27"/>
                    </a:lnTo>
                    <a:lnTo>
                      <a:pt x="27" y="31"/>
                    </a:lnTo>
                    <a:lnTo>
                      <a:pt x="29" y="36"/>
                    </a:lnTo>
                    <a:lnTo>
                      <a:pt x="30" y="39"/>
                    </a:lnTo>
                    <a:lnTo>
                      <a:pt x="32" y="44"/>
                    </a:lnTo>
                    <a:lnTo>
                      <a:pt x="34" y="44"/>
                    </a:lnTo>
                    <a:lnTo>
                      <a:pt x="36" y="42"/>
                    </a:lnTo>
                    <a:lnTo>
                      <a:pt x="36" y="44"/>
                    </a:lnTo>
                    <a:lnTo>
                      <a:pt x="37" y="44"/>
                    </a:lnTo>
                    <a:lnTo>
                      <a:pt x="30" y="24"/>
                    </a:lnTo>
                    <a:lnTo>
                      <a:pt x="20" y="0"/>
                    </a:lnTo>
                    <a:lnTo>
                      <a:pt x="19" y="0"/>
                    </a:lnTo>
                    <a:close/>
                    <a:moveTo>
                      <a:pt x="17" y="9"/>
                    </a:moveTo>
                    <a:lnTo>
                      <a:pt x="24" y="24"/>
                    </a:lnTo>
                    <a:lnTo>
                      <a:pt x="20" y="24"/>
                    </a:lnTo>
                    <a:lnTo>
                      <a:pt x="17" y="24"/>
                    </a:lnTo>
                    <a:lnTo>
                      <a:pt x="14" y="24"/>
                    </a:lnTo>
                    <a:lnTo>
                      <a:pt x="12" y="24"/>
                    </a:lnTo>
                    <a:lnTo>
                      <a:pt x="17" y="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560" name="Freeform 352"/>
              <p:cNvSpPr>
                <a:spLocks noEditPoints="1"/>
              </p:cNvSpPr>
              <p:nvPr/>
            </p:nvSpPr>
            <p:spPr bwMode="auto">
              <a:xfrm>
                <a:off x="2241" y="1912"/>
                <a:ext cx="30" cy="44"/>
              </a:xfrm>
              <a:custGeom>
                <a:avLst/>
                <a:gdLst/>
                <a:ahLst/>
                <a:cxnLst>
                  <a:cxn ang="0">
                    <a:pos x="5" y="11"/>
                  </a:cxn>
                  <a:cxn ang="0">
                    <a:pos x="8" y="4"/>
                  </a:cxn>
                  <a:cxn ang="0">
                    <a:pos x="13" y="4"/>
                  </a:cxn>
                  <a:cxn ang="0">
                    <a:pos x="16" y="4"/>
                  </a:cxn>
                  <a:cxn ang="0">
                    <a:pos x="18" y="6"/>
                  </a:cxn>
                  <a:cxn ang="0">
                    <a:pos x="20" y="9"/>
                  </a:cxn>
                  <a:cxn ang="0">
                    <a:pos x="20" y="14"/>
                  </a:cxn>
                  <a:cxn ang="0">
                    <a:pos x="18" y="17"/>
                  </a:cxn>
                  <a:cxn ang="0">
                    <a:pos x="15" y="19"/>
                  </a:cxn>
                  <a:cxn ang="0">
                    <a:pos x="11" y="21"/>
                  </a:cxn>
                  <a:cxn ang="0">
                    <a:pos x="6" y="21"/>
                  </a:cxn>
                  <a:cxn ang="0">
                    <a:pos x="5" y="17"/>
                  </a:cxn>
                  <a:cxn ang="0">
                    <a:pos x="0" y="36"/>
                  </a:cxn>
                  <a:cxn ang="0">
                    <a:pos x="1" y="44"/>
                  </a:cxn>
                  <a:cxn ang="0">
                    <a:pos x="5" y="44"/>
                  </a:cxn>
                  <a:cxn ang="0">
                    <a:pos x="5" y="36"/>
                  </a:cxn>
                  <a:cxn ang="0">
                    <a:pos x="5" y="22"/>
                  </a:cxn>
                  <a:cxn ang="0">
                    <a:pos x="11" y="27"/>
                  </a:cxn>
                  <a:cxn ang="0">
                    <a:pos x="20" y="39"/>
                  </a:cxn>
                  <a:cxn ang="0">
                    <a:pos x="25" y="44"/>
                  </a:cxn>
                  <a:cxn ang="0">
                    <a:pos x="28" y="44"/>
                  </a:cxn>
                  <a:cxn ang="0">
                    <a:pos x="21" y="32"/>
                  </a:cxn>
                  <a:cxn ang="0">
                    <a:pos x="15" y="22"/>
                  </a:cxn>
                  <a:cxn ang="0">
                    <a:pos x="20" y="21"/>
                  </a:cxn>
                  <a:cxn ang="0">
                    <a:pos x="23" y="17"/>
                  </a:cxn>
                  <a:cxn ang="0">
                    <a:pos x="25" y="14"/>
                  </a:cxn>
                  <a:cxn ang="0">
                    <a:pos x="25" y="7"/>
                  </a:cxn>
                  <a:cxn ang="0">
                    <a:pos x="21" y="2"/>
                  </a:cxn>
                  <a:cxn ang="0">
                    <a:pos x="13" y="0"/>
                  </a:cxn>
                  <a:cxn ang="0">
                    <a:pos x="10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7"/>
                  </a:cxn>
                </a:cxnLst>
                <a:rect l="0" t="0" r="r" b="b"/>
                <a:pathLst>
                  <a:path w="30" h="44">
                    <a:moveTo>
                      <a:pt x="5" y="17"/>
                    </a:moveTo>
                    <a:lnTo>
                      <a:pt x="5" y="11"/>
                    </a:lnTo>
                    <a:lnTo>
                      <a:pt x="5" y="4"/>
                    </a:lnTo>
                    <a:lnTo>
                      <a:pt x="8" y="4"/>
                    </a:lnTo>
                    <a:lnTo>
                      <a:pt x="11" y="2"/>
                    </a:lnTo>
                    <a:lnTo>
                      <a:pt x="13" y="4"/>
                    </a:lnTo>
                    <a:lnTo>
                      <a:pt x="15" y="4"/>
                    </a:lnTo>
                    <a:lnTo>
                      <a:pt x="16" y="4"/>
                    </a:lnTo>
                    <a:lnTo>
                      <a:pt x="18" y="4"/>
                    </a:lnTo>
                    <a:lnTo>
                      <a:pt x="18" y="6"/>
                    </a:lnTo>
                    <a:lnTo>
                      <a:pt x="20" y="7"/>
                    </a:lnTo>
                    <a:lnTo>
                      <a:pt x="20" y="9"/>
                    </a:lnTo>
                    <a:lnTo>
                      <a:pt x="20" y="11"/>
                    </a:lnTo>
                    <a:lnTo>
                      <a:pt x="20" y="14"/>
                    </a:lnTo>
                    <a:lnTo>
                      <a:pt x="20" y="16"/>
                    </a:lnTo>
                    <a:lnTo>
                      <a:pt x="18" y="17"/>
                    </a:lnTo>
                    <a:lnTo>
                      <a:pt x="16" y="19"/>
                    </a:lnTo>
                    <a:lnTo>
                      <a:pt x="15" y="19"/>
                    </a:lnTo>
                    <a:lnTo>
                      <a:pt x="13" y="21"/>
                    </a:lnTo>
                    <a:lnTo>
                      <a:pt x="11" y="21"/>
                    </a:lnTo>
                    <a:lnTo>
                      <a:pt x="10" y="21"/>
                    </a:lnTo>
                    <a:lnTo>
                      <a:pt x="6" y="21"/>
                    </a:lnTo>
                    <a:lnTo>
                      <a:pt x="5" y="21"/>
                    </a:lnTo>
                    <a:lnTo>
                      <a:pt x="5" y="17"/>
                    </a:lnTo>
                    <a:close/>
                    <a:moveTo>
                      <a:pt x="0" y="27"/>
                    </a:moveTo>
                    <a:lnTo>
                      <a:pt x="0" y="36"/>
                    </a:lnTo>
                    <a:lnTo>
                      <a:pt x="0" y="44"/>
                    </a:lnTo>
                    <a:lnTo>
                      <a:pt x="1" y="44"/>
                    </a:lnTo>
                    <a:lnTo>
                      <a:pt x="3" y="42"/>
                    </a:lnTo>
                    <a:lnTo>
                      <a:pt x="5" y="44"/>
                    </a:lnTo>
                    <a:lnTo>
                      <a:pt x="6" y="44"/>
                    </a:lnTo>
                    <a:lnTo>
                      <a:pt x="5" y="36"/>
                    </a:lnTo>
                    <a:lnTo>
                      <a:pt x="5" y="27"/>
                    </a:lnTo>
                    <a:lnTo>
                      <a:pt x="5" y="22"/>
                    </a:lnTo>
                    <a:lnTo>
                      <a:pt x="8" y="22"/>
                    </a:lnTo>
                    <a:lnTo>
                      <a:pt x="11" y="27"/>
                    </a:lnTo>
                    <a:lnTo>
                      <a:pt x="16" y="34"/>
                    </a:lnTo>
                    <a:lnTo>
                      <a:pt x="20" y="39"/>
                    </a:lnTo>
                    <a:lnTo>
                      <a:pt x="23" y="44"/>
                    </a:lnTo>
                    <a:lnTo>
                      <a:pt x="25" y="44"/>
                    </a:lnTo>
                    <a:lnTo>
                      <a:pt x="26" y="42"/>
                    </a:lnTo>
                    <a:lnTo>
                      <a:pt x="28" y="44"/>
                    </a:lnTo>
                    <a:lnTo>
                      <a:pt x="30" y="44"/>
                    </a:lnTo>
                    <a:lnTo>
                      <a:pt x="21" y="32"/>
                    </a:lnTo>
                    <a:lnTo>
                      <a:pt x="13" y="22"/>
                    </a:lnTo>
                    <a:lnTo>
                      <a:pt x="15" y="22"/>
                    </a:lnTo>
                    <a:lnTo>
                      <a:pt x="18" y="21"/>
                    </a:lnTo>
                    <a:lnTo>
                      <a:pt x="20" y="21"/>
                    </a:lnTo>
                    <a:lnTo>
                      <a:pt x="21" y="19"/>
                    </a:lnTo>
                    <a:lnTo>
                      <a:pt x="23" y="17"/>
                    </a:lnTo>
                    <a:lnTo>
                      <a:pt x="25" y="16"/>
                    </a:lnTo>
                    <a:lnTo>
                      <a:pt x="25" y="14"/>
                    </a:lnTo>
                    <a:lnTo>
                      <a:pt x="26" y="11"/>
                    </a:lnTo>
                    <a:lnTo>
                      <a:pt x="25" y="7"/>
                    </a:lnTo>
                    <a:lnTo>
                      <a:pt x="25" y="4"/>
                    </a:lnTo>
                    <a:lnTo>
                      <a:pt x="21" y="2"/>
                    </a:lnTo>
                    <a:lnTo>
                      <a:pt x="18" y="0"/>
                    </a:lnTo>
                    <a:lnTo>
                      <a:pt x="13" y="0"/>
                    </a:lnTo>
                    <a:lnTo>
                      <a:pt x="11" y="0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0" y="9"/>
                    </a:lnTo>
                    <a:lnTo>
                      <a:pt x="0" y="17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561" name="Freeform 353"/>
              <p:cNvSpPr>
                <a:spLocks noEditPoints="1"/>
              </p:cNvSpPr>
              <p:nvPr/>
            </p:nvSpPr>
            <p:spPr bwMode="auto">
              <a:xfrm>
                <a:off x="2274" y="1912"/>
                <a:ext cx="37" cy="44"/>
              </a:xfrm>
              <a:custGeom>
                <a:avLst/>
                <a:gdLst/>
                <a:ahLst/>
                <a:cxnLst>
                  <a:cxn ang="0">
                    <a:pos x="19" y="0"/>
                  </a:cxn>
                  <a:cxn ang="0">
                    <a:pos x="10" y="22"/>
                  </a:cxn>
                  <a:cxn ang="0">
                    <a:pos x="0" y="44"/>
                  </a:cxn>
                  <a:cxn ang="0">
                    <a:pos x="0" y="44"/>
                  </a:cxn>
                  <a:cxn ang="0">
                    <a:pos x="2" y="42"/>
                  </a:cxn>
                  <a:cxn ang="0">
                    <a:pos x="4" y="44"/>
                  </a:cxn>
                  <a:cxn ang="0">
                    <a:pos x="4" y="44"/>
                  </a:cxn>
                  <a:cxn ang="0">
                    <a:pos x="7" y="36"/>
                  </a:cxn>
                  <a:cxn ang="0">
                    <a:pos x="10" y="27"/>
                  </a:cxn>
                  <a:cxn ang="0">
                    <a:pos x="14" y="27"/>
                  </a:cxn>
                  <a:cxn ang="0">
                    <a:pos x="17" y="27"/>
                  </a:cxn>
                  <a:cxn ang="0">
                    <a:pos x="22" y="27"/>
                  </a:cxn>
                  <a:cxn ang="0">
                    <a:pos x="25" y="27"/>
                  </a:cxn>
                  <a:cxn ang="0">
                    <a:pos x="27" y="31"/>
                  </a:cxn>
                  <a:cxn ang="0">
                    <a:pos x="29" y="36"/>
                  </a:cxn>
                  <a:cxn ang="0">
                    <a:pos x="30" y="39"/>
                  </a:cxn>
                  <a:cxn ang="0">
                    <a:pos x="32" y="44"/>
                  </a:cxn>
                  <a:cxn ang="0">
                    <a:pos x="34" y="44"/>
                  </a:cxn>
                  <a:cxn ang="0">
                    <a:pos x="35" y="42"/>
                  </a:cxn>
                  <a:cxn ang="0">
                    <a:pos x="37" y="44"/>
                  </a:cxn>
                  <a:cxn ang="0">
                    <a:pos x="37" y="44"/>
                  </a:cxn>
                  <a:cxn ang="0">
                    <a:pos x="30" y="24"/>
                  </a:cxn>
                  <a:cxn ang="0">
                    <a:pos x="20" y="0"/>
                  </a:cxn>
                  <a:cxn ang="0">
                    <a:pos x="19" y="0"/>
                  </a:cxn>
                  <a:cxn ang="0">
                    <a:pos x="19" y="9"/>
                  </a:cxn>
                  <a:cxn ang="0">
                    <a:pos x="25" y="24"/>
                  </a:cxn>
                  <a:cxn ang="0">
                    <a:pos x="22" y="24"/>
                  </a:cxn>
                  <a:cxn ang="0">
                    <a:pos x="19" y="24"/>
                  </a:cxn>
                  <a:cxn ang="0">
                    <a:pos x="15" y="24"/>
                  </a:cxn>
                  <a:cxn ang="0">
                    <a:pos x="12" y="24"/>
                  </a:cxn>
                  <a:cxn ang="0">
                    <a:pos x="19" y="9"/>
                  </a:cxn>
                </a:cxnLst>
                <a:rect l="0" t="0" r="r" b="b"/>
                <a:pathLst>
                  <a:path w="37" h="44">
                    <a:moveTo>
                      <a:pt x="19" y="0"/>
                    </a:moveTo>
                    <a:lnTo>
                      <a:pt x="10" y="22"/>
                    </a:lnTo>
                    <a:lnTo>
                      <a:pt x="0" y="44"/>
                    </a:lnTo>
                    <a:lnTo>
                      <a:pt x="0" y="44"/>
                    </a:lnTo>
                    <a:lnTo>
                      <a:pt x="2" y="42"/>
                    </a:lnTo>
                    <a:lnTo>
                      <a:pt x="4" y="44"/>
                    </a:lnTo>
                    <a:lnTo>
                      <a:pt x="4" y="44"/>
                    </a:lnTo>
                    <a:lnTo>
                      <a:pt x="7" y="36"/>
                    </a:lnTo>
                    <a:lnTo>
                      <a:pt x="10" y="27"/>
                    </a:lnTo>
                    <a:lnTo>
                      <a:pt x="14" y="27"/>
                    </a:lnTo>
                    <a:lnTo>
                      <a:pt x="17" y="27"/>
                    </a:lnTo>
                    <a:lnTo>
                      <a:pt x="22" y="27"/>
                    </a:lnTo>
                    <a:lnTo>
                      <a:pt x="25" y="27"/>
                    </a:lnTo>
                    <a:lnTo>
                      <a:pt x="27" y="31"/>
                    </a:lnTo>
                    <a:lnTo>
                      <a:pt x="29" y="36"/>
                    </a:lnTo>
                    <a:lnTo>
                      <a:pt x="30" y="39"/>
                    </a:lnTo>
                    <a:lnTo>
                      <a:pt x="32" y="44"/>
                    </a:lnTo>
                    <a:lnTo>
                      <a:pt x="34" y="44"/>
                    </a:lnTo>
                    <a:lnTo>
                      <a:pt x="35" y="42"/>
                    </a:lnTo>
                    <a:lnTo>
                      <a:pt x="37" y="44"/>
                    </a:lnTo>
                    <a:lnTo>
                      <a:pt x="37" y="44"/>
                    </a:lnTo>
                    <a:lnTo>
                      <a:pt x="30" y="24"/>
                    </a:lnTo>
                    <a:lnTo>
                      <a:pt x="20" y="0"/>
                    </a:lnTo>
                    <a:lnTo>
                      <a:pt x="19" y="0"/>
                    </a:lnTo>
                    <a:close/>
                    <a:moveTo>
                      <a:pt x="19" y="9"/>
                    </a:moveTo>
                    <a:lnTo>
                      <a:pt x="25" y="24"/>
                    </a:lnTo>
                    <a:lnTo>
                      <a:pt x="22" y="24"/>
                    </a:lnTo>
                    <a:lnTo>
                      <a:pt x="19" y="24"/>
                    </a:lnTo>
                    <a:lnTo>
                      <a:pt x="15" y="24"/>
                    </a:lnTo>
                    <a:lnTo>
                      <a:pt x="12" y="24"/>
                    </a:lnTo>
                    <a:lnTo>
                      <a:pt x="19" y="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562" name="Freeform 354"/>
              <p:cNvSpPr>
                <a:spLocks/>
              </p:cNvSpPr>
              <p:nvPr/>
            </p:nvSpPr>
            <p:spPr bwMode="auto">
              <a:xfrm>
                <a:off x="2316" y="1986"/>
                <a:ext cx="22" cy="44"/>
              </a:xfrm>
              <a:custGeom>
                <a:avLst/>
                <a:gdLst/>
                <a:ahLst/>
                <a:cxnLst>
                  <a:cxn ang="0">
                    <a:pos x="0" y="27"/>
                  </a:cxn>
                  <a:cxn ang="0">
                    <a:pos x="0" y="36"/>
                  </a:cxn>
                  <a:cxn ang="0">
                    <a:pos x="0" y="44"/>
                  </a:cxn>
                  <a:cxn ang="0">
                    <a:pos x="5" y="44"/>
                  </a:cxn>
                  <a:cxn ang="0">
                    <a:pos x="10" y="44"/>
                  </a:cxn>
                  <a:cxn ang="0">
                    <a:pos x="17" y="44"/>
                  </a:cxn>
                  <a:cxn ang="0">
                    <a:pos x="22" y="44"/>
                  </a:cxn>
                  <a:cxn ang="0">
                    <a:pos x="22" y="42"/>
                  </a:cxn>
                  <a:cxn ang="0">
                    <a:pos x="22" y="42"/>
                  </a:cxn>
                  <a:cxn ang="0">
                    <a:pos x="22" y="41"/>
                  </a:cxn>
                  <a:cxn ang="0">
                    <a:pos x="22" y="41"/>
                  </a:cxn>
                  <a:cxn ang="0">
                    <a:pos x="19" y="41"/>
                  </a:cxn>
                  <a:cxn ang="0">
                    <a:pos x="14" y="41"/>
                  </a:cxn>
                  <a:cxn ang="0">
                    <a:pos x="10" y="41"/>
                  </a:cxn>
                  <a:cxn ang="0">
                    <a:pos x="5" y="41"/>
                  </a:cxn>
                  <a:cxn ang="0">
                    <a:pos x="5" y="37"/>
                  </a:cxn>
                  <a:cxn ang="0">
                    <a:pos x="5" y="32"/>
                  </a:cxn>
                  <a:cxn ang="0">
                    <a:pos x="5" y="27"/>
                  </a:cxn>
                  <a:cxn ang="0">
                    <a:pos x="5" y="24"/>
                  </a:cxn>
                  <a:cxn ang="0">
                    <a:pos x="5" y="22"/>
                  </a:cxn>
                  <a:cxn ang="0">
                    <a:pos x="12" y="22"/>
                  </a:cxn>
                  <a:cxn ang="0">
                    <a:pos x="20" y="24"/>
                  </a:cxn>
                  <a:cxn ang="0">
                    <a:pos x="20" y="22"/>
                  </a:cxn>
                  <a:cxn ang="0">
                    <a:pos x="20" y="20"/>
                  </a:cxn>
                  <a:cxn ang="0">
                    <a:pos x="20" y="20"/>
                  </a:cxn>
                  <a:cxn ang="0">
                    <a:pos x="20" y="19"/>
                  </a:cxn>
                  <a:cxn ang="0">
                    <a:pos x="14" y="20"/>
                  </a:cxn>
                  <a:cxn ang="0">
                    <a:pos x="5" y="20"/>
                  </a:cxn>
                  <a:cxn ang="0">
                    <a:pos x="5" y="17"/>
                  </a:cxn>
                  <a:cxn ang="0">
                    <a:pos x="5" y="12"/>
                  </a:cxn>
                  <a:cxn ang="0">
                    <a:pos x="5" y="7"/>
                  </a:cxn>
                  <a:cxn ang="0">
                    <a:pos x="5" y="4"/>
                  </a:cxn>
                  <a:cxn ang="0">
                    <a:pos x="10" y="4"/>
                  </a:cxn>
                  <a:cxn ang="0">
                    <a:pos x="15" y="4"/>
                  </a:cxn>
                  <a:cxn ang="0">
                    <a:pos x="19" y="4"/>
                  </a:cxn>
                  <a:cxn ang="0">
                    <a:pos x="22" y="5"/>
                  </a:cxn>
                  <a:cxn ang="0">
                    <a:pos x="22" y="4"/>
                  </a:cxn>
                  <a:cxn ang="0">
                    <a:pos x="22" y="2"/>
                  </a:cxn>
                  <a:cxn ang="0">
                    <a:pos x="22" y="2"/>
                  </a:cxn>
                  <a:cxn ang="0">
                    <a:pos x="22" y="0"/>
                  </a:cxn>
                  <a:cxn ang="0">
                    <a:pos x="17" y="0"/>
                  </a:cxn>
                  <a:cxn ang="0">
                    <a:pos x="10" y="0"/>
                  </a:cxn>
                  <a:cxn ang="0">
                    <a:pos x="5" y="0"/>
                  </a:cxn>
                  <a:cxn ang="0">
                    <a:pos x="0" y="0"/>
                  </a:cxn>
                  <a:cxn ang="0">
                    <a:pos x="0" y="9"/>
                  </a:cxn>
                  <a:cxn ang="0">
                    <a:pos x="0" y="17"/>
                  </a:cxn>
                  <a:cxn ang="0">
                    <a:pos x="0" y="27"/>
                  </a:cxn>
                </a:cxnLst>
                <a:rect l="0" t="0" r="r" b="b"/>
                <a:pathLst>
                  <a:path w="22" h="44">
                    <a:moveTo>
                      <a:pt x="0" y="27"/>
                    </a:moveTo>
                    <a:lnTo>
                      <a:pt x="0" y="36"/>
                    </a:lnTo>
                    <a:lnTo>
                      <a:pt x="0" y="44"/>
                    </a:lnTo>
                    <a:lnTo>
                      <a:pt x="5" y="44"/>
                    </a:lnTo>
                    <a:lnTo>
                      <a:pt x="10" y="44"/>
                    </a:lnTo>
                    <a:lnTo>
                      <a:pt x="17" y="44"/>
                    </a:lnTo>
                    <a:lnTo>
                      <a:pt x="22" y="44"/>
                    </a:lnTo>
                    <a:lnTo>
                      <a:pt x="22" y="42"/>
                    </a:lnTo>
                    <a:lnTo>
                      <a:pt x="22" y="42"/>
                    </a:lnTo>
                    <a:lnTo>
                      <a:pt x="22" y="41"/>
                    </a:lnTo>
                    <a:lnTo>
                      <a:pt x="22" y="41"/>
                    </a:lnTo>
                    <a:lnTo>
                      <a:pt x="19" y="41"/>
                    </a:lnTo>
                    <a:lnTo>
                      <a:pt x="14" y="41"/>
                    </a:lnTo>
                    <a:lnTo>
                      <a:pt x="10" y="41"/>
                    </a:lnTo>
                    <a:lnTo>
                      <a:pt x="5" y="41"/>
                    </a:lnTo>
                    <a:lnTo>
                      <a:pt x="5" y="37"/>
                    </a:lnTo>
                    <a:lnTo>
                      <a:pt x="5" y="32"/>
                    </a:lnTo>
                    <a:lnTo>
                      <a:pt x="5" y="27"/>
                    </a:lnTo>
                    <a:lnTo>
                      <a:pt x="5" y="24"/>
                    </a:lnTo>
                    <a:lnTo>
                      <a:pt x="5" y="22"/>
                    </a:lnTo>
                    <a:lnTo>
                      <a:pt x="12" y="22"/>
                    </a:lnTo>
                    <a:lnTo>
                      <a:pt x="20" y="24"/>
                    </a:lnTo>
                    <a:lnTo>
                      <a:pt x="20" y="22"/>
                    </a:lnTo>
                    <a:lnTo>
                      <a:pt x="20" y="20"/>
                    </a:lnTo>
                    <a:lnTo>
                      <a:pt x="20" y="20"/>
                    </a:lnTo>
                    <a:lnTo>
                      <a:pt x="20" y="19"/>
                    </a:lnTo>
                    <a:lnTo>
                      <a:pt x="14" y="20"/>
                    </a:lnTo>
                    <a:lnTo>
                      <a:pt x="5" y="20"/>
                    </a:lnTo>
                    <a:lnTo>
                      <a:pt x="5" y="17"/>
                    </a:lnTo>
                    <a:lnTo>
                      <a:pt x="5" y="12"/>
                    </a:lnTo>
                    <a:lnTo>
                      <a:pt x="5" y="7"/>
                    </a:lnTo>
                    <a:lnTo>
                      <a:pt x="5" y="4"/>
                    </a:lnTo>
                    <a:lnTo>
                      <a:pt x="10" y="4"/>
                    </a:lnTo>
                    <a:lnTo>
                      <a:pt x="15" y="4"/>
                    </a:lnTo>
                    <a:lnTo>
                      <a:pt x="19" y="4"/>
                    </a:lnTo>
                    <a:lnTo>
                      <a:pt x="22" y="5"/>
                    </a:lnTo>
                    <a:lnTo>
                      <a:pt x="22" y="4"/>
                    </a:lnTo>
                    <a:lnTo>
                      <a:pt x="22" y="2"/>
                    </a:lnTo>
                    <a:lnTo>
                      <a:pt x="22" y="2"/>
                    </a:lnTo>
                    <a:lnTo>
                      <a:pt x="22" y="0"/>
                    </a:lnTo>
                    <a:lnTo>
                      <a:pt x="17" y="0"/>
                    </a:lnTo>
                    <a:lnTo>
                      <a:pt x="10" y="0"/>
                    </a:lnTo>
                    <a:lnTo>
                      <a:pt x="5" y="0"/>
                    </a:lnTo>
                    <a:lnTo>
                      <a:pt x="0" y="0"/>
                    </a:lnTo>
                    <a:lnTo>
                      <a:pt x="0" y="9"/>
                    </a:lnTo>
                    <a:lnTo>
                      <a:pt x="0" y="17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563" name="Freeform 355"/>
              <p:cNvSpPr>
                <a:spLocks noEditPoints="1"/>
              </p:cNvSpPr>
              <p:nvPr/>
            </p:nvSpPr>
            <p:spPr bwMode="auto">
              <a:xfrm>
                <a:off x="2343" y="1986"/>
                <a:ext cx="37" cy="44"/>
              </a:xfrm>
              <a:custGeom>
                <a:avLst/>
                <a:gdLst/>
                <a:ahLst/>
                <a:cxnLst>
                  <a:cxn ang="0">
                    <a:pos x="18" y="0"/>
                  </a:cxn>
                  <a:cxn ang="0">
                    <a:pos x="8" y="22"/>
                  </a:cxn>
                  <a:cxn ang="0">
                    <a:pos x="0" y="44"/>
                  </a:cxn>
                  <a:cxn ang="0">
                    <a:pos x="0" y="44"/>
                  </a:cxn>
                  <a:cxn ang="0">
                    <a:pos x="2" y="44"/>
                  </a:cxn>
                  <a:cxn ang="0">
                    <a:pos x="3" y="44"/>
                  </a:cxn>
                  <a:cxn ang="0">
                    <a:pos x="3" y="44"/>
                  </a:cxn>
                  <a:cxn ang="0">
                    <a:pos x="7" y="36"/>
                  </a:cxn>
                  <a:cxn ang="0">
                    <a:pos x="10" y="27"/>
                  </a:cxn>
                  <a:cxn ang="0">
                    <a:pos x="13" y="27"/>
                  </a:cxn>
                  <a:cxn ang="0">
                    <a:pos x="17" y="27"/>
                  </a:cxn>
                  <a:cxn ang="0">
                    <a:pos x="22" y="27"/>
                  </a:cxn>
                  <a:cxn ang="0">
                    <a:pos x="25" y="27"/>
                  </a:cxn>
                  <a:cxn ang="0">
                    <a:pos x="27" y="31"/>
                  </a:cxn>
                  <a:cxn ang="0">
                    <a:pos x="29" y="36"/>
                  </a:cxn>
                  <a:cxn ang="0">
                    <a:pos x="30" y="41"/>
                  </a:cxn>
                  <a:cxn ang="0">
                    <a:pos x="32" y="44"/>
                  </a:cxn>
                  <a:cxn ang="0">
                    <a:pos x="34" y="44"/>
                  </a:cxn>
                  <a:cxn ang="0">
                    <a:pos x="35" y="44"/>
                  </a:cxn>
                  <a:cxn ang="0">
                    <a:pos x="37" y="44"/>
                  </a:cxn>
                  <a:cxn ang="0">
                    <a:pos x="37" y="44"/>
                  </a:cxn>
                  <a:cxn ang="0">
                    <a:pos x="30" y="26"/>
                  </a:cxn>
                  <a:cxn ang="0">
                    <a:pos x="20" y="0"/>
                  </a:cxn>
                  <a:cxn ang="0">
                    <a:pos x="18" y="0"/>
                  </a:cxn>
                  <a:cxn ang="0">
                    <a:pos x="17" y="9"/>
                  </a:cxn>
                  <a:cxn ang="0">
                    <a:pos x="24" y="24"/>
                  </a:cxn>
                  <a:cxn ang="0">
                    <a:pos x="20" y="24"/>
                  </a:cxn>
                  <a:cxn ang="0">
                    <a:pos x="17" y="24"/>
                  </a:cxn>
                  <a:cxn ang="0">
                    <a:pos x="15" y="24"/>
                  </a:cxn>
                  <a:cxn ang="0">
                    <a:pos x="12" y="24"/>
                  </a:cxn>
                  <a:cxn ang="0">
                    <a:pos x="17" y="9"/>
                  </a:cxn>
                </a:cxnLst>
                <a:rect l="0" t="0" r="r" b="b"/>
                <a:pathLst>
                  <a:path w="37" h="44">
                    <a:moveTo>
                      <a:pt x="18" y="0"/>
                    </a:moveTo>
                    <a:lnTo>
                      <a:pt x="8" y="22"/>
                    </a:lnTo>
                    <a:lnTo>
                      <a:pt x="0" y="44"/>
                    </a:lnTo>
                    <a:lnTo>
                      <a:pt x="0" y="44"/>
                    </a:lnTo>
                    <a:lnTo>
                      <a:pt x="2" y="44"/>
                    </a:lnTo>
                    <a:lnTo>
                      <a:pt x="3" y="44"/>
                    </a:lnTo>
                    <a:lnTo>
                      <a:pt x="3" y="44"/>
                    </a:lnTo>
                    <a:lnTo>
                      <a:pt x="7" y="36"/>
                    </a:lnTo>
                    <a:lnTo>
                      <a:pt x="10" y="27"/>
                    </a:lnTo>
                    <a:lnTo>
                      <a:pt x="13" y="27"/>
                    </a:lnTo>
                    <a:lnTo>
                      <a:pt x="17" y="27"/>
                    </a:lnTo>
                    <a:lnTo>
                      <a:pt x="22" y="27"/>
                    </a:lnTo>
                    <a:lnTo>
                      <a:pt x="25" y="27"/>
                    </a:lnTo>
                    <a:lnTo>
                      <a:pt x="27" y="31"/>
                    </a:lnTo>
                    <a:lnTo>
                      <a:pt x="29" y="36"/>
                    </a:lnTo>
                    <a:lnTo>
                      <a:pt x="30" y="41"/>
                    </a:lnTo>
                    <a:lnTo>
                      <a:pt x="32" y="44"/>
                    </a:lnTo>
                    <a:lnTo>
                      <a:pt x="34" y="44"/>
                    </a:lnTo>
                    <a:lnTo>
                      <a:pt x="35" y="44"/>
                    </a:lnTo>
                    <a:lnTo>
                      <a:pt x="37" y="44"/>
                    </a:lnTo>
                    <a:lnTo>
                      <a:pt x="37" y="44"/>
                    </a:lnTo>
                    <a:lnTo>
                      <a:pt x="30" y="26"/>
                    </a:lnTo>
                    <a:lnTo>
                      <a:pt x="20" y="0"/>
                    </a:lnTo>
                    <a:lnTo>
                      <a:pt x="18" y="0"/>
                    </a:lnTo>
                    <a:close/>
                    <a:moveTo>
                      <a:pt x="17" y="9"/>
                    </a:moveTo>
                    <a:lnTo>
                      <a:pt x="24" y="24"/>
                    </a:lnTo>
                    <a:lnTo>
                      <a:pt x="20" y="24"/>
                    </a:lnTo>
                    <a:lnTo>
                      <a:pt x="17" y="24"/>
                    </a:lnTo>
                    <a:lnTo>
                      <a:pt x="15" y="24"/>
                    </a:lnTo>
                    <a:lnTo>
                      <a:pt x="12" y="24"/>
                    </a:lnTo>
                    <a:lnTo>
                      <a:pt x="17" y="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564" name="Freeform 356"/>
              <p:cNvSpPr>
                <a:spLocks/>
              </p:cNvSpPr>
              <p:nvPr/>
            </p:nvSpPr>
            <p:spPr bwMode="auto">
              <a:xfrm>
                <a:off x="2385" y="1986"/>
                <a:ext cx="25" cy="44"/>
              </a:xfrm>
              <a:custGeom>
                <a:avLst/>
                <a:gdLst/>
                <a:ahLst/>
                <a:cxnLst>
                  <a:cxn ang="0">
                    <a:pos x="2" y="39"/>
                  </a:cxn>
                  <a:cxn ang="0">
                    <a:pos x="2" y="42"/>
                  </a:cxn>
                  <a:cxn ang="0">
                    <a:pos x="7" y="44"/>
                  </a:cxn>
                  <a:cxn ang="0">
                    <a:pos x="15" y="44"/>
                  </a:cxn>
                  <a:cxn ang="0">
                    <a:pos x="22" y="41"/>
                  </a:cxn>
                  <a:cxn ang="0">
                    <a:pos x="25" y="31"/>
                  </a:cxn>
                  <a:cxn ang="0">
                    <a:pos x="25" y="26"/>
                  </a:cxn>
                  <a:cxn ang="0">
                    <a:pos x="22" y="24"/>
                  </a:cxn>
                  <a:cxn ang="0">
                    <a:pos x="15" y="19"/>
                  </a:cxn>
                  <a:cxn ang="0">
                    <a:pos x="12" y="17"/>
                  </a:cxn>
                  <a:cxn ang="0">
                    <a:pos x="10" y="15"/>
                  </a:cxn>
                  <a:cxn ang="0">
                    <a:pos x="7" y="14"/>
                  </a:cxn>
                  <a:cxn ang="0">
                    <a:pos x="7" y="10"/>
                  </a:cxn>
                  <a:cxn ang="0">
                    <a:pos x="8" y="4"/>
                  </a:cxn>
                  <a:cxn ang="0">
                    <a:pos x="13" y="2"/>
                  </a:cxn>
                  <a:cxn ang="0">
                    <a:pos x="17" y="4"/>
                  </a:cxn>
                  <a:cxn ang="0">
                    <a:pos x="18" y="4"/>
                  </a:cxn>
                  <a:cxn ang="0">
                    <a:pos x="20" y="5"/>
                  </a:cxn>
                  <a:cxn ang="0">
                    <a:pos x="22" y="9"/>
                  </a:cxn>
                  <a:cxn ang="0">
                    <a:pos x="23" y="5"/>
                  </a:cxn>
                  <a:cxn ang="0">
                    <a:pos x="20" y="0"/>
                  </a:cxn>
                  <a:cxn ang="0">
                    <a:pos x="10" y="0"/>
                  </a:cxn>
                  <a:cxn ang="0">
                    <a:pos x="3" y="7"/>
                  </a:cxn>
                  <a:cxn ang="0">
                    <a:pos x="2" y="17"/>
                  </a:cxn>
                  <a:cxn ang="0">
                    <a:pos x="7" y="20"/>
                  </a:cxn>
                  <a:cxn ang="0">
                    <a:pos x="10" y="22"/>
                  </a:cxn>
                  <a:cxn ang="0">
                    <a:pos x="13" y="24"/>
                  </a:cxn>
                  <a:cxn ang="0">
                    <a:pos x="17" y="26"/>
                  </a:cxn>
                  <a:cxn ang="0">
                    <a:pos x="18" y="27"/>
                  </a:cxn>
                  <a:cxn ang="0">
                    <a:pos x="20" y="31"/>
                  </a:cxn>
                  <a:cxn ang="0">
                    <a:pos x="20" y="37"/>
                  </a:cxn>
                  <a:cxn ang="0">
                    <a:pos x="15" y="41"/>
                  </a:cxn>
                  <a:cxn ang="0">
                    <a:pos x="8" y="41"/>
                  </a:cxn>
                  <a:cxn ang="0">
                    <a:pos x="3" y="37"/>
                  </a:cxn>
                  <a:cxn ang="0">
                    <a:pos x="2" y="36"/>
                  </a:cxn>
                </a:cxnLst>
                <a:rect l="0" t="0" r="r" b="b"/>
                <a:pathLst>
                  <a:path w="25" h="44">
                    <a:moveTo>
                      <a:pt x="2" y="36"/>
                    </a:moveTo>
                    <a:lnTo>
                      <a:pt x="2" y="39"/>
                    </a:lnTo>
                    <a:lnTo>
                      <a:pt x="0" y="41"/>
                    </a:lnTo>
                    <a:lnTo>
                      <a:pt x="2" y="42"/>
                    </a:lnTo>
                    <a:lnTo>
                      <a:pt x="5" y="44"/>
                    </a:lnTo>
                    <a:lnTo>
                      <a:pt x="7" y="44"/>
                    </a:lnTo>
                    <a:lnTo>
                      <a:pt x="10" y="44"/>
                    </a:lnTo>
                    <a:lnTo>
                      <a:pt x="15" y="44"/>
                    </a:lnTo>
                    <a:lnTo>
                      <a:pt x="18" y="42"/>
                    </a:lnTo>
                    <a:lnTo>
                      <a:pt x="22" y="41"/>
                    </a:lnTo>
                    <a:lnTo>
                      <a:pt x="23" y="36"/>
                    </a:lnTo>
                    <a:lnTo>
                      <a:pt x="25" y="31"/>
                    </a:lnTo>
                    <a:lnTo>
                      <a:pt x="25" y="29"/>
                    </a:lnTo>
                    <a:lnTo>
                      <a:pt x="25" y="26"/>
                    </a:lnTo>
                    <a:lnTo>
                      <a:pt x="23" y="24"/>
                    </a:lnTo>
                    <a:lnTo>
                      <a:pt x="22" y="24"/>
                    </a:lnTo>
                    <a:lnTo>
                      <a:pt x="20" y="20"/>
                    </a:lnTo>
                    <a:lnTo>
                      <a:pt x="15" y="19"/>
                    </a:lnTo>
                    <a:lnTo>
                      <a:pt x="13" y="19"/>
                    </a:lnTo>
                    <a:lnTo>
                      <a:pt x="12" y="17"/>
                    </a:lnTo>
                    <a:lnTo>
                      <a:pt x="10" y="17"/>
                    </a:lnTo>
                    <a:lnTo>
                      <a:pt x="10" y="15"/>
                    </a:lnTo>
                    <a:lnTo>
                      <a:pt x="8" y="15"/>
                    </a:lnTo>
                    <a:lnTo>
                      <a:pt x="7" y="14"/>
                    </a:lnTo>
                    <a:lnTo>
                      <a:pt x="7" y="12"/>
                    </a:lnTo>
                    <a:lnTo>
                      <a:pt x="7" y="10"/>
                    </a:lnTo>
                    <a:lnTo>
                      <a:pt x="7" y="7"/>
                    </a:lnTo>
                    <a:lnTo>
                      <a:pt x="8" y="4"/>
                    </a:lnTo>
                    <a:lnTo>
                      <a:pt x="12" y="2"/>
                    </a:lnTo>
                    <a:lnTo>
                      <a:pt x="13" y="2"/>
                    </a:lnTo>
                    <a:lnTo>
                      <a:pt x="15" y="2"/>
                    </a:lnTo>
                    <a:lnTo>
                      <a:pt x="17" y="4"/>
                    </a:lnTo>
                    <a:lnTo>
                      <a:pt x="18" y="4"/>
                    </a:lnTo>
                    <a:lnTo>
                      <a:pt x="18" y="4"/>
                    </a:lnTo>
                    <a:lnTo>
                      <a:pt x="20" y="5"/>
                    </a:lnTo>
                    <a:lnTo>
                      <a:pt x="20" y="5"/>
                    </a:lnTo>
                    <a:lnTo>
                      <a:pt x="20" y="7"/>
                    </a:lnTo>
                    <a:lnTo>
                      <a:pt x="22" y="9"/>
                    </a:lnTo>
                    <a:lnTo>
                      <a:pt x="22" y="9"/>
                    </a:lnTo>
                    <a:lnTo>
                      <a:pt x="23" y="5"/>
                    </a:lnTo>
                    <a:lnTo>
                      <a:pt x="23" y="4"/>
                    </a:lnTo>
                    <a:lnTo>
                      <a:pt x="20" y="0"/>
                    </a:lnTo>
                    <a:lnTo>
                      <a:pt x="15" y="0"/>
                    </a:lnTo>
                    <a:lnTo>
                      <a:pt x="10" y="0"/>
                    </a:lnTo>
                    <a:lnTo>
                      <a:pt x="5" y="4"/>
                    </a:lnTo>
                    <a:lnTo>
                      <a:pt x="3" y="7"/>
                    </a:lnTo>
                    <a:lnTo>
                      <a:pt x="2" y="12"/>
                    </a:lnTo>
                    <a:lnTo>
                      <a:pt x="2" y="17"/>
                    </a:lnTo>
                    <a:lnTo>
                      <a:pt x="5" y="19"/>
                    </a:lnTo>
                    <a:lnTo>
                      <a:pt x="7" y="20"/>
                    </a:lnTo>
                    <a:lnTo>
                      <a:pt x="8" y="22"/>
                    </a:lnTo>
                    <a:lnTo>
                      <a:pt x="10" y="22"/>
                    </a:lnTo>
                    <a:lnTo>
                      <a:pt x="12" y="24"/>
                    </a:lnTo>
                    <a:lnTo>
                      <a:pt x="13" y="24"/>
                    </a:lnTo>
                    <a:lnTo>
                      <a:pt x="15" y="26"/>
                    </a:lnTo>
                    <a:lnTo>
                      <a:pt x="17" y="26"/>
                    </a:lnTo>
                    <a:lnTo>
                      <a:pt x="18" y="27"/>
                    </a:lnTo>
                    <a:lnTo>
                      <a:pt x="18" y="27"/>
                    </a:lnTo>
                    <a:lnTo>
                      <a:pt x="20" y="29"/>
                    </a:lnTo>
                    <a:lnTo>
                      <a:pt x="20" y="31"/>
                    </a:lnTo>
                    <a:lnTo>
                      <a:pt x="20" y="32"/>
                    </a:lnTo>
                    <a:lnTo>
                      <a:pt x="20" y="37"/>
                    </a:lnTo>
                    <a:lnTo>
                      <a:pt x="18" y="39"/>
                    </a:lnTo>
                    <a:lnTo>
                      <a:pt x="15" y="41"/>
                    </a:lnTo>
                    <a:lnTo>
                      <a:pt x="12" y="42"/>
                    </a:lnTo>
                    <a:lnTo>
                      <a:pt x="8" y="41"/>
                    </a:lnTo>
                    <a:lnTo>
                      <a:pt x="5" y="39"/>
                    </a:lnTo>
                    <a:lnTo>
                      <a:pt x="3" y="37"/>
                    </a:lnTo>
                    <a:lnTo>
                      <a:pt x="2" y="36"/>
                    </a:lnTo>
                    <a:lnTo>
                      <a:pt x="2" y="36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565" name="Freeform 357"/>
              <p:cNvSpPr>
                <a:spLocks/>
              </p:cNvSpPr>
              <p:nvPr/>
            </p:nvSpPr>
            <p:spPr bwMode="auto">
              <a:xfrm>
                <a:off x="2415" y="1986"/>
                <a:ext cx="32" cy="44"/>
              </a:xfrm>
              <a:custGeom>
                <a:avLst/>
                <a:gdLst/>
                <a:ahLst/>
                <a:cxnLst>
                  <a:cxn ang="0">
                    <a:pos x="14" y="27"/>
                  </a:cxn>
                  <a:cxn ang="0">
                    <a:pos x="14" y="36"/>
                  </a:cxn>
                  <a:cxn ang="0">
                    <a:pos x="12" y="44"/>
                  </a:cxn>
                  <a:cxn ang="0">
                    <a:pos x="14" y="44"/>
                  </a:cxn>
                  <a:cxn ang="0">
                    <a:pos x="15" y="44"/>
                  </a:cxn>
                  <a:cxn ang="0">
                    <a:pos x="17" y="44"/>
                  </a:cxn>
                  <a:cxn ang="0">
                    <a:pos x="19" y="44"/>
                  </a:cxn>
                  <a:cxn ang="0">
                    <a:pos x="19" y="36"/>
                  </a:cxn>
                  <a:cxn ang="0">
                    <a:pos x="19" y="27"/>
                  </a:cxn>
                  <a:cxn ang="0">
                    <a:pos x="19" y="17"/>
                  </a:cxn>
                  <a:cxn ang="0">
                    <a:pos x="19" y="10"/>
                  </a:cxn>
                  <a:cxn ang="0">
                    <a:pos x="19" y="4"/>
                  </a:cxn>
                  <a:cxn ang="0">
                    <a:pos x="25" y="4"/>
                  </a:cxn>
                  <a:cxn ang="0">
                    <a:pos x="32" y="5"/>
                  </a:cxn>
                  <a:cxn ang="0">
                    <a:pos x="30" y="4"/>
                  </a:cxn>
                  <a:cxn ang="0">
                    <a:pos x="30" y="2"/>
                  </a:cxn>
                  <a:cxn ang="0">
                    <a:pos x="30" y="2"/>
                  </a:cxn>
                  <a:cxn ang="0">
                    <a:pos x="32" y="0"/>
                  </a:cxn>
                  <a:cxn ang="0">
                    <a:pos x="24" y="0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0" y="5"/>
                  </a:cxn>
                  <a:cxn ang="0">
                    <a:pos x="7" y="4"/>
                  </a:cxn>
                  <a:cxn ang="0">
                    <a:pos x="14" y="4"/>
                  </a:cxn>
                  <a:cxn ang="0">
                    <a:pos x="14" y="10"/>
                  </a:cxn>
                  <a:cxn ang="0">
                    <a:pos x="14" y="17"/>
                  </a:cxn>
                  <a:cxn ang="0">
                    <a:pos x="14" y="27"/>
                  </a:cxn>
                </a:cxnLst>
                <a:rect l="0" t="0" r="r" b="b"/>
                <a:pathLst>
                  <a:path w="32" h="44">
                    <a:moveTo>
                      <a:pt x="14" y="27"/>
                    </a:moveTo>
                    <a:lnTo>
                      <a:pt x="14" y="36"/>
                    </a:lnTo>
                    <a:lnTo>
                      <a:pt x="12" y="44"/>
                    </a:lnTo>
                    <a:lnTo>
                      <a:pt x="14" y="44"/>
                    </a:lnTo>
                    <a:lnTo>
                      <a:pt x="15" y="44"/>
                    </a:lnTo>
                    <a:lnTo>
                      <a:pt x="17" y="44"/>
                    </a:lnTo>
                    <a:lnTo>
                      <a:pt x="19" y="44"/>
                    </a:lnTo>
                    <a:lnTo>
                      <a:pt x="19" y="36"/>
                    </a:lnTo>
                    <a:lnTo>
                      <a:pt x="19" y="27"/>
                    </a:lnTo>
                    <a:lnTo>
                      <a:pt x="19" y="17"/>
                    </a:lnTo>
                    <a:lnTo>
                      <a:pt x="19" y="10"/>
                    </a:lnTo>
                    <a:lnTo>
                      <a:pt x="19" y="4"/>
                    </a:lnTo>
                    <a:lnTo>
                      <a:pt x="25" y="4"/>
                    </a:lnTo>
                    <a:lnTo>
                      <a:pt x="32" y="5"/>
                    </a:lnTo>
                    <a:lnTo>
                      <a:pt x="30" y="4"/>
                    </a:lnTo>
                    <a:lnTo>
                      <a:pt x="30" y="2"/>
                    </a:lnTo>
                    <a:lnTo>
                      <a:pt x="30" y="2"/>
                    </a:lnTo>
                    <a:lnTo>
                      <a:pt x="32" y="0"/>
                    </a:lnTo>
                    <a:lnTo>
                      <a:pt x="24" y="0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7" y="4"/>
                    </a:lnTo>
                    <a:lnTo>
                      <a:pt x="14" y="4"/>
                    </a:lnTo>
                    <a:lnTo>
                      <a:pt x="14" y="10"/>
                    </a:lnTo>
                    <a:lnTo>
                      <a:pt x="14" y="17"/>
                    </a:lnTo>
                    <a:lnTo>
                      <a:pt x="14" y="2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566" name="Freeform 358"/>
              <p:cNvSpPr>
                <a:spLocks/>
              </p:cNvSpPr>
              <p:nvPr/>
            </p:nvSpPr>
            <p:spPr bwMode="auto">
              <a:xfrm>
                <a:off x="2454" y="1986"/>
                <a:ext cx="22" cy="44"/>
              </a:xfrm>
              <a:custGeom>
                <a:avLst/>
                <a:gdLst/>
                <a:ahLst/>
                <a:cxnLst>
                  <a:cxn ang="0">
                    <a:pos x="0" y="27"/>
                  </a:cxn>
                  <a:cxn ang="0">
                    <a:pos x="0" y="36"/>
                  </a:cxn>
                  <a:cxn ang="0">
                    <a:pos x="0" y="44"/>
                  </a:cxn>
                  <a:cxn ang="0">
                    <a:pos x="5" y="44"/>
                  </a:cxn>
                  <a:cxn ang="0">
                    <a:pos x="12" y="44"/>
                  </a:cxn>
                  <a:cxn ang="0">
                    <a:pos x="17" y="44"/>
                  </a:cxn>
                  <a:cxn ang="0">
                    <a:pos x="22" y="44"/>
                  </a:cxn>
                  <a:cxn ang="0">
                    <a:pos x="22" y="42"/>
                  </a:cxn>
                  <a:cxn ang="0">
                    <a:pos x="22" y="42"/>
                  </a:cxn>
                  <a:cxn ang="0">
                    <a:pos x="22" y="41"/>
                  </a:cxn>
                  <a:cxn ang="0">
                    <a:pos x="22" y="41"/>
                  </a:cxn>
                  <a:cxn ang="0">
                    <a:pos x="13" y="41"/>
                  </a:cxn>
                  <a:cxn ang="0">
                    <a:pos x="7" y="41"/>
                  </a:cxn>
                  <a:cxn ang="0">
                    <a:pos x="5" y="31"/>
                  </a:cxn>
                  <a:cxn ang="0">
                    <a:pos x="5" y="17"/>
                  </a:cxn>
                  <a:cxn ang="0">
                    <a:pos x="7" y="9"/>
                  </a:cxn>
                  <a:cxn ang="0">
                    <a:pos x="7" y="0"/>
                  </a:cxn>
                  <a:cxn ang="0">
                    <a:pos x="5" y="0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9"/>
                  </a:cxn>
                  <a:cxn ang="0">
                    <a:pos x="0" y="17"/>
                  </a:cxn>
                  <a:cxn ang="0">
                    <a:pos x="0" y="27"/>
                  </a:cxn>
                </a:cxnLst>
                <a:rect l="0" t="0" r="r" b="b"/>
                <a:pathLst>
                  <a:path w="22" h="44">
                    <a:moveTo>
                      <a:pt x="0" y="27"/>
                    </a:moveTo>
                    <a:lnTo>
                      <a:pt x="0" y="36"/>
                    </a:lnTo>
                    <a:lnTo>
                      <a:pt x="0" y="44"/>
                    </a:lnTo>
                    <a:lnTo>
                      <a:pt x="5" y="44"/>
                    </a:lnTo>
                    <a:lnTo>
                      <a:pt x="12" y="44"/>
                    </a:lnTo>
                    <a:lnTo>
                      <a:pt x="17" y="44"/>
                    </a:lnTo>
                    <a:lnTo>
                      <a:pt x="22" y="44"/>
                    </a:lnTo>
                    <a:lnTo>
                      <a:pt x="22" y="42"/>
                    </a:lnTo>
                    <a:lnTo>
                      <a:pt x="22" y="42"/>
                    </a:lnTo>
                    <a:lnTo>
                      <a:pt x="22" y="41"/>
                    </a:lnTo>
                    <a:lnTo>
                      <a:pt x="22" y="41"/>
                    </a:lnTo>
                    <a:lnTo>
                      <a:pt x="13" y="41"/>
                    </a:lnTo>
                    <a:lnTo>
                      <a:pt x="7" y="41"/>
                    </a:lnTo>
                    <a:lnTo>
                      <a:pt x="5" y="31"/>
                    </a:lnTo>
                    <a:lnTo>
                      <a:pt x="5" y="17"/>
                    </a:lnTo>
                    <a:lnTo>
                      <a:pt x="7" y="9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9"/>
                    </a:lnTo>
                    <a:lnTo>
                      <a:pt x="0" y="17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567" name="Freeform 359"/>
              <p:cNvSpPr>
                <a:spLocks/>
              </p:cNvSpPr>
              <p:nvPr/>
            </p:nvSpPr>
            <p:spPr bwMode="auto">
              <a:xfrm>
                <a:off x="2486" y="1986"/>
                <a:ext cx="22" cy="44"/>
              </a:xfrm>
              <a:custGeom>
                <a:avLst/>
                <a:gdLst/>
                <a:ahLst/>
                <a:cxnLst>
                  <a:cxn ang="0">
                    <a:pos x="0" y="27"/>
                  </a:cxn>
                  <a:cxn ang="0">
                    <a:pos x="0" y="36"/>
                  </a:cxn>
                  <a:cxn ang="0">
                    <a:pos x="0" y="44"/>
                  </a:cxn>
                  <a:cxn ang="0">
                    <a:pos x="5" y="44"/>
                  </a:cxn>
                  <a:cxn ang="0">
                    <a:pos x="10" y="44"/>
                  </a:cxn>
                  <a:cxn ang="0">
                    <a:pos x="15" y="44"/>
                  </a:cxn>
                  <a:cxn ang="0">
                    <a:pos x="22" y="44"/>
                  </a:cxn>
                  <a:cxn ang="0">
                    <a:pos x="22" y="42"/>
                  </a:cxn>
                  <a:cxn ang="0">
                    <a:pos x="22" y="42"/>
                  </a:cxn>
                  <a:cxn ang="0">
                    <a:pos x="22" y="41"/>
                  </a:cxn>
                  <a:cxn ang="0">
                    <a:pos x="22" y="41"/>
                  </a:cxn>
                  <a:cxn ang="0">
                    <a:pos x="18" y="41"/>
                  </a:cxn>
                  <a:cxn ang="0">
                    <a:pos x="13" y="41"/>
                  </a:cxn>
                  <a:cxn ang="0">
                    <a:pos x="10" y="41"/>
                  </a:cxn>
                  <a:cxn ang="0">
                    <a:pos x="5" y="41"/>
                  </a:cxn>
                  <a:cxn ang="0">
                    <a:pos x="5" y="37"/>
                  </a:cxn>
                  <a:cxn ang="0">
                    <a:pos x="5" y="32"/>
                  </a:cxn>
                  <a:cxn ang="0">
                    <a:pos x="5" y="27"/>
                  </a:cxn>
                  <a:cxn ang="0">
                    <a:pos x="5" y="24"/>
                  </a:cxn>
                  <a:cxn ang="0">
                    <a:pos x="5" y="22"/>
                  </a:cxn>
                  <a:cxn ang="0">
                    <a:pos x="11" y="22"/>
                  </a:cxn>
                  <a:cxn ang="0">
                    <a:pos x="20" y="24"/>
                  </a:cxn>
                  <a:cxn ang="0">
                    <a:pos x="20" y="22"/>
                  </a:cxn>
                  <a:cxn ang="0">
                    <a:pos x="20" y="20"/>
                  </a:cxn>
                  <a:cxn ang="0">
                    <a:pos x="20" y="20"/>
                  </a:cxn>
                  <a:cxn ang="0">
                    <a:pos x="20" y="19"/>
                  </a:cxn>
                  <a:cxn ang="0">
                    <a:pos x="13" y="20"/>
                  </a:cxn>
                  <a:cxn ang="0">
                    <a:pos x="5" y="20"/>
                  </a:cxn>
                  <a:cxn ang="0">
                    <a:pos x="5" y="17"/>
                  </a:cxn>
                  <a:cxn ang="0">
                    <a:pos x="5" y="12"/>
                  </a:cxn>
                  <a:cxn ang="0">
                    <a:pos x="5" y="7"/>
                  </a:cxn>
                  <a:cxn ang="0">
                    <a:pos x="5" y="4"/>
                  </a:cxn>
                  <a:cxn ang="0">
                    <a:pos x="10" y="4"/>
                  </a:cxn>
                  <a:cxn ang="0">
                    <a:pos x="13" y="4"/>
                  </a:cxn>
                  <a:cxn ang="0">
                    <a:pos x="16" y="4"/>
                  </a:cxn>
                  <a:cxn ang="0">
                    <a:pos x="22" y="5"/>
                  </a:cxn>
                  <a:cxn ang="0">
                    <a:pos x="20" y="4"/>
                  </a:cxn>
                  <a:cxn ang="0">
                    <a:pos x="20" y="2"/>
                  </a:cxn>
                  <a:cxn ang="0">
                    <a:pos x="20" y="2"/>
                  </a:cxn>
                  <a:cxn ang="0">
                    <a:pos x="22" y="0"/>
                  </a:cxn>
                  <a:cxn ang="0">
                    <a:pos x="15" y="0"/>
                  </a:cxn>
                  <a:cxn ang="0">
                    <a:pos x="10" y="0"/>
                  </a:cxn>
                  <a:cxn ang="0">
                    <a:pos x="5" y="0"/>
                  </a:cxn>
                  <a:cxn ang="0">
                    <a:pos x="0" y="0"/>
                  </a:cxn>
                  <a:cxn ang="0">
                    <a:pos x="0" y="9"/>
                  </a:cxn>
                  <a:cxn ang="0">
                    <a:pos x="0" y="17"/>
                  </a:cxn>
                  <a:cxn ang="0">
                    <a:pos x="0" y="27"/>
                  </a:cxn>
                </a:cxnLst>
                <a:rect l="0" t="0" r="r" b="b"/>
                <a:pathLst>
                  <a:path w="22" h="44">
                    <a:moveTo>
                      <a:pt x="0" y="27"/>
                    </a:moveTo>
                    <a:lnTo>
                      <a:pt x="0" y="36"/>
                    </a:lnTo>
                    <a:lnTo>
                      <a:pt x="0" y="44"/>
                    </a:lnTo>
                    <a:lnTo>
                      <a:pt x="5" y="44"/>
                    </a:lnTo>
                    <a:lnTo>
                      <a:pt x="10" y="44"/>
                    </a:lnTo>
                    <a:lnTo>
                      <a:pt x="15" y="44"/>
                    </a:lnTo>
                    <a:lnTo>
                      <a:pt x="22" y="44"/>
                    </a:lnTo>
                    <a:lnTo>
                      <a:pt x="22" y="42"/>
                    </a:lnTo>
                    <a:lnTo>
                      <a:pt x="22" y="42"/>
                    </a:lnTo>
                    <a:lnTo>
                      <a:pt x="22" y="41"/>
                    </a:lnTo>
                    <a:lnTo>
                      <a:pt x="22" y="41"/>
                    </a:lnTo>
                    <a:lnTo>
                      <a:pt x="18" y="41"/>
                    </a:lnTo>
                    <a:lnTo>
                      <a:pt x="13" y="41"/>
                    </a:lnTo>
                    <a:lnTo>
                      <a:pt x="10" y="41"/>
                    </a:lnTo>
                    <a:lnTo>
                      <a:pt x="5" y="41"/>
                    </a:lnTo>
                    <a:lnTo>
                      <a:pt x="5" y="37"/>
                    </a:lnTo>
                    <a:lnTo>
                      <a:pt x="5" y="32"/>
                    </a:lnTo>
                    <a:lnTo>
                      <a:pt x="5" y="27"/>
                    </a:lnTo>
                    <a:lnTo>
                      <a:pt x="5" y="24"/>
                    </a:lnTo>
                    <a:lnTo>
                      <a:pt x="5" y="22"/>
                    </a:lnTo>
                    <a:lnTo>
                      <a:pt x="11" y="22"/>
                    </a:lnTo>
                    <a:lnTo>
                      <a:pt x="20" y="24"/>
                    </a:lnTo>
                    <a:lnTo>
                      <a:pt x="20" y="22"/>
                    </a:lnTo>
                    <a:lnTo>
                      <a:pt x="20" y="20"/>
                    </a:lnTo>
                    <a:lnTo>
                      <a:pt x="20" y="20"/>
                    </a:lnTo>
                    <a:lnTo>
                      <a:pt x="20" y="19"/>
                    </a:lnTo>
                    <a:lnTo>
                      <a:pt x="13" y="20"/>
                    </a:lnTo>
                    <a:lnTo>
                      <a:pt x="5" y="20"/>
                    </a:lnTo>
                    <a:lnTo>
                      <a:pt x="5" y="17"/>
                    </a:lnTo>
                    <a:lnTo>
                      <a:pt x="5" y="12"/>
                    </a:lnTo>
                    <a:lnTo>
                      <a:pt x="5" y="7"/>
                    </a:lnTo>
                    <a:lnTo>
                      <a:pt x="5" y="4"/>
                    </a:lnTo>
                    <a:lnTo>
                      <a:pt x="10" y="4"/>
                    </a:lnTo>
                    <a:lnTo>
                      <a:pt x="13" y="4"/>
                    </a:lnTo>
                    <a:lnTo>
                      <a:pt x="16" y="4"/>
                    </a:lnTo>
                    <a:lnTo>
                      <a:pt x="22" y="5"/>
                    </a:lnTo>
                    <a:lnTo>
                      <a:pt x="20" y="4"/>
                    </a:lnTo>
                    <a:lnTo>
                      <a:pt x="20" y="2"/>
                    </a:lnTo>
                    <a:lnTo>
                      <a:pt x="20" y="2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10" y="0"/>
                    </a:lnTo>
                    <a:lnTo>
                      <a:pt x="5" y="0"/>
                    </a:lnTo>
                    <a:lnTo>
                      <a:pt x="0" y="0"/>
                    </a:lnTo>
                    <a:lnTo>
                      <a:pt x="0" y="9"/>
                    </a:lnTo>
                    <a:lnTo>
                      <a:pt x="0" y="17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568" name="Freeform 360"/>
              <p:cNvSpPr>
                <a:spLocks/>
              </p:cNvSpPr>
              <p:nvPr/>
            </p:nvSpPr>
            <p:spPr bwMode="auto">
              <a:xfrm>
                <a:off x="2516" y="1986"/>
                <a:ext cx="7" cy="44"/>
              </a:xfrm>
              <a:custGeom>
                <a:avLst/>
                <a:gdLst/>
                <a:ahLst/>
                <a:cxnLst>
                  <a:cxn ang="0">
                    <a:pos x="0" y="27"/>
                  </a:cxn>
                  <a:cxn ang="0">
                    <a:pos x="0" y="36"/>
                  </a:cxn>
                  <a:cxn ang="0">
                    <a:pos x="0" y="44"/>
                  </a:cxn>
                  <a:cxn ang="0">
                    <a:pos x="2" y="44"/>
                  </a:cxn>
                  <a:cxn ang="0">
                    <a:pos x="3" y="44"/>
                  </a:cxn>
                  <a:cxn ang="0">
                    <a:pos x="5" y="44"/>
                  </a:cxn>
                  <a:cxn ang="0">
                    <a:pos x="7" y="44"/>
                  </a:cxn>
                  <a:cxn ang="0">
                    <a:pos x="5" y="36"/>
                  </a:cxn>
                  <a:cxn ang="0">
                    <a:pos x="5" y="27"/>
                  </a:cxn>
                  <a:cxn ang="0">
                    <a:pos x="5" y="17"/>
                  </a:cxn>
                  <a:cxn ang="0">
                    <a:pos x="5" y="9"/>
                  </a:cxn>
                  <a:cxn ang="0">
                    <a:pos x="7" y="0"/>
                  </a:cxn>
                  <a:cxn ang="0">
                    <a:pos x="5" y="0"/>
                  </a:cxn>
                  <a:cxn ang="0">
                    <a:pos x="3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9"/>
                  </a:cxn>
                  <a:cxn ang="0">
                    <a:pos x="0" y="17"/>
                  </a:cxn>
                  <a:cxn ang="0">
                    <a:pos x="0" y="27"/>
                  </a:cxn>
                </a:cxnLst>
                <a:rect l="0" t="0" r="r" b="b"/>
                <a:pathLst>
                  <a:path w="7" h="44">
                    <a:moveTo>
                      <a:pt x="0" y="27"/>
                    </a:moveTo>
                    <a:lnTo>
                      <a:pt x="0" y="36"/>
                    </a:lnTo>
                    <a:lnTo>
                      <a:pt x="0" y="44"/>
                    </a:lnTo>
                    <a:lnTo>
                      <a:pt x="2" y="44"/>
                    </a:lnTo>
                    <a:lnTo>
                      <a:pt x="3" y="44"/>
                    </a:lnTo>
                    <a:lnTo>
                      <a:pt x="5" y="44"/>
                    </a:lnTo>
                    <a:lnTo>
                      <a:pt x="7" y="44"/>
                    </a:lnTo>
                    <a:lnTo>
                      <a:pt x="5" y="36"/>
                    </a:lnTo>
                    <a:lnTo>
                      <a:pt x="5" y="27"/>
                    </a:lnTo>
                    <a:lnTo>
                      <a:pt x="5" y="17"/>
                    </a:lnTo>
                    <a:lnTo>
                      <a:pt x="5" y="9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9"/>
                    </a:lnTo>
                    <a:lnTo>
                      <a:pt x="0" y="17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569" name="Freeform 361"/>
              <p:cNvSpPr>
                <a:spLocks/>
              </p:cNvSpPr>
              <p:nvPr/>
            </p:nvSpPr>
            <p:spPr bwMode="auto">
              <a:xfrm>
                <a:off x="2531" y="1986"/>
                <a:ext cx="39" cy="44"/>
              </a:xfrm>
              <a:custGeom>
                <a:avLst/>
                <a:gdLst/>
                <a:ahLst/>
                <a:cxnLst>
                  <a:cxn ang="0">
                    <a:pos x="39" y="9"/>
                  </a:cxn>
                  <a:cxn ang="0">
                    <a:pos x="39" y="5"/>
                  </a:cxn>
                  <a:cxn ang="0">
                    <a:pos x="39" y="4"/>
                  </a:cxn>
                  <a:cxn ang="0">
                    <a:pos x="39" y="4"/>
                  </a:cxn>
                  <a:cxn ang="0">
                    <a:pos x="37" y="2"/>
                  </a:cxn>
                  <a:cxn ang="0">
                    <a:pos x="35" y="2"/>
                  </a:cxn>
                  <a:cxn ang="0">
                    <a:pos x="34" y="2"/>
                  </a:cxn>
                  <a:cxn ang="0">
                    <a:pos x="29" y="0"/>
                  </a:cxn>
                  <a:cxn ang="0">
                    <a:pos x="24" y="0"/>
                  </a:cxn>
                  <a:cxn ang="0">
                    <a:pos x="17" y="0"/>
                  </a:cxn>
                  <a:cxn ang="0">
                    <a:pos x="12" y="2"/>
                  </a:cxn>
                  <a:cxn ang="0">
                    <a:pos x="7" y="5"/>
                  </a:cxn>
                  <a:cxn ang="0">
                    <a:pos x="3" y="10"/>
                  </a:cxn>
                  <a:cxn ang="0">
                    <a:pos x="2" y="15"/>
                  </a:cxn>
                  <a:cxn ang="0">
                    <a:pos x="0" y="22"/>
                  </a:cxn>
                  <a:cxn ang="0">
                    <a:pos x="2" y="29"/>
                  </a:cxn>
                  <a:cxn ang="0">
                    <a:pos x="3" y="34"/>
                  </a:cxn>
                  <a:cxn ang="0">
                    <a:pos x="7" y="39"/>
                  </a:cxn>
                  <a:cxn ang="0">
                    <a:pos x="10" y="42"/>
                  </a:cxn>
                  <a:cxn ang="0">
                    <a:pos x="17" y="44"/>
                  </a:cxn>
                  <a:cxn ang="0">
                    <a:pos x="24" y="44"/>
                  </a:cxn>
                  <a:cxn ang="0">
                    <a:pos x="27" y="44"/>
                  </a:cxn>
                  <a:cxn ang="0">
                    <a:pos x="32" y="44"/>
                  </a:cxn>
                  <a:cxn ang="0">
                    <a:pos x="35" y="42"/>
                  </a:cxn>
                  <a:cxn ang="0">
                    <a:pos x="39" y="42"/>
                  </a:cxn>
                  <a:cxn ang="0">
                    <a:pos x="39" y="39"/>
                  </a:cxn>
                  <a:cxn ang="0">
                    <a:pos x="39" y="37"/>
                  </a:cxn>
                  <a:cxn ang="0">
                    <a:pos x="39" y="31"/>
                  </a:cxn>
                  <a:cxn ang="0">
                    <a:pos x="39" y="27"/>
                  </a:cxn>
                  <a:cxn ang="0">
                    <a:pos x="39" y="24"/>
                  </a:cxn>
                  <a:cxn ang="0">
                    <a:pos x="39" y="24"/>
                  </a:cxn>
                  <a:cxn ang="0">
                    <a:pos x="37" y="24"/>
                  </a:cxn>
                  <a:cxn ang="0">
                    <a:pos x="35" y="24"/>
                  </a:cxn>
                  <a:cxn ang="0">
                    <a:pos x="34" y="24"/>
                  </a:cxn>
                  <a:cxn ang="0">
                    <a:pos x="34" y="29"/>
                  </a:cxn>
                  <a:cxn ang="0">
                    <a:pos x="34" y="32"/>
                  </a:cxn>
                  <a:cxn ang="0">
                    <a:pos x="34" y="36"/>
                  </a:cxn>
                  <a:cxn ang="0">
                    <a:pos x="34" y="41"/>
                  </a:cxn>
                  <a:cxn ang="0">
                    <a:pos x="32" y="41"/>
                  </a:cxn>
                  <a:cxn ang="0">
                    <a:pos x="30" y="41"/>
                  </a:cxn>
                  <a:cxn ang="0">
                    <a:pos x="27" y="42"/>
                  </a:cxn>
                  <a:cxn ang="0">
                    <a:pos x="24" y="42"/>
                  </a:cxn>
                  <a:cxn ang="0">
                    <a:pos x="18" y="41"/>
                  </a:cxn>
                  <a:cxn ang="0">
                    <a:pos x="13" y="39"/>
                  </a:cxn>
                  <a:cxn ang="0">
                    <a:pos x="8" y="36"/>
                  </a:cxn>
                  <a:cxn ang="0">
                    <a:pos x="7" y="29"/>
                  </a:cxn>
                  <a:cxn ang="0">
                    <a:pos x="7" y="22"/>
                  </a:cxn>
                  <a:cxn ang="0">
                    <a:pos x="7" y="15"/>
                  </a:cxn>
                  <a:cxn ang="0">
                    <a:pos x="8" y="10"/>
                  </a:cxn>
                  <a:cxn ang="0">
                    <a:pos x="12" y="7"/>
                  </a:cxn>
                  <a:cxn ang="0">
                    <a:pos x="15" y="4"/>
                  </a:cxn>
                  <a:cxn ang="0">
                    <a:pos x="18" y="2"/>
                  </a:cxn>
                  <a:cxn ang="0">
                    <a:pos x="24" y="2"/>
                  </a:cxn>
                  <a:cxn ang="0">
                    <a:pos x="29" y="2"/>
                  </a:cxn>
                  <a:cxn ang="0">
                    <a:pos x="32" y="4"/>
                  </a:cxn>
                  <a:cxn ang="0">
                    <a:pos x="35" y="5"/>
                  </a:cxn>
                  <a:cxn ang="0">
                    <a:pos x="37" y="9"/>
                  </a:cxn>
                  <a:cxn ang="0">
                    <a:pos x="39" y="9"/>
                  </a:cxn>
                </a:cxnLst>
                <a:rect l="0" t="0" r="r" b="b"/>
                <a:pathLst>
                  <a:path w="39" h="44">
                    <a:moveTo>
                      <a:pt x="39" y="9"/>
                    </a:moveTo>
                    <a:lnTo>
                      <a:pt x="39" y="5"/>
                    </a:lnTo>
                    <a:lnTo>
                      <a:pt x="39" y="4"/>
                    </a:lnTo>
                    <a:lnTo>
                      <a:pt x="39" y="4"/>
                    </a:lnTo>
                    <a:lnTo>
                      <a:pt x="37" y="2"/>
                    </a:lnTo>
                    <a:lnTo>
                      <a:pt x="35" y="2"/>
                    </a:lnTo>
                    <a:lnTo>
                      <a:pt x="34" y="2"/>
                    </a:lnTo>
                    <a:lnTo>
                      <a:pt x="29" y="0"/>
                    </a:lnTo>
                    <a:lnTo>
                      <a:pt x="24" y="0"/>
                    </a:lnTo>
                    <a:lnTo>
                      <a:pt x="17" y="0"/>
                    </a:lnTo>
                    <a:lnTo>
                      <a:pt x="12" y="2"/>
                    </a:lnTo>
                    <a:lnTo>
                      <a:pt x="7" y="5"/>
                    </a:lnTo>
                    <a:lnTo>
                      <a:pt x="3" y="10"/>
                    </a:lnTo>
                    <a:lnTo>
                      <a:pt x="2" y="15"/>
                    </a:lnTo>
                    <a:lnTo>
                      <a:pt x="0" y="22"/>
                    </a:lnTo>
                    <a:lnTo>
                      <a:pt x="2" y="29"/>
                    </a:lnTo>
                    <a:lnTo>
                      <a:pt x="3" y="34"/>
                    </a:lnTo>
                    <a:lnTo>
                      <a:pt x="7" y="39"/>
                    </a:lnTo>
                    <a:lnTo>
                      <a:pt x="10" y="42"/>
                    </a:lnTo>
                    <a:lnTo>
                      <a:pt x="17" y="44"/>
                    </a:lnTo>
                    <a:lnTo>
                      <a:pt x="24" y="44"/>
                    </a:lnTo>
                    <a:lnTo>
                      <a:pt x="27" y="44"/>
                    </a:lnTo>
                    <a:lnTo>
                      <a:pt x="32" y="44"/>
                    </a:lnTo>
                    <a:lnTo>
                      <a:pt x="35" y="42"/>
                    </a:lnTo>
                    <a:lnTo>
                      <a:pt x="39" y="42"/>
                    </a:lnTo>
                    <a:lnTo>
                      <a:pt x="39" y="39"/>
                    </a:lnTo>
                    <a:lnTo>
                      <a:pt x="39" y="37"/>
                    </a:lnTo>
                    <a:lnTo>
                      <a:pt x="39" y="31"/>
                    </a:lnTo>
                    <a:lnTo>
                      <a:pt x="39" y="27"/>
                    </a:lnTo>
                    <a:lnTo>
                      <a:pt x="39" y="24"/>
                    </a:lnTo>
                    <a:lnTo>
                      <a:pt x="39" y="24"/>
                    </a:lnTo>
                    <a:lnTo>
                      <a:pt x="37" y="24"/>
                    </a:lnTo>
                    <a:lnTo>
                      <a:pt x="35" y="24"/>
                    </a:lnTo>
                    <a:lnTo>
                      <a:pt x="34" y="24"/>
                    </a:lnTo>
                    <a:lnTo>
                      <a:pt x="34" y="29"/>
                    </a:lnTo>
                    <a:lnTo>
                      <a:pt x="34" y="32"/>
                    </a:lnTo>
                    <a:lnTo>
                      <a:pt x="34" y="36"/>
                    </a:lnTo>
                    <a:lnTo>
                      <a:pt x="34" y="41"/>
                    </a:lnTo>
                    <a:lnTo>
                      <a:pt x="32" y="41"/>
                    </a:lnTo>
                    <a:lnTo>
                      <a:pt x="30" y="41"/>
                    </a:lnTo>
                    <a:lnTo>
                      <a:pt x="27" y="42"/>
                    </a:lnTo>
                    <a:lnTo>
                      <a:pt x="24" y="42"/>
                    </a:lnTo>
                    <a:lnTo>
                      <a:pt x="18" y="41"/>
                    </a:lnTo>
                    <a:lnTo>
                      <a:pt x="13" y="39"/>
                    </a:lnTo>
                    <a:lnTo>
                      <a:pt x="8" y="36"/>
                    </a:lnTo>
                    <a:lnTo>
                      <a:pt x="7" y="29"/>
                    </a:lnTo>
                    <a:lnTo>
                      <a:pt x="7" y="22"/>
                    </a:lnTo>
                    <a:lnTo>
                      <a:pt x="7" y="15"/>
                    </a:lnTo>
                    <a:lnTo>
                      <a:pt x="8" y="10"/>
                    </a:lnTo>
                    <a:lnTo>
                      <a:pt x="12" y="7"/>
                    </a:lnTo>
                    <a:lnTo>
                      <a:pt x="15" y="4"/>
                    </a:lnTo>
                    <a:lnTo>
                      <a:pt x="18" y="2"/>
                    </a:lnTo>
                    <a:lnTo>
                      <a:pt x="24" y="2"/>
                    </a:lnTo>
                    <a:lnTo>
                      <a:pt x="29" y="2"/>
                    </a:lnTo>
                    <a:lnTo>
                      <a:pt x="32" y="4"/>
                    </a:lnTo>
                    <a:lnTo>
                      <a:pt x="35" y="5"/>
                    </a:lnTo>
                    <a:lnTo>
                      <a:pt x="37" y="9"/>
                    </a:lnTo>
                    <a:lnTo>
                      <a:pt x="39" y="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570" name="Freeform 362"/>
              <p:cNvSpPr>
                <a:spLocks/>
              </p:cNvSpPr>
              <p:nvPr/>
            </p:nvSpPr>
            <p:spPr bwMode="auto">
              <a:xfrm>
                <a:off x="2581" y="1986"/>
                <a:ext cx="36" cy="44"/>
              </a:xfrm>
              <a:custGeom>
                <a:avLst/>
                <a:gdLst/>
                <a:ahLst/>
                <a:cxnLst>
                  <a:cxn ang="0">
                    <a:pos x="31" y="19"/>
                  </a:cxn>
                  <a:cxn ang="0">
                    <a:pos x="24" y="19"/>
                  </a:cxn>
                  <a:cxn ang="0">
                    <a:pos x="19" y="19"/>
                  </a:cxn>
                  <a:cxn ang="0">
                    <a:pos x="12" y="19"/>
                  </a:cxn>
                  <a:cxn ang="0">
                    <a:pos x="5" y="19"/>
                  </a:cxn>
                  <a:cxn ang="0">
                    <a:pos x="5" y="17"/>
                  </a:cxn>
                  <a:cxn ang="0">
                    <a:pos x="5" y="9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9"/>
                  </a:cxn>
                  <a:cxn ang="0">
                    <a:pos x="0" y="17"/>
                  </a:cxn>
                  <a:cxn ang="0">
                    <a:pos x="0" y="27"/>
                  </a:cxn>
                  <a:cxn ang="0">
                    <a:pos x="0" y="36"/>
                  </a:cxn>
                  <a:cxn ang="0">
                    <a:pos x="0" y="44"/>
                  </a:cxn>
                  <a:cxn ang="0">
                    <a:pos x="2" y="44"/>
                  </a:cxn>
                  <a:cxn ang="0">
                    <a:pos x="4" y="44"/>
                  </a:cxn>
                  <a:cxn ang="0">
                    <a:pos x="5" y="44"/>
                  </a:cxn>
                  <a:cxn ang="0">
                    <a:pos x="5" y="44"/>
                  </a:cxn>
                  <a:cxn ang="0">
                    <a:pos x="5" y="36"/>
                  </a:cxn>
                  <a:cxn ang="0">
                    <a:pos x="5" y="27"/>
                  </a:cxn>
                  <a:cxn ang="0">
                    <a:pos x="5" y="22"/>
                  </a:cxn>
                  <a:cxn ang="0">
                    <a:pos x="12" y="22"/>
                  </a:cxn>
                  <a:cxn ang="0">
                    <a:pos x="19" y="22"/>
                  </a:cxn>
                  <a:cxn ang="0">
                    <a:pos x="24" y="22"/>
                  </a:cxn>
                  <a:cxn ang="0">
                    <a:pos x="31" y="22"/>
                  </a:cxn>
                  <a:cxn ang="0">
                    <a:pos x="31" y="27"/>
                  </a:cxn>
                  <a:cxn ang="0">
                    <a:pos x="31" y="36"/>
                  </a:cxn>
                  <a:cxn ang="0">
                    <a:pos x="31" y="44"/>
                  </a:cxn>
                  <a:cxn ang="0">
                    <a:pos x="32" y="44"/>
                  </a:cxn>
                  <a:cxn ang="0">
                    <a:pos x="34" y="44"/>
                  </a:cxn>
                  <a:cxn ang="0">
                    <a:pos x="34" y="44"/>
                  </a:cxn>
                  <a:cxn ang="0">
                    <a:pos x="36" y="44"/>
                  </a:cxn>
                  <a:cxn ang="0">
                    <a:pos x="36" y="36"/>
                  </a:cxn>
                  <a:cxn ang="0">
                    <a:pos x="36" y="27"/>
                  </a:cxn>
                  <a:cxn ang="0">
                    <a:pos x="36" y="17"/>
                  </a:cxn>
                  <a:cxn ang="0">
                    <a:pos x="36" y="9"/>
                  </a:cxn>
                  <a:cxn ang="0">
                    <a:pos x="36" y="0"/>
                  </a:cxn>
                  <a:cxn ang="0">
                    <a:pos x="34" y="0"/>
                  </a:cxn>
                  <a:cxn ang="0">
                    <a:pos x="34" y="0"/>
                  </a:cxn>
                  <a:cxn ang="0">
                    <a:pos x="32" y="0"/>
                  </a:cxn>
                  <a:cxn ang="0">
                    <a:pos x="31" y="0"/>
                  </a:cxn>
                  <a:cxn ang="0">
                    <a:pos x="31" y="9"/>
                  </a:cxn>
                  <a:cxn ang="0">
                    <a:pos x="31" y="17"/>
                  </a:cxn>
                  <a:cxn ang="0">
                    <a:pos x="31" y="19"/>
                  </a:cxn>
                </a:cxnLst>
                <a:rect l="0" t="0" r="r" b="b"/>
                <a:pathLst>
                  <a:path w="36" h="44">
                    <a:moveTo>
                      <a:pt x="31" y="19"/>
                    </a:moveTo>
                    <a:lnTo>
                      <a:pt x="24" y="19"/>
                    </a:lnTo>
                    <a:lnTo>
                      <a:pt x="19" y="19"/>
                    </a:lnTo>
                    <a:lnTo>
                      <a:pt x="12" y="19"/>
                    </a:lnTo>
                    <a:lnTo>
                      <a:pt x="5" y="19"/>
                    </a:lnTo>
                    <a:lnTo>
                      <a:pt x="5" y="17"/>
                    </a:lnTo>
                    <a:lnTo>
                      <a:pt x="5" y="9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9"/>
                    </a:lnTo>
                    <a:lnTo>
                      <a:pt x="0" y="17"/>
                    </a:lnTo>
                    <a:lnTo>
                      <a:pt x="0" y="27"/>
                    </a:lnTo>
                    <a:lnTo>
                      <a:pt x="0" y="36"/>
                    </a:lnTo>
                    <a:lnTo>
                      <a:pt x="0" y="44"/>
                    </a:lnTo>
                    <a:lnTo>
                      <a:pt x="2" y="44"/>
                    </a:lnTo>
                    <a:lnTo>
                      <a:pt x="4" y="44"/>
                    </a:lnTo>
                    <a:lnTo>
                      <a:pt x="5" y="44"/>
                    </a:lnTo>
                    <a:lnTo>
                      <a:pt x="5" y="44"/>
                    </a:lnTo>
                    <a:lnTo>
                      <a:pt x="5" y="36"/>
                    </a:lnTo>
                    <a:lnTo>
                      <a:pt x="5" y="27"/>
                    </a:lnTo>
                    <a:lnTo>
                      <a:pt x="5" y="22"/>
                    </a:lnTo>
                    <a:lnTo>
                      <a:pt x="12" y="22"/>
                    </a:lnTo>
                    <a:lnTo>
                      <a:pt x="19" y="22"/>
                    </a:lnTo>
                    <a:lnTo>
                      <a:pt x="24" y="22"/>
                    </a:lnTo>
                    <a:lnTo>
                      <a:pt x="31" y="22"/>
                    </a:lnTo>
                    <a:lnTo>
                      <a:pt x="31" y="27"/>
                    </a:lnTo>
                    <a:lnTo>
                      <a:pt x="31" y="36"/>
                    </a:lnTo>
                    <a:lnTo>
                      <a:pt x="31" y="44"/>
                    </a:lnTo>
                    <a:lnTo>
                      <a:pt x="32" y="44"/>
                    </a:lnTo>
                    <a:lnTo>
                      <a:pt x="34" y="44"/>
                    </a:lnTo>
                    <a:lnTo>
                      <a:pt x="34" y="44"/>
                    </a:lnTo>
                    <a:lnTo>
                      <a:pt x="36" y="44"/>
                    </a:lnTo>
                    <a:lnTo>
                      <a:pt x="36" y="36"/>
                    </a:lnTo>
                    <a:lnTo>
                      <a:pt x="36" y="27"/>
                    </a:lnTo>
                    <a:lnTo>
                      <a:pt x="36" y="17"/>
                    </a:lnTo>
                    <a:lnTo>
                      <a:pt x="36" y="9"/>
                    </a:lnTo>
                    <a:lnTo>
                      <a:pt x="36" y="0"/>
                    </a:lnTo>
                    <a:lnTo>
                      <a:pt x="34" y="0"/>
                    </a:lnTo>
                    <a:lnTo>
                      <a:pt x="34" y="0"/>
                    </a:lnTo>
                    <a:lnTo>
                      <a:pt x="32" y="0"/>
                    </a:lnTo>
                    <a:lnTo>
                      <a:pt x="31" y="0"/>
                    </a:lnTo>
                    <a:lnTo>
                      <a:pt x="31" y="9"/>
                    </a:lnTo>
                    <a:lnTo>
                      <a:pt x="31" y="17"/>
                    </a:lnTo>
                    <a:lnTo>
                      <a:pt x="31" y="1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571" name="Freeform 363"/>
              <p:cNvSpPr>
                <a:spLocks/>
              </p:cNvSpPr>
              <p:nvPr/>
            </p:nvSpPr>
            <p:spPr bwMode="auto">
              <a:xfrm>
                <a:off x="2647" y="1986"/>
                <a:ext cx="35" cy="44"/>
              </a:xfrm>
              <a:custGeom>
                <a:avLst/>
                <a:gdLst/>
                <a:ahLst/>
                <a:cxnLst>
                  <a:cxn ang="0">
                    <a:pos x="35" y="44"/>
                  </a:cxn>
                  <a:cxn ang="0">
                    <a:pos x="33" y="34"/>
                  </a:cxn>
                  <a:cxn ang="0">
                    <a:pos x="33" y="22"/>
                  </a:cxn>
                  <a:cxn ang="0">
                    <a:pos x="35" y="10"/>
                  </a:cxn>
                  <a:cxn ang="0">
                    <a:pos x="35" y="0"/>
                  </a:cxn>
                  <a:cxn ang="0">
                    <a:pos x="33" y="0"/>
                  </a:cxn>
                  <a:cxn ang="0">
                    <a:pos x="33" y="0"/>
                  </a:cxn>
                  <a:cxn ang="0">
                    <a:pos x="32" y="0"/>
                  </a:cxn>
                  <a:cxn ang="0">
                    <a:pos x="32" y="0"/>
                  </a:cxn>
                  <a:cxn ang="0">
                    <a:pos x="32" y="17"/>
                  </a:cxn>
                  <a:cxn ang="0">
                    <a:pos x="32" y="34"/>
                  </a:cxn>
                  <a:cxn ang="0">
                    <a:pos x="17" y="19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9"/>
                  </a:cxn>
                  <a:cxn ang="0">
                    <a:pos x="0" y="17"/>
                  </a:cxn>
                  <a:cxn ang="0">
                    <a:pos x="0" y="24"/>
                  </a:cxn>
                  <a:cxn ang="0">
                    <a:pos x="0" y="32"/>
                  </a:cxn>
                  <a:cxn ang="0">
                    <a:pos x="0" y="39"/>
                  </a:cxn>
                  <a:cxn ang="0">
                    <a:pos x="0" y="44"/>
                  </a:cxn>
                  <a:cxn ang="0">
                    <a:pos x="0" y="44"/>
                  </a:cxn>
                  <a:cxn ang="0">
                    <a:pos x="2" y="44"/>
                  </a:cxn>
                  <a:cxn ang="0">
                    <a:pos x="3" y="44"/>
                  </a:cxn>
                  <a:cxn ang="0">
                    <a:pos x="3" y="44"/>
                  </a:cxn>
                  <a:cxn ang="0">
                    <a:pos x="3" y="41"/>
                  </a:cxn>
                  <a:cxn ang="0">
                    <a:pos x="3" y="34"/>
                  </a:cxn>
                  <a:cxn ang="0">
                    <a:pos x="3" y="27"/>
                  </a:cxn>
                  <a:cxn ang="0">
                    <a:pos x="3" y="22"/>
                  </a:cxn>
                  <a:cxn ang="0">
                    <a:pos x="3" y="15"/>
                  </a:cxn>
                  <a:cxn ang="0">
                    <a:pos x="3" y="10"/>
                  </a:cxn>
                  <a:cxn ang="0">
                    <a:pos x="18" y="27"/>
                  </a:cxn>
                  <a:cxn ang="0">
                    <a:pos x="33" y="44"/>
                  </a:cxn>
                  <a:cxn ang="0">
                    <a:pos x="35" y="44"/>
                  </a:cxn>
                </a:cxnLst>
                <a:rect l="0" t="0" r="r" b="b"/>
                <a:pathLst>
                  <a:path w="35" h="44">
                    <a:moveTo>
                      <a:pt x="35" y="44"/>
                    </a:moveTo>
                    <a:lnTo>
                      <a:pt x="33" y="34"/>
                    </a:lnTo>
                    <a:lnTo>
                      <a:pt x="33" y="22"/>
                    </a:lnTo>
                    <a:lnTo>
                      <a:pt x="35" y="10"/>
                    </a:lnTo>
                    <a:lnTo>
                      <a:pt x="35" y="0"/>
                    </a:lnTo>
                    <a:lnTo>
                      <a:pt x="33" y="0"/>
                    </a:lnTo>
                    <a:lnTo>
                      <a:pt x="33" y="0"/>
                    </a:lnTo>
                    <a:lnTo>
                      <a:pt x="32" y="0"/>
                    </a:lnTo>
                    <a:lnTo>
                      <a:pt x="32" y="0"/>
                    </a:lnTo>
                    <a:lnTo>
                      <a:pt x="32" y="17"/>
                    </a:lnTo>
                    <a:lnTo>
                      <a:pt x="32" y="34"/>
                    </a:lnTo>
                    <a:lnTo>
                      <a:pt x="17" y="19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17"/>
                    </a:lnTo>
                    <a:lnTo>
                      <a:pt x="0" y="24"/>
                    </a:lnTo>
                    <a:lnTo>
                      <a:pt x="0" y="32"/>
                    </a:lnTo>
                    <a:lnTo>
                      <a:pt x="0" y="39"/>
                    </a:lnTo>
                    <a:lnTo>
                      <a:pt x="0" y="44"/>
                    </a:lnTo>
                    <a:lnTo>
                      <a:pt x="0" y="44"/>
                    </a:lnTo>
                    <a:lnTo>
                      <a:pt x="2" y="44"/>
                    </a:lnTo>
                    <a:lnTo>
                      <a:pt x="3" y="44"/>
                    </a:lnTo>
                    <a:lnTo>
                      <a:pt x="3" y="44"/>
                    </a:lnTo>
                    <a:lnTo>
                      <a:pt x="3" y="41"/>
                    </a:lnTo>
                    <a:lnTo>
                      <a:pt x="3" y="34"/>
                    </a:lnTo>
                    <a:lnTo>
                      <a:pt x="3" y="27"/>
                    </a:lnTo>
                    <a:lnTo>
                      <a:pt x="3" y="22"/>
                    </a:lnTo>
                    <a:lnTo>
                      <a:pt x="3" y="15"/>
                    </a:lnTo>
                    <a:lnTo>
                      <a:pt x="3" y="10"/>
                    </a:lnTo>
                    <a:lnTo>
                      <a:pt x="18" y="27"/>
                    </a:lnTo>
                    <a:lnTo>
                      <a:pt x="33" y="44"/>
                    </a:lnTo>
                    <a:lnTo>
                      <a:pt x="35" y="4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572" name="Freeform 364"/>
              <p:cNvSpPr>
                <a:spLocks noEditPoints="1"/>
              </p:cNvSpPr>
              <p:nvPr/>
            </p:nvSpPr>
            <p:spPr bwMode="auto">
              <a:xfrm>
                <a:off x="2690" y="1986"/>
                <a:ext cx="46" cy="44"/>
              </a:xfrm>
              <a:custGeom>
                <a:avLst/>
                <a:gdLst/>
                <a:ahLst/>
                <a:cxnLst>
                  <a:cxn ang="0">
                    <a:pos x="41" y="22"/>
                  </a:cxn>
                  <a:cxn ang="0">
                    <a:pos x="39" y="29"/>
                  </a:cxn>
                  <a:cxn ang="0">
                    <a:pos x="39" y="34"/>
                  </a:cxn>
                  <a:cxn ang="0">
                    <a:pos x="36" y="37"/>
                  </a:cxn>
                  <a:cxn ang="0">
                    <a:pos x="32" y="41"/>
                  </a:cxn>
                  <a:cxn ang="0">
                    <a:pos x="29" y="42"/>
                  </a:cxn>
                  <a:cxn ang="0">
                    <a:pos x="24" y="42"/>
                  </a:cxn>
                  <a:cxn ang="0">
                    <a:pos x="19" y="42"/>
                  </a:cxn>
                  <a:cxn ang="0">
                    <a:pos x="16" y="41"/>
                  </a:cxn>
                  <a:cxn ang="0">
                    <a:pos x="12" y="37"/>
                  </a:cxn>
                  <a:cxn ang="0">
                    <a:pos x="9" y="34"/>
                  </a:cxn>
                  <a:cxn ang="0">
                    <a:pos x="7" y="29"/>
                  </a:cxn>
                  <a:cxn ang="0">
                    <a:pos x="7" y="22"/>
                  </a:cxn>
                  <a:cxn ang="0">
                    <a:pos x="7" y="15"/>
                  </a:cxn>
                  <a:cxn ang="0">
                    <a:pos x="9" y="10"/>
                  </a:cxn>
                  <a:cxn ang="0">
                    <a:pos x="12" y="7"/>
                  </a:cxn>
                  <a:cxn ang="0">
                    <a:pos x="16" y="4"/>
                  </a:cxn>
                  <a:cxn ang="0">
                    <a:pos x="19" y="2"/>
                  </a:cxn>
                  <a:cxn ang="0">
                    <a:pos x="24" y="2"/>
                  </a:cxn>
                  <a:cxn ang="0">
                    <a:pos x="29" y="2"/>
                  </a:cxn>
                  <a:cxn ang="0">
                    <a:pos x="32" y="4"/>
                  </a:cxn>
                  <a:cxn ang="0">
                    <a:pos x="36" y="7"/>
                  </a:cxn>
                  <a:cxn ang="0">
                    <a:pos x="39" y="10"/>
                  </a:cxn>
                  <a:cxn ang="0">
                    <a:pos x="39" y="15"/>
                  </a:cxn>
                  <a:cxn ang="0">
                    <a:pos x="41" y="22"/>
                  </a:cxn>
                  <a:cxn ang="0">
                    <a:pos x="0" y="22"/>
                  </a:cxn>
                  <a:cxn ang="0">
                    <a:pos x="2" y="29"/>
                  </a:cxn>
                  <a:cxn ang="0">
                    <a:pos x="4" y="34"/>
                  </a:cxn>
                  <a:cxn ang="0">
                    <a:pos x="7" y="39"/>
                  </a:cxn>
                  <a:cxn ang="0">
                    <a:pos x="12" y="42"/>
                  </a:cxn>
                  <a:cxn ang="0">
                    <a:pos x="17" y="44"/>
                  </a:cxn>
                  <a:cxn ang="0">
                    <a:pos x="24" y="44"/>
                  </a:cxn>
                  <a:cxn ang="0">
                    <a:pos x="31" y="44"/>
                  </a:cxn>
                  <a:cxn ang="0">
                    <a:pos x="36" y="42"/>
                  </a:cxn>
                  <a:cxn ang="0">
                    <a:pos x="41" y="39"/>
                  </a:cxn>
                  <a:cxn ang="0">
                    <a:pos x="44" y="34"/>
                  </a:cxn>
                  <a:cxn ang="0">
                    <a:pos x="46" y="29"/>
                  </a:cxn>
                  <a:cxn ang="0">
                    <a:pos x="46" y="22"/>
                  </a:cxn>
                  <a:cxn ang="0">
                    <a:pos x="46" y="15"/>
                  </a:cxn>
                  <a:cxn ang="0">
                    <a:pos x="44" y="10"/>
                  </a:cxn>
                  <a:cxn ang="0">
                    <a:pos x="41" y="5"/>
                  </a:cxn>
                  <a:cxn ang="0">
                    <a:pos x="36" y="2"/>
                  </a:cxn>
                  <a:cxn ang="0">
                    <a:pos x="31" y="0"/>
                  </a:cxn>
                  <a:cxn ang="0">
                    <a:pos x="24" y="0"/>
                  </a:cxn>
                  <a:cxn ang="0">
                    <a:pos x="17" y="0"/>
                  </a:cxn>
                  <a:cxn ang="0">
                    <a:pos x="12" y="2"/>
                  </a:cxn>
                  <a:cxn ang="0">
                    <a:pos x="7" y="5"/>
                  </a:cxn>
                  <a:cxn ang="0">
                    <a:pos x="4" y="10"/>
                  </a:cxn>
                  <a:cxn ang="0">
                    <a:pos x="2" y="15"/>
                  </a:cxn>
                  <a:cxn ang="0">
                    <a:pos x="0" y="22"/>
                  </a:cxn>
                </a:cxnLst>
                <a:rect l="0" t="0" r="r" b="b"/>
                <a:pathLst>
                  <a:path w="46" h="44">
                    <a:moveTo>
                      <a:pt x="41" y="22"/>
                    </a:moveTo>
                    <a:lnTo>
                      <a:pt x="39" y="29"/>
                    </a:lnTo>
                    <a:lnTo>
                      <a:pt x="39" y="34"/>
                    </a:lnTo>
                    <a:lnTo>
                      <a:pt x="36" y="37"/>
                    </a:lnTo>
                    <a:lnTo>
                      <a:pt x="32" y="41"/>
                    </a:lnTo>
                    <a:lnTo>
                      <a:pt x="29" y="42"/>
                    </a:lnTo>
                    <a:lnTo>
                      <a:pt x="24" y="42"/>
                    </a:lnTo>
                    <a:lnTo>
                      <a:pt x="19" y="42"/>
                    </a:lnTo>
                    <a:lnTo>
                      <a:pt x="16" y="41"/>
                    </a:lnTo>
                    <a:lnTo>
                      <a:pt x="12" y="37"/>
                    </a:lnTo>
                    <a:lnTo>
                      <a:pt x="9" y="34"/>
                    </a:lnTo>
                    <a:lnTo>
                      <a:pt x="7" y="29"/>
                    </a:lnTo>
                    <a:lnTo>
                      <a:pt x="7" y="22"/>
                    </a:lnTo>
                    <a:lnTo>
                      <a:pt x="7" y="15"/>
                    </a:lnTo>
                    <a:lnTo>
                      <a:pt x="9" y="10"/>
                    </a:lnTo>
                    <a:lnTo>
                      <a:pt x="12" y="7"/>
                    </a:lnTo>
                    <a:lnTo>
                      <a:pt x="16" y="4"/>
                    </a:lnTo>
                    <a:lnTo>
                      <a:pt x="19" y="2"/>
                    </a:lnTo>
                    <a:lnTo>
                      <a:pt x="24" y="2"/>
                    </a:lnTo>
                    <a:lnTo>
                      <a:pt x="29" y="2"/>
                    </a:lnTo>
                    <a:lnTo>
                      <a:pt x="32" y="4"/>
                    </a:lnTo>
                    <a:lnTo>
                      <a:pt x="36" y="7"/>
                    </a:lnTo>
                    <a:lnTo>
                      <a:pt x="39" y="10"/>
                    </a:lnTo>
                    <a:lnTo>
                      <a:pt x="39" y="15"/>
                    </a:lnTo>
                    <a:lnTo>
                      <a:pt x="41" y="22"/>
                    </a:lnTo>
                    <a:close/>
                    <a:moveTo>
                      <a:pt x="0" y="22"/>
                    </a:moveTo>
                    <a:lnTo>
                      <a:pt x="2" y="29"/>
                    </a:lnTo>
                    <a:lnTo>
                      <a:pt x="4" y="34"/>
                    </a:lnTo>
                    <a:lnTo>
                      <a:pt x="7" y="39"/>
                    </a:lnTo>
                    <a:lnTo>
                      <a:pt x="12" y="42"/>
                    </a:lnTo>
                    <a:lnTo>
                      <a:pt x="17" y="44"/>
                    </a:lnTo>
                    <a:lnTo>
                      <a:pt x="24" y="44"/>
                    </a:lnTo>
                    <a:lnTo>
                      <a:pt x="31" y="44"/>
                    </a:lnTo>
                    <a:lnTo>
                      <a:pt x="36" y="42"/>
                    </a:lnTo>
                    <a:lnTo>
                      <a:pt x="41" y="39"/>
                    </a:lnTo>
                    <a:lnTo>
                      <a:pt x="44" y="34"/>
                    </a:lnTo>
                    <a:lnTo>
                      <a:pt x="46" y="29"/>
                    </a:lnTo>
                    <a:lnTo>
                      <a:pt x="46" y="22"/>
                    </a:lnTo>
                    <a:lnTo>
                      <a:pt x="46" y="15"/>
                    </a:lnTo>
                    <a:lnTo>
                      <a:pt x="44" y="10"/>
                    </a:lnTo>
                    <a:lnTo>
                      <a:pt x="41" y="5"/>
                    </a:lnTo>
                    <a:lnTo>
                      <a:pt x="36" y="2"/>
                    </a:lnTo>
                    <a:lnTo>
                      <a:pt x="31" y="0"/>
                    </a:lnTo>
                    <a:lnTo>
                      <a:pt x="24" y="0"/>
                    </a:lnTo>
                    <a:lnTo>
                      <a:pt x="17" y="0"/>
                    </a:lnTo>
                    <a:lnTo>
                      <a:pt x="12" y="2"/>
                    </a:lnTo>
                    <a:lnTo>
                      <a:pt x="7" y="5"/>
                    </a:lnTo>
                    <a:lnTo>
                      <a:pt x="4" y="10"/>
                    </a:lnTo>
                    <a:lnTo>
                      <a:pt x="2" y="15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573" name="Freeform 365"/>
              <p:cNvSpPr>
                <a:spLocks noEditPoints="1"/>
              </p:cNvSpPr>
              <p:nvPr/>
            </p:nvSpPr>
            <p:spPr bwMode="auto">
              <a:xfrm>
                <a:off x="2746" y="1986"/>
                <a:ext cx="30" cy="44"/>
              </a:xfrm>
              <a:custGeom>
                <a:avLst/>
                <a:gdLst/>
                <a:ahLst/>
                <a:cxnLst>
                  <a:cxn ang="0">
                    <a:pos x="5" y="10"/>
                  </a:cxn>
                  <a:cxn ang="0">
                    <a:pos x="8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18" y="5"/>
                  </a:cxn>
                  <a:cxn ang="0">
                    <a:pos x="20" y="9"/>
                  </a:cxn>
                  <a:cxn ang="0">
                    <a:pos x="20" y="14"/>
                  </a:cxn>
                  <a:cxn ang="0">
                    <a:pos x="18" y="17"/>
                  </a:cxn>
                  <a:cxn ang="0">
                    <a:pos x="15" y="20"/>
                  </a:cxn>
                  <a:cxn ang="0">
                    <a:pos x="12" y="20"/>
                  </a:cxn>
                  <a:cxn ang="0">
                    <a:pos x="7" y="20"/>
                  </a:cxn>
                  <a:cxn ang="0">
                    <a:pos x="5" y="17"/>
                  </a:cxn>
                  <a:cxn ang="0">
                    <a:pos x="0" y="36"/>
                  </a:cxn>
                  <a:cxn ang="0">
                    <a:pos x="2" y="44"/>
                  </a:cxn>
                  <a:cxn ang="0">
                    <a:pos x="5" y="44"/>
                  </a:cxn>
                  <a:cxn ang="0">
                    <a:pos x="5" y="36"/>
                  </a:cxn>
                  <a:cxn ang="0">
                    <a:pos x="5" y="24"/>
                  </a:cxn>
                  <a:cxn ang="0">
                    <a:pos x="12" y="29"/>
                  </a:cxn>
                  <a:cxn ang="0">
                    <a:pos x="20" y="39"/>
                  </a:cxn>
                  <a:cxn ang="0">
                    <a:pos x="25" y="44"/>
                  </a:cxn>
                  <a:cxn ang="0">
                    <a:pos x="28" y="44"/>
                  </a:cxn>
                  <a:cxn ang="0">
                    <a:pos x="22" y="32"/>
                  </a:cxn>
                  <a:cxn ang="0">
                    <a:pos x="15" y="22"/>
                  </a:cxn>
                  <a:cxn ang="0">
                    <a:pos x="20" y="20"/>
                  </a:cxn>
                  <a:cxn ang="0">
                    <a:pos x="23" y="17"/>
                  </a:cxn>
                  <a:cxn ang="0">
                    <a:pos x="25" y="14"/>
                  </a:cxn>
                  <a:cxn ang="0">
                    <a:pos x="25" y="7"/>
                  </a:cxn>
                  <a:cxn ang="0">
                    <a:pos x="22" y="4"/>
                  </a:cxn>
                  <a:cxn ang="0">
                    <a:pos x="13" y="0"/>
                  </a:cxn>
                  <a:cxn ang="0">
                    <a:pos x="10" y="0"/>
                  </a:cxn>
                  <a:cxn ang="0">
                    <a:pos x="7" y="0"/>
                  </a:cxn>
                  <a:cxn ang="0">
                    <a:pos x="0" y="0"/>
                  </a:cxn>
                  <a:cxn ang="0">
                    <a:pos x="0" y="17"/>
                  </a:cxn>
                </a:cxnLst>
                <a:rect l="0" t="0" r="r" b="b"/>
                <a:pathLst>
                  <a:path w="30" h="44">
                    <a:moveTo>
                      <a:pt x="5" y="17"/>
                    </a:moveTo>
                    <a:lnTo>
                      <a:pt x="5" y="10"/>
                    </a:lnTo>
                    <a:lnTo>
                      <a:pt x="5" y="4"/>
                    </a:lnTo>
                    <a:lnTo>
                      <a:pt x="8" y="4"/>
                    </a:lnTo>
                    <a:lnTo>
                      <a:pt x="12" y="4"/>
                    </a:lnTo>
                    <a:lnTo>
                      <a:pt x="13" y="4"/>
                    </a:lnTo>
                    <a:lnTo>
                      <a:pt x="15" y="4"/>
                    </a:lnTo>
                    <a:lnTo>
                      <a:pt x="17" y="4"/>
                    </a:lnTo>
                    <a:lnTo>
                      <a:pt x="18" y="5"/>
                    </a:lnTo>
                    <a:lnTo>
                      <a:pt x="18" y="5"/>
                    </a:lnTo>
                    <a:lnTo>
                      <a:pt x="20" y="7"/>
                    </a:lnTo>
                    <a:lnTo>
                      <a:pt x="20" y="9"/>
                    </a:lnTo>
                    <a:lnTo>
                      <a:pt x="20" y="12"/>
                    </a:lnTo>
                    <a:lnTo>
                      <a:pt x="20" y="14"/>
                    </a:lnTo>
                    <a:lnTo>
                      <a:pt x="20" y="15"/>
                    </a:lnTo>
                    <a:lnTo>
                      <a:pt x="18" y="17"/>
                    </a:lnTo>
                    <a:lnTo>
                      <a:pt x="17" y="19"/>
                    </a:lnTo>
                    <a:lnTo>
                      <a:pt x="15" y="20"/>
                    </a:lnTo>
                    <a:lnTo>
                      <a:pt x="13" y="20"/>
                    </a:lnTo>
                    <a:lnTo>
                      <a:pt x="12" y="20"/>
                    </a:lnTo>
                    <a:lnTo>
                      <a:pt x="10" y="20"/>
                    </a:lnTo>
                    <a:lnTo>
                      <a:pt x="7" y="20"/>
                    </a:lnTo>
                    <a:lnTo>
                      <a:pt x="5" y="20"/>
                    </a:lnTo>
                    <a:lnTo>
                      <a:pt x="5" y="17"/>
                    </a:lnTo>
                    <a:close/>
                    <a:moveTo>
                      <a:pt x="0" y="27"/>
                    </a:moveTo>
                    <a:lnTo>
                      <a:pt x="0" y="36"/>
                    </a:lnTo>
                    <a:lnTo>
                      <a:pt x="0" y="44"/>
                    </a:lnTo>
                    <a:lnTo>
                      <a:pt x="2" y="44"/>
                    </a:lnTo>
                    <a:lnTo>
                      <a:pt x="3" y="44"/>
                    </a:lnTo>
                    <a:lnTo>
                      <a:pt x="5" y="44"/>
                    </a:lnTo>
                    <a:lnTo>
                      <a:pt x="5" y="44"/>
                    </a:lnTo>
                    <a:lnTo>
                      <a:pt x="5" y="36"/>
                    </a:lnTo>
                    <a:lnTo>
                      <a:pt x="5" y="27"/>
                    </a:lnTo>
                    <a:lnTo>
                      <a:pt x="5" y="24"/>
                    </a:lnTo>
                    <a:lnTo>
                      <a:pt x="8" y="24"/>
                    </a:lnTo>
                    <a:lnTo>
                      <a:pt x="12" y="29"/>
                    </a:lnTo>
                    <a:lnTo>
                      <a:pt x="17" y="34"/>
                    </a:lnTo>
                    <a:lnTo>
                      <a:pt x="20" y="39"/>
                    </a:lnTo>
                    <a:lnTo>
                      <a:pt x="23" y="44"/>
                    </a:lnTo>
                    <a:lnTo>
                      <a:pt x="25" y="44"/>
                    </a:lnTo>
                    <a:lnTo>
                      <a:pt x="27" y="44"/>
                    </a:lnTo>
                    <a:lnTo>
                      <a:pt x="28" y="44"/>
                    </a:lnTo>
                    <a:lnTo>
                      <a:pt x="30" y="44"/>
                    </a:lnTo>
                    <a:lnTo>
                      <a:pt x="22" y="32"/>
                    </a:lnTo>
                    <a:lnTo>
                      <a:pt x="13" y="22"/>
                    </a:lnTo>
                    <a:lnTo>
                      <a:pt x="15" y="22"/>
                    </a:lnTo>
                    <a:lnTo>
                      <a:pt x="18" y="22"/>
                    </a:lnTo>
                    <a:lnTo>
                      <a:pt x="20" y="20"/>
                    </a:lnTo>
                    <a:lnTo>
                      <a:pt x="22" y="19"/>
                    </a:lnTo>
                    <a:lnTo>
                      <a:pt x="23" y="17"/>
                    </a:lnTo>
                    <a:lnTo>
                      <a:pt x="25" y="15"/>
                    </a:lnTo>
                    <a:lnTo>
                      <a:pt x="25" y="14"/>
                    </a:lnTo>
                    <a:lnTo>
                      <a:pt x="27" y="10"/>
                    </a:lnTo>
                    <a:lnTo>
                      <a:pt x="25" y="7"/>
                    </a:lnTo>
                    <a:lnTo>
                      <a:pt x="25" y="5"/>
                    </a:lnTo>
                    <a:lnTo>
                      <a:pt x="22" y="4"/>
                    </a:lnTo>
                    <a:lnTo>
                      <a:pt x="18" y="2"/>
                    </a:lnTo>
                    <a:lnTo>
                      <a:pt x="13" y="0"/>
                    </a:lnTo>
                    <a:lnTo>
                      <a:pt x="12" y="0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0" y="9"/>
                    </a:lnTo>
                    <a:lnTo>
                      <a:pt x="0" y="17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574" name="Freeform 366"/>
              <p:cNvSpPr>
                <a:spLocks/>
              </p:cNvSpPr>
              <p:nvPr/>
            </p:nvSpPr>
            <p:spPr bwMode="auto">
              <a:xfrm>
                <a:off x="2779" y="1986"/>
                <a:ext cx="31" cy="44"/>
              </a:xfrm>
              <a:custGeom>
                <a:avLst/>
                <a:gdLst/>
                <a:ahLst/>
                <a:cxnLst>
                  <a:cxn ang="0">
                    <a:pos x="14" y="27"/>
                  </a:cxn>
                  <a:cxn ang="0">
                    <a:pos x="14" y="36"/>
                  </a:cxn>
                  <a:cxn ang="0">
                    <a:pos x="12" y="44"/>
                  </a:cxn>
                  <a:cxn ang="0">
                    <a:pos x="14" y="44"/>
                  </a:cxn>
                  <a:cxn ang="0">
                    <a:pos x="16" y="44"/>
                  </a:cxn>
                  <a:cxn ang="0">
                    <a:pos x="17" y="44"/>
                  </a:cxn>
                  <a:cxn ang="0">
                    <a:pos x="19" y="44"/>
                  </a:cxn>
                  <a:cxn ang="0">
                    <a:pos x="19" y="36"/>
                  </a:cxn>
                  <a:cxn ang="0">
                    <a:pos x="19" y="27"/>
                  </a:cxn>
                  <a:cxn ang="0">
                    <a:pos x="19" y="17"/>
                  </a:cxn>
                  <a:cxn ang="0">
                    <a:pos x="19" y="10"/>
                  </a:cxn>
                  <a:cxn ang="0">
                    <a:pos x="19" y="4"/>
                  </a:cxn>
                  <a:cxn ang="0">
                    <a:pos x="26" y="4"/>
                  </a:cxn>
                  <a:cxn ang="0">
                    <a:pos x="31" y="5"/>
                  </a:cxn>
                  <a:cxn ang="0">
                    <a:pos x="31" y="4"/>
                  </a:cxn>
                  <a:cxn ang="0">
                    <a:pos x="31" y="2"/>
                  </a:cxn>
                  <a:cxn ang="0">
                    <a:pos x="31" y="2"/>
                  </a:cxn>
                  <a:cxn ang="0">
                    <a:pos x="31" y="0"/>
                  </a:cxn>
                  <a:cxn ang="0">
                    <a:pos x="24" y="0"/>
                  </a:cxn>
                  <a:cxn ang="0">
                    <a:pos x="16" y="0"/>
                  </a:cxn>
                  <a:cxn ang="0">
                    <a:pos x="7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0" y="5"/>
                  </a:cxn>
                  <a:cxn ang="0">
                    <a:pos x="5" y="4"/>
                  </a:cxn>
                  <a:cxn ang="0">
                    <a:pos x="12" y="4"/>
                  </a:cxn>
                  <a:cxn ang="0">
                    <a:pos x="14" y="10"/>
                  </a:cxn>
                  <a:cxn ang="0">
                    <a:pos x="14" y="17"/>
                  </a:cxn>
                  <a:cxn ang="0">
                    <a:pos x="14" y="27"/>
                  </a:cxn>
                </a:cxnLst>
                <a:rect l="0" t="0" r="r" b="b"/>
                <a:pathLst>
                  <a:path w="31" h="44">
                    <a:moveTo>
                      <a:pt x="14" y="27"/>
                    </a:moveTo>
                    <a:lnTo>
                      <a:pt x="14" y="36"/>
                    </a:lnTo>
                    <a:lnTo>
                      <a:pt x="12" y="44"/>
                    </a:lnTo>
                    <a:lnTo>
                      <a:pt x="14" y="44"/>
                    </a:lnTo>
                    <a:lnTo>
                      <a:pt x="16" y="44"/>
                    </a:lnTo>
                    <a:lnTo>
                      <a:pt x="17" y="44"/>
                    </a:lnTo>
                    <a:lnTo>
                      <a:pt x="19" y="44"/>
                    </a:lnTo>
                    <a:lnTo>
                      <a:pt x="19" y="36"/>
                    </a:lnTo>
                    <a:lnTo>
                      <a:pt x="19" y="27"/>
                    </a:lnTo>
                    <a:lnTo>
                      <a:pt x="19" y="17"/>
                    </a:lnTo>
                    <a:lnTo>
                      <a:pt x="19" y="10"/>
                    </a:lnTo>
                    <a:lnTo>
                      <a:pt x="19" y="4"/>
                    </a:lnTo>
                    <a:lnTo>
                      <a:pt x="26" y="4"/>
                    </a:lnTo>
                    <a:lnTo>
                      <a:pt x="31" y="5"/>
                    </a:lnTo>
                    <a:lnTo>
                      <a:pt x="31" y="4"/>
                    </a:lnTo>
                    <a:lnTo>
                      <a:pt x="31" y="2"/>
                    </a:lnTo>
                    <a:lnTo>
                      <a:pt x="31" y="2"/>
                    </a:lnTo>
                    <a:lnTo>
                      <a:pt x="31" y="0"/>
                    </a:lnTo>
                    <a:lnTo>
                      <a:pt x="24" y="0"/>
                    </a:lnTo>
                    <a:lnTo>
                      <a:pt x="16" y="0"/>
                    </a:lnTo>
                    <a:lnTo>
                      <a:pt x="7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5" y="4"/>
                    </a:lnTo>
                    <a:lnTo>
                      <a:pt x="12" y="4"/>
                    </a:lnTo>
                    <a:lnTo>
                      <a:pt x="14" y="10"/>
                    </a:lnTo>
                    <a:lnTo>
                      <a:pt x="14" y="17"/>
                    </a:lnTo>
                    <a:lnTo>
                      <a:pt x="14" y="2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575" name="Freeform 367"/>
              <p:cNvSpPr>
                <a:spLocks/>
              </p:cNvSpPr>
              <p:nvPr/>
            </p:nvSpPr>
            <p:spPr bwMode="auto">
              <a:xfrm>
                <a:off x="2818" y="1986"/>
                <a:ext cx="37" cy="44"/>
              </a:xfrm>
              <a:custGeom>
                <a:avLst/>
                <a:gdLst/>
                <a:ahLst/>
                <a:cxnLst>
                  <a:cxn ang="0">
                    <a:pos x="30" y="19"/>
                  </a:cxn>
                  <a:cxn ang="0">
                    <a:pos x="25" y="19"/>
                  </a:cxn>
                  <a:cxn ang="0">
                    <a:pos x="19" y="19"/>
                  </a:cxn>
                  <a:cxn ang="0">
                    <a:pos x="12" y="19"/>
                  </a:cxn>
                  <a:cxn ang="0">
                    <a:pos x="5" y="19"/>
                  </a:cxn>
                  <a:cxn ang="0">
                    <a:pos x="5" y="17"/>
                  </a:cxn>
                  <a:cxn ang="0">
                    <a:pos x="5" y="9"/>
                  </a:cxn>
                  <a:cxn ang="0">
                    <a:pos x="7" y="0"/>
                  </a:cxn>
                  <a:cxn ang="0">
                    <a:pos x="5" y="0"/>
                  </a:cxn>
                  <a:cxn ang="0">
                    <a:pos x="3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9"/>
                  </a:cxn>
                  <a:cxn ang="0">
                    <a:pos x="0" y="17"/>
                  </a:cxn>
                  <a:cxn ang="0">
                    <a:pos x="0" y="27"/>
                  </a:cxn>
                  <a:cxn ang="0">
                    <a:pos x="0" y="36"/>
                  </a:cxn>
                  <a:cxn ang="0">
                    <a:pos x="0" y="44"/>
                  </a:cxn>
                  <a:cxn ang="0">
                    <a:pos x="2" y="44"/>
                  </a:cxn>
                  <a:cxn ang="0">
                    <a:pos x="3" y="44"/>
                  </a:cxn>
                  <a:cxn ang="0">
                    <a:pos x="5" y="44"/>
                  </a:cxn>
                  <a:cxn ang="0">
                    <a:pos x="7" y="44"/>
                  </a:cxn>
                  <a:cxn ang="0">
                    <a:pos x="5" y="36"/>
                  </a:cxn>
                  <a:cxn ang="0">
                    <a:pos x="5" y="27"/>
                  </a:cxn>
                  <a:cxn ang="0">
                    <a:pos x="5" y="22"/>
                  </a:cxn>
                  <a:cxn ang="0">
                    <a:pos x="12" y="22"/>
                  </a:cxn>
                  <a:cxn ang="0">
                    <a:pos x="19" y="22"/>
                  </a:cxn>
                  <a:cxn ang="0">
                    <a:pos x="25" y="22"/>
                  </a:cxn>
                  <a:cxn ang="0">
                    <a:pos x="30" y="22"/>
                  </a:cxn>
                  <a:cxn ang="0">
                    <a:pos x="30" y="27"/>
                  </a:cxn>
                  <a:cxn ang="0">
                    <a:pos x="30" y="36"/>
                  </a:cxn>
                  <a:cxn ang="0">
                    <a:pos x="30" y="44"/>
                  </a:cxn>
                  <a:cxn ang="0">
                    <a:pos x="32" y="44"/>
                  </a:cxn>
                  <a:cxn ang="0">
                    <a:pos x="34" y="44"/>
                  </a:cxn>
                  <a:cxn ang="0">
                    <a:pos x="35" y="44"/>
                  </a:cxn>
                  <a:cxn ang="0">
                    <a:pos x="37" y="44"/>
                  </a:cxn>
                  <a:cxn ang="0">
                    <a:pos x="35" y="36"/>
                  </a:cxn>
                  <a:cxn ang="0">
                    <a:pos x="35" y="27"/>
                  </a:cxn>
                  <a:cxn ang="0">
                    <a:pos x="35" y="17"/>
                  </a:cxn>
                  <a:cxn ang="0">
                    <a:pos x="35" y="9"/>
                  </a:cxn>
                  <a:cxn ang="0">
                    <a:pos x="37" y="0"/>
                  </a:cxn>
                  <a:cxn ang="0">
                    <a:pos x="35" y="0"/>
                  </a:cxn>
                  <a:cxn ang="0">
                    <a:pos x="34" y="0"/>
                  </a:cxn>
                  <a:cxn ang="0">
                    <a:pos x="32" y="0"/>
                  </a:cxn>
                  <a:cxn ang="0">
                    <a:pos x="30" y="0"/>
                  </a:cxn>
                  <a:cxn ang="0">
                    <a:pos x="30" y="9"/>
                  </a:cxn>
                  <a:cxn ang="0">
                    <a:pos x="30" y="17"/>
                  </a:cxn>
                  <a:cxn ang="0">
                    <a:pos x="30" y="19"/>
                  </a:cxn>
                </a:cxnLst>
                <a:rect l="0" t="0" r="r" b="b"/>
                <a:pathLst>
                  <a:path w="37" h="44">
                    <a:moveTo>
                      <a:pt x="30" y="19"/>
                    </a:moveTo>
                    <a:lnTo>
                      <a:pt x="25" y="19"/>
                    </a:lnTo>
                    <a:lnTo>
                      <a:pt x="19" y="19"/>
                    </a:lnTo>
                    <a:lnTo>
                      <a:pt x="12" y="19"/>
                    </a:lnTo>
                    <a:lnTo>
                      <a:pt x="5" y="19"/>
                    </a:lnTo>
                    <a:lnTo>
                      <a:pt x="5" y="17"/>
                    </a:lnTo>
                    <a:lnTo>
                      <a:pt x="5" y="9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9"/>
                    </a:lnTo>
                    <a:lnTo>
                      <a:pt x="0" y="17"/>
                    </a:lnTo>
                    <a:lnTo>
                      <a:pt x="0" y="27"/>
                    </a:lnTo>
                    <a:lnTo>
                      <a:pt x="0" y="36"/>
                    </a:lnTo>
                    <a:lnTo>
                      <a:pt x="0" y="44"/>
                    </a:lnTo>
                    <a:lnTo>
                      <a:pt x="2" y="44"/>
                    </a:lnTo>
                    <a:lnTo>
                      <a:pt x="3" y="44"/>
                    </a:lnTo>
                    <a:lnTo>
                      <a:pt x="5" y="44"/>
                    </a:lnTo>
                    <a:lnTo>
                      <a:pt x="7" y="44"/>
                    </a:lnTo>
                    <a:lnTo>
                      <a:pt x="5" y="36"/>
                    </a:lnTo>
                    <a:lnTo>
                      <a:pt x="5" y="27"/>
                    </a:lnTo>
                    <a:lnTo>
                      <a:pt x="5" y="22"/>
                    </a:lnTo>
                    <a:lnTo>
                      <a:pt x="12" y="22"/>
                    </a:lnTo>
                    <a:lnTo>
                      <a:pt x="19" y="22"/>
                    </a:lnTo>
                    <a:lnTo>
                      <a:pt x="25" y="22"/>
                    </a:lnTo>
                    <a:lnTo>
                      <a:pt x="30" y="22"/>
                    </a:lnTo>
                    <a:lnTo>
                      <a:pt x="30" y="27"/>
                    </a:lnTo>
                    <a:lnTo>
                      <a:pt x="30" y="36"/>
                    </a:lnTo>
                    <a:lnTo>
                      <a:pt x="30" y="44"/>
                    </a:lnTo>
                    <a:lnTo>
                      <a:pt x="32" y="44"/>
                    </a:lnTo>
                    <a:lnTo>
                      <a:pt x="34" y="44"/>
                    </a:lnTo>
                    <a:lnTo>
                      <a:pt x="35" y="44"/>
                    </a:lnTo>
                    <a:lnTo>
                      <a:pt x="37" y="44"/>
                    </a:lnTo>
                    <a:lnTo>
                      <a:pt x="35" y="36"/>
                    </a:lnTo>
                    <a:lnTo>
                      <a:pt x="35" y="27"/>
                    </a:lnTo>
                    <a:lnTo>
                      <a:pt x="35" y="17"/>
                    </a:lnTo>
                    <a:lnTo>
                      <a:pt x="35" y="9"/>
                    </a:lnTo>
                    <a:lnTo>
                      <a:pt x="37" y="0"/>
                    </a:lnTo>
                    <a:lnTo>
                      <a:pt x="35" y="0"/>
                    </a:lnTo>
                    <a:lnTo>
                      <a:pt x="34" y="0"/>
                    </a:lnTo>
                    <a:lnTo>
                      <a:pt x="32" y="0"/>
                    </a:lnTo>
                    <a:lnTo>
                      <a:pt x="30" y="0"/>
                    </a:lnTo>
                    <a:lnTo>
                      <a:pt x="30" y="9"/>
                    </a:lnTo>
                    <a:lnTo>
                      <a:pt x="30" y="17"/>
                    </a:lnTo>
                    <a:lnTo>
                      <a:pt x="30" y="1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576" name="Freeform 368"/>
              <p:cNvSpPr>
                <a:spLocks/>
              </p:cNvSpPr>
              <p:nvPr/>
            </p:nvSpPr>
            <p:spPr bwMode="auto">
              <a:xfrm>
                <a:off x="2100" y="2060"/>
                <a:ext cx="23" cy="44"/>
              </a:xfrm>
              <a:custGeom>
                <a:avLst/>
                <a:gdLst/>
                <a:ahLst/>
                <a:cxnLst>
                  <a:cxn ang="0">
                    <a:pos x="0" y="39"/>
                  </a:cxn>
                  <a:cxn ang="0">
                    <a:pos x="1" y="42"/>
                  </a:cxn>
                  <a:cxn ang="0">
                    <a:pos x="6" y="44"/>
                  </a:cxn>
                  <a:cxn ang="0">
                    <a:pos x="13" y="44"/>
                  </a:cxn>
                  <a:cxn ang="0">
                    <a:pos x="20" y="40"/>
                  </a:cxn>
                  <a:cxn ang="0">
                    <a:pos x="23" y="30"/>
                  </a:cxn>
                  <a:cxn ang="0">
                    <a:pos x="23" y="27"/>
                  </a:cxn>
                  <a:cxn ang="0">
                    <a:pos x="21" y="24"/>
                  </a:cxn>
                  <a:cxn ang="0">
                    <a:pos x="15" y="20"/>
                  </a:cxn>
                  <a:cxn ang="0">
                    <a:pos x="11" y="19"/>
                  </a:cxn>
                  <a:cxn ang="0">
                    <a:pos x="8" y="17"/>
                  </a:cxn>
                  <a:cxn ang="0">
                    <a:pos x="6" y="14"/>
                  </a:cxn>
                  <a:cxn ang="0">
                    <a:pos x="5" y="10"/>
                  </a:cxn>
                  <a:cxn ang="0">
                    <a:pos x="6" y="5"/>
                  </a:cxn>
                  <a:cxn ang="0">
                    <a:pos x="13" y="2"/>
                  </a:cxn>
                  <a:cxn ang="0">
                    <a:pos x="15" y="4"/>
                  </a:cxn>
                  <a:cxn ang="0">
                    <a:pos x="18" y="5"/>
                  </a:cxn>
                  <a:cxn ang="0">
                    <a:pos x="18" y="7"/>
                  </a:cxn>
                  <a:cxn ang="0">
                    <a:pos x="20" y="9"/>
                  </a:cxn>
                  <a:cxn ang="0">
                    <a:pos x="21" y="5"/>
                  </a:cxn>
                  <a:cxn ang="0">
                    <a:pos x="18" y="0"/>
                  </a:cxn>
                  <a:cxn ang="0">
                    <a:pos x="8" y="0"/>
                  </a:cxn>
                  <a:cxn ang="0">
                    <a:pos x="1" y="7"/>
                  </a:cxn>
                  <a:cxn ang="0">
                    <a:pos x="1" y="17"/>
                  </a:cxn>
                  <a:cxn ang="0">
                    <a:pos x="5" y="20"/>
                  </a:cxn>
                  <a:cxn ang="0">
                    <a:pos x="8" y="22"/>
                  </a:cxn>
                  <a:cxn ang="0">
                    <a:pos x="11" y="24"/>
                  </a:cxn>
                  <a:cxn ang="0">
                    <a:pos x="15" y="25"/>
                  </a:cxn>
                  <a:cxn ang="0">
                    <a:pos x="18" y="29"/>
                  </a:cxn>
                  <a:cxn ang="0">
                    <a:pos x="18" y="30"/>
                  </a:cxn>
                  <a:cxn ang="0">
                    <a:pos x="18" y="37"/>
                  </a:cxn>
                  <a:cxn ang="0">
                    <a:pos x="15" y="42"/>
                  </a:cxn>
                  <a:cxn ang="0">
                    <a:pos x="6" y="42"/>
                  </a:cxn>
                  <a:cxn ang="0">
                    <a:pos x="1" y="37"/>
                  </a:cxn>
                  <a:cxn ang="0">
                    <a:pos x="0" y="35"/>
                  </a:cxn>
                </a:cxnLst>
                <a:rect l="0" t="0" r="r" b="b"/>
                <a:pathLst>
                  <a:path w="23" h="44">
                    <a:moveTo>
                      <a:pt x="0" y="35"/>
                    </a:moveTo>
                    <a:lnTo>
                      <a:pt x="0" y="39"/>
                    </a:lnTo>
                    <a:lnTo>
                      <a:pt x="0" y="40"/>
                    </a:lnTo>
                    <a:lnTo>
                      <a:pt x="1" y="42"/>
                    </a:lnTo>
                    <a:lnTo>
                      <a:pt x="3" y="44"/>
                    </a:lnTo>
                    <a:lnTo>
                      <a:pt x="6" y="44"/>
                    </a:lnTo>
                    <a:lnTo>
                      <a:pt x="8" y="44"/>
                    </a:lnTo>
                    <a:lnTo>
                      <a:pt x="13" y="44"/>
                    </a:lnTo>
                    <a:lnTo>
                      <a:pt x="16" y="42"/>
                    </a:lnTo>
                    <a:lnTo>
                      <a:pt x="20" y="40"/>
                    </a:lnTo>
                    <a:lnTo>
                      <a:pt x="23" y="35"/>
                    </a:lnTo>
                    <a:lnTo>
                      <a:pt x="23" y="30"/>
                    </a:lnTo>
                    <a:lnTo>
                      <a:pt x="23" y="29"/>
                    </a:lnTo>
                    <a:lnTo>
                      <a:pt x="23" y="27"/>
                    </a:lnTo>
                    <a:lnTo>
                      <a:pt x="21" y="25"/>
                    </a:lnTo>
                    <a:lnTo>
                      <a:pt x="21" y="24"/>
                    </a:lnTo>
                    <a:lnTo>
                      <a:pt x="18" y="22"/>
                    </a:lnTo>
                    <a:lnTo>
                      <a:pt x="15" y="20"/>
                    </a:lnTo>
                    <a:lnTo>
                      <a:pt x="13" y="19"/>
                    </a:lnTo>
                    <a:lnTo>
                      <a:pt x="11" y="19"/>
                    </a:lnTo>
                    <a:lnTo>
                      <a:pt x="10" y="17"/>
                    </a:lnTo>
                    <a:lnTo>
                      <a:pt x="8" y="17"/>
                    </a:lnTo>
                    <a:lnTo>
                      <a:pt x="6" y="15"/>
                    </a:lnTo>
                    <a:lnTo>
                      <a:pt x="6" y="14"/>
                    </a:lnTo>
                    <a:lnTo>
                      <a:pt x="5" y="12"/>
                    </a:lnTo>
                    <a:lnTo>
                      <a:pt x="5" y="10"/>
                    </a:lnTo>
                    <a:lnTo>
                      <a:pt x="5" y="7"/>
                    </a:lnTo>
                    <a:lnTo>
                      <a:pt x="6" y="5"/>
                    </a:lnTo>
                    <a:lnTo>
                      <a:pt x="10" y="4"/>
                    </a:lnTo>
                    <a:lnTo>
                      <a:pt x="13" y="2"/>
                    </a:lnTo>
                    <a:lnTo>
                      <a:pt x="15" y="2"/>
                    </a:lnTo>
                    <a:lnTo>
                      <a:pt x="15" y="4"/>
                    </a:lnTo>
                    <a:lnTo>
                      <a:pt x="16" y="4"/>
                    </a:lnTo>
                    <a:lnTo>
                      <a:pt x="18" y="5"/>
                    </a:lnTo>
                    <a:lnTo>
                      <a:pt x="18" y="5"/>
                    </a:lnTo>
                    <a:lnTo>
                      <a:pt x="18" y="7"/>
                    </a:lnTo>
                    <a:lnTo>
                      <a:pt x="20" y="7"/>
                    </a:lnTo>
                    <a:lnTo>
                      <a:pt x="20" y="9"/>
                    </a:lnTo>
                    <a:lnTo>
                      <a:pt x="20" y="9"/>
                    </a:lnTo>
                    <a:lnTo>
                      <a:pt x="21" y="5"/>
                    </a:lnTo>
                    <a:lnTo>
                      <a:pt x="21" y="4"/>
                    </a:lnTo>
                    <a:lnTo>
                      <a:pt x="18" y="0"/>
                    </a:lnTo>
                    <a:lnTo>
                      <a:pt x="13" y="0"/>
                    </a:lnTo>
                    <a:lnTo>
                      <a:pt x="8" y="0"/>
                    </a:lnTo>
                    <a:lnTo>
                      <a:pt x="3" y="4"/>
                    </a:lnTo>
                    <a:lnTo>
                      <a:pt x="1" y="7"/>
                    </a:lnTo>
                    <a:lnTo>
                      <a:pt x="0" y="12"/>
                    </a:lnTo>
                    <a:lnTo>
                      <a:pt x="1" y="17"/>
                    </a:lnTo>
                    <a:lnTo>
                      <a:pt x="3" y="20"/>
                    </a:lnTo>
                    <a:lnTo>
                      <a:pt x="5" y="20"/>
                    </a:lnTo>
                    <a:lnTo>
                      <a:pt x="6" y="22"/>
                    </a:lnTo>
                    <a:lnTo>
                      <a:pt x="8" y="22"/>
                    </a:lnTo>
                    <a:lnTo>
                      <a:pt x="10" y="24"/>
                    </a:lnTo>
                    <a:lnTo>
                      <a:pt x="11" y="24"/>
                    </a:lnTo>
                    <a:lnTo>
                      <a:pt x="13" y="25"/>
                    </a:lnTo>
                    <a:lnTo>
                      <a:pt x="15" y="25"/>
                    </a:lnTo>
                    <a:lnTo>
                      <a:pt x="16" y="27"/>
                    </a:lnTo>
                    <a:lnTo>
                      <a:pt x="18" y="29"/>
                    </a:lnTo>
                    <a:lnTo>
                      <a:pt x="18" y="29"/>
                    </a:lnTo>
                    <a:lnTo>
                      <a:pt x="18" y="30"/>
                    </a:lnTo>
                    <a:lnTo>
                      <a:pt x="20" y="34"/>
                    </a:lnTo>
                    <a:lnTo>
                      <a:pt x="18" y="37"/>
                    </a:lnTo>
                    <a:lnTo>
                      <a:pt x="16" y="39"/>
                    </a:lnTo>
                    <a:lnTo>
                      <a:pt x="15" y="42"/>
                    </a:lnTo>
                    <a:lnTo>
                      <a:pt x="10" y="42"/>
                    </a:lnTo>
                    <a:lnTo>
                      <a:pt x="6" y="42"/>
                    </a:lnTo>
                    <a:lnTo>
                      <a:pt x="5" y="40"/>
                    </a:lnTo>
                    <a:lnTo>
                      <a:pt x="1" y="37"/>
                    </a:lnTo>
                    <a:lnTo>
                      <a:pt x="1" y="35"/>
                    </a:lnTo>
                    <a:lnTo>
                      <a:pt x="0" y="3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577" name="Freeform 369"/>
              <p:cNvSpPr>
                <a:spLocks/>
              </p:cNvSpPr>
              <p:nvPr/>
            </p:nvSpPr>
            <p:spPr bwMode="auto">
              <a:xfrm>
                <a:off x="2128" y="2060"/>
                <a:ext cx="32" cy="44"/>
              </a:xfrm>
              <a:custGeom>
                <a:avLst/>
                <a:gdLst/>
                <a:ahLst/>
                <a:cxnLst>
                  <a:cxn ang="0">
                    <a:pos x="14" y="27"/>
                  </a:cxn>
                  <a:cxn ang="0">
                    <a:pos x="14" y="35"/>
                  </a:cxn>
                  <a:cxn ang="0">
                    <a:pos x="14" y="44"/>
                  </a:cxn>
                  <a:cxn ang="0">
                    <a:pos x="15" y="44"/>
                  </a:cxn>
                  <a:cxn ang="0">
                    <a:pos x="15" y="44"/>
                  </a:cxn>
                  <a:cxn ang="0">
                    <a:pos x="17" y="44"/>
                  </a:cxn>
                  <a:cxn ang="0">
                    <a:pos x="19" y="44"/>
                  </a:cxn>
                  <a:cxn ang="0">
                    <a:pos x="19" y="35"/>
                  </a:cxn>
                  <a:cxn ang="0">
                    <a:pos x="19" y="27"/>
                  </a:cxn>
                  <a:cxn ang="0">
                    <a:pos x="19" y="17"/>
                  </a:cxn>
                  <a:cxn ang="0">
                    <a:pos x="19" y="10"/>
                  </a:cxn>
                  <a:cxn ang="0">
                    <a:pos x="19" y="4"/>
                  </a:cxn>
                  <a:cxn ang="0">
                    <a:pos x="25" y="4"/>
                  </a:cxn>
                  <a:cxn ang="0">
                    <a:pos x="32" y="5"/>
                  </a:cxn>
                  <a:cxn ang="0">
                    <a:pos x="32" y="4"/>
                  </a:cxn>
                  <a:cxn ang="0">
                    <a:pos x="32" y="4"/>
                  </a:cxn>
                  <a:cxn ang="0">
                    <a:pos x="32" y="2"/>
                  </a:cxn>
                  <a:cxn ang="0">
                    <a:pos x="32" y="0"/>
                  </a:cxn>
                  <a:cxn ang="0">
                    <a:pos x="24" y="2"/>
                  </a:cxn>
                  <a:cxn ang="0">
                    <a:pos x="15" y="2"/>
                  </a:cxn>
                  <a:cxn ang="0">
                    <a:pos x="9" y="2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5"/>
                  </a:cxn>
                  <a:cxn ang="0">
                    <a:pos x="7" y="4"/>
                  </a:cxn>
                  <a:cxn ang="0">
                    <a:pos x="14" y="4"/>
                  </a:cxn>
                  <a:cxn ang="0">
                    <a:pos x="14" y="10"/>
                  </a:cxn>
                  <a:cxn ang="0">
                    <a:pos x="14" y="17"/>
                  </a:cxn>
                  <a:cxn ang="0">
                    <a:pos x="14" y="27"/>
                  </a:cxn>
                </a:cxnLst>
                <a:rect l="0" t="0" r="r" b="b"/>
                <a:pathLst>
                  <a:path w="32" h="44">
                    <a:moveTo>
                      <a:pt x="14" y="27"/>
                    </a:moveTo>
                    <a:lnTo>
                      <a:pt x="14" y="35"/>
                    </a:lnTo>
                    <a:lnTo>
                      <a:pt x="14" y="44"/>
                    </a:lnTo>
                    <a:lnTo>
                      <a:pt x="15" y="44"/>
                    </a:lnTo>
                    <a:lnTo>
                      <a:pt x="15" y="44"/>
                    </a:lnTo>
                    <a:lnTo>
                      <a:pt x="17" y="44"/>
                    </a:lnTo>
                    <a:lnTo>
                      <a:pt x="19" y="44"/>
                    </a:lnTo>
                    <a:lnTo>
                      <a:pt x="19" y="35"/>
                    </a:lnTo>
                    <a:lnTo>
                      <a:pt x="19" y="27"/>
                    </a:lnTo>
                    <a:lnTo>
                      <a:pt x="19" y="17"/>
                    </a:lnTo>
                    <a:lnTo>
                      <a:pt x="19" y="10"/>
                    </a:lnTo>
                    <a:lnTo>
                      <a:pt x="19" y="4"/>
                    </a:lnTo>
                    <a:lnTo>
                      <a:pt x="25" y="4"/>
                    </a:lnTo>
                    <a:lnTo>
                      <a:pt x="32" y="5"/>
                    </a:lnTo>
                    <a:lnTo>
                      <a:pt x="32" y="4"/>
                    </a:lnTo>
                    <a:lnTo>
                      <a:pt x="32" y="4"/>
                    </a:lnTo>
                    <a:lnTo>
                      <a:pt x="32" y="2"/>
                    </a:lnTo>
                    <a:lnTo>
                      <a:pt x="32" y="0"/>
                    </a:lnTo>
                    <a:lnTo>
                      <a:pt x="24" y="2"/>
                    </a:lnTo>
                    <a:lnTo>
                      <a:pt x="15" y="2"/>
                    </a:lnTo>
                    <a:lnTo>
                      <a:pt x="9" y="2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7" y="4"/>
                    </a:lnTo>
                    <a:lnTo>
                      <a:pt x="14" y="4"/>
                    </a:lnTo>
                    <a:lnTo>
                      <a:pt x="14" y="10"/>
                    </a:lnTo>
                    <a:lnTo>
                      <a:pt x="14" y="17"/>
                    </a:lnTo>
                    <a:lnTo>
                      <a:pt x="14" y="2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578" name="Freeform 370"/>
              <p:cNvSpPr>
                <a:spLocks noEditPoints="1"/>
              </p:cNvSpPr>
              <p:nvPr/>
            </p:nvSpPr>
            <p:spPr bwMode="auto">
              <a:xfrm>
                <a:off x="2163" y="2060"/>
                <a:ext cx="37" cy="44"/>
              </a:xfrm>
              <a:custGeom>
                <a:avLst/>
                <a:gdLst/>
                <a:ahLst/>
                <a:cxnLst>
                  <a:cxn ang="0">
                    <a:pos x="19" y="0"/>
                  </a:cxn>
                  <a:cxn ang="0">
                    <a:pos x="9" y="22"/>
                  </a:cxn>
                  <a:cxn ang="0">
                    <a:pos x="0" y="44"/>
                  </a:cxn>
                  <a:cxn ang="0">
                    <a:pos x="0" y="44"/>
                  </a:cxn>
                  <a:cxn ang="0">
                    <a:pos x="2" y="44"/>
                  </a:cxn>
                  <a:cxn ang="0">
                    <a:pos x="4" y="44"/>
                  </a:cxn>
                  <a:cxn ang="0">
                    <a:pos x="4" y="44"/>
                  </a:cxn>
                  <a:cxn ang="0">
                    <a:pos x="7" y="37"/>
                  </a:cxn>
                  <a:cxn ang="0">
                    <a:pos x="10" y="27"/>
                  </a:cxn>
                  <a:cxn ang="0">
                    <a:pos x="14" y="27"/>
                  </a:cxn>
                  <a:cxn ang="0">
                    <a:pos x="17" y="27"/>
                  </a:cxn>
                  <a:cxn ang="0">
                    <a:pos x="22" y="27"/>
                  </a:cxn>
                  <a:cxn ang="0">
                    <a:pos x="26" y="27"/>
                  </a:cxn>
                  <a:cxn ang="0">
                    <a:pos x="27" y="32"/>
                  </a:cxn>
                  <a:cxn ang="0">
                    <a:pos x="29" y="35"/>
                  </a:cxn>
                  <a:cxn ang="0">
                    <a:pos x="31" y="40"/>
                  </a:cxn>
                  <a:cxn ang="0">
                    <a:pos x="32" y="44"/>
                  </a:cxn>
                  <a:cxn ang="0">
                    <a:pos x="34" y="44"/>
                  </a:cxn>
                  <a:cxn ang="0">
                    <a:pos x="36" y="44"/>
                  </a:cxn>
                  <a:cxn ang="0">
                    <a:pos x="37" y="44"/>
                  </a:cxn>
                  <a:cxn ang="0">
                    <a:pos x="37" y="44"/>
                  </a:cxn>
                  <a:cxn ang="0">
                    <a:pos x="31" y="25"/>
                  </a:cxn>
                  <a:cxn ang="0">
                    <a:pos x="21" y="0"/>
                  </a:cxn>
                  <a:cxn ang="0">
                    <a:pos x="19" y="0"/>
                  </a:cxn>
                  <a:cxn ang="0">
                    <a:pos x="17" y="9"/>
                  </a:cxn>
                  <a:cxn ang="0">
                    <a:pos x="24" y="24"/>
                  </a:cxn>
                  <a:cxn ang="0">
                    <a:pos x="21" y="24"/>
                  </a:cxn>
                  <a:cxn ang="0">
                    <a:pos x="17" y="24"/>
                  </a:cxn>
                  <a:cxn ang="0">
                    <a:pos x="15" y="24"/>
                  </a:cxn>
                  <a:cxn ang="0">
                    <a:pos x="12" y="24"/>
                  </a:cxn>
                  <a:cxn ang="0">
                    <a:pos x="17" y="9"/>
                  </a:cxn>
                </a:cxnLst>
                <a:rect l="0" t="0" r="r" b="b"/>
                <a:pathLst>
                  <a:path w="37" h="44">
                    <a:moveTo>
                      <a:pt x="19" y="0"/>
                    </a:moveTo>
                    <a:lnTo>
                      <a:pt x="9" y="22"/>
                    </a:lnTo>
                    <a:lnTo>
                      <a:pt x="0" y="44"/>
                    </a:lnTo>
                    <a:lnTo>
                      <a:pt x="0" y="44"/>
                    </a:lnTo>
                    <a:lnTo>
                      <a:pt x="2" y="44"/>
                    </a:lnTo>
                    <a:lnTo>
                      <a:pt x="4" y="44"/>
                    </a:lnTo>
                    <a:lnTo>
                      <a:pt x="4" y="44"/>
                    </a:lnTo>
                    <a:lnTo>
                      <a:pt x="7" y="37"/>
                    </a:lnTo>
                    <a:lnTo>
                      <a:pt x="10" y="27"/>
                    </a:lnTo>
                    <a:lnTo>
                      <a:pt x="14" y="27"/>
                    </a:lnTo>
                    <a:lnTo>
                      <a:pt x="17" y="27"/>
                    </a:lnTo>
                    <a:lnTo>
                      <a:pt x="22" y="27"/>
                    </a:lnTo>
                    <a:lnTo>
                      <a:pt x="26" y="27"/>
                    </a:lnTo>
                    <a:lnTo>
                      <a:pt x="27" y="32"/>
                    </a:lnTo>
                    <a:lnTo>
                      <a:pt x="29" y="35"/>
                    </a:lnTo>
                    <a:lnTo>
                      <a:pt x="31" y="40"/>
                    </a:lnTo>
                    <a:lnTo>
                      <a:pt x="32" y="44"/>
                    </a:lnTo>
                    <a:lnTo>
                      <a:pt x="34" y="44"/>
                    </a:lnTo>
                    <a:lnTo>
                      <a:pt x="36" y="44"/>
                    </a:lnTo>
                    <a:lnTo>
                      <a:pt x="37" y="44"/>
                    </a:lnTo>
                    <a:lnTo>
                      <a:pt x="37" y="44"/>
                    </a:lnTo>
                    <a:lnTo>
                      <a:pt x="31" y="25"/>
                    </a:lnTo>
                    <a:lnTo>
                      <a:pt x="21" y="0"/>
                    </a:lnTo>
                    <a:lnTo>
                      <a:pt x="19" y="0"/>
                    </a:lnTo>
                    <a:close/>
                    <a:moveTo>
                      <a:pt x="17" y="9"/>
                    </a:moveTo>
                    <a:lnTo>
                      <a:pt x="24" y="24"/>
                    </a:lnTo>
                    <a:lnTo>
                      <a:pt x="21" y="24"/>
                    </a:lnTo>
                    <a:lnTo>
                      <a:pt x="17" y="24"/>
                    </a:lnTo>
                    <a:lnTo>
                      <a:pt x="15" y="24"/>
                    </a:lnTo>
                    <a:lnTo>
                      <a:pt x="12" y="24"/>
                    </a:lnTo>
                    <a:lnTo>
                      <a:pt x="17" y="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579" name="Freeform 371"/>
              <p:cNvSpPr>
                <a:spLocks noEditPoints="1"/>
              </p:cNvSpPr>
              <p:nvPr/>
            </p:nvSpPr>
            <p:spPr bwMode="auto">
              <a:xfrm>
                <a:off x="2209" y="2060"/>
                <a:ext cx="30" cy="44"/>
              </a:xfrm>
              <a:custGeom>
                <a:avLst/>
                <a:gdLst/>
                <a:ahLst/>
                <a:cxnLst>
                  <a:cxn ang="0">
                    <a:pos x="5" y="10"/>
                  </a:cxn>
                  <a:cxn ang="0">
                    <a:pos x="8" y="4"/>
                  </a:cxn>
                  <a:cxn ang="0">
                    <a:pos x="13" y="4"/>
                  </a:cxn>
                  <a:cxn ang="0">
                    <a:pos x="16" y="4"/>
                  </a:cxn>
                  <a:cxn ang="0">
                    <a:pos x="18" y="5"/>
                  </a:cxn>
                  <a:cxn ang="0">
                    <a:pos x="20" y="9"/>
                  </a:cxn>
                  <a:cxn ang="0">
                    <a:pos x="20" y="14"/>
                  </a:cxn>
                  <a:cxn ang="0">
                    <a:pos x="18" y="17"/>
                  </a:cxn>
                  <a:cxn ang="0">
                    <a:pos x="15" y="20"/>
                  </a:cxn>
                  <a:cxn ang="0">
                    <a:pos x="11" y="20"/>
                  </a:cxn>
                  <a:cxn ang="0">
                    <a:pos x="6" y="20"/>
                  </a:cxn>
                  <a:cxn ang="0">
                    <a:pos x="5" y="17"/>
                  </a:cxn>
                  <a:cxn ang="0">
                    <a:pos x="0" y="35"/>
                  </a:cxn>
                  <a:cxn ang="0">
                    <a:pos x="1" y="44"/>
                  </a:cxn>
                  <a:cxn ang="0">
                    <a:pos x="5" y="44"/>
                  </a:cxn>
                  <a:cxn ang="0">
                    <a:pos x="5" y="35"/>
                  </a:cxn>
                  <a:cxn ang="0">
                    <a:pos x="5" y="24"/>
                  </a:cxn>
                  <a:cxn ang="0">
                    <a:pos x="11" y="29"/>
                  </a:cxn>
                  <a:cxn ang="0">
                    <a:pos x="20" y="40"/>
                  </a:cxn>
                  <a:cxn ang="0">
                    <a:pos x="25" y="44"/>
                  </a:cxn>
                  <a:cxn ang="0">
                    <a:pos x="28" y="44"/>
                  </a:cxn>
                  <a:cxn ang="0">
                    <a:pos x="22" y="34"/>
                  </a:cxn>
                  <a:cxn ang="0">
                    <a:pos x="15" y="22"/>
                  </a:cxn>
                  <a:cxn ang="0">
                    <a:pos x="20" y="20"/>
                  </a:cxn>
                  <a:cxn ang="0">
                    <a:pos x="23" y="17"/>
                  </a:cxn>
                  <a:cxn ang="0">
                    <a:pos x="25" y="14"/>
                  </a:cxn>
                  <a:cxn ang="0">
                    <a:pos x="25" y="7"/>
                  </a:cxn>
                  <a:cxn ang="0">
                    <a:pos x="22" y="4"/>
                  </a:cxn>
                  <a:cxn ang="0">
                    <a:pos x="13" y="0"/>
                  </a:cxn>
                  <a:cxn ang="0">
                    <a:pos x="10" y="2"/>
                  </a:cxn>
                  <a:cxn ang="0">
                    <a:pos x="6" y="2"/>
                  </a:cxn>
                  <a:cxn ang="0">
                    <a:pos x="0" y="0"/>
                  </a:cxn>
                  <a:cxn ang="0">
                    <a:pos x="0" y="17"/>
                  </a:cxn>
                </a:cxnLst>
                <a:rect l="0" t="0" r="r" b="b"/>
                <a:pathLst>
                  <a:path w="30" h="44">
                    <a:moveTo>
                      <a:pt x="5" y="17"/>
                    </a:moveTo>
                    <a:lnTo>
                      <a:pt x="5" y="10"/>
                    </a:lnTo>
                    <a:lnTo>
                      <a:pt x="5" y="4"/>
                    </a:lnTo>
                    <a:lnTo>
                      <a:pt x="8" y="4"/>
                    </a:lnTo>
                    <a:lnTo>
                      <a:pt x="11" y="4"/>
                    </a:lnTo>
                    <a:lnTo>
                      <a:pt x="13" y="4"/>
                    </a:lnTo>
                    <a:lnTo>
                      <a:pt x="15" y="4"/>
                    </a:lnTo>
                    <a:lnTo>
                      <a:pt x="16" y="4"/>
                    </a:lnTo>
                    <a:lnTo>
                      <a:pt x="18" y="5"/>
                    </a:lnTo>
                    <a:lnTo>
                      <a:pt x="18" y="5"/>
                    </a:lnTo>
                    <a:lnTo>
                      <a:pt x="20" y="7"/>
                    </a:lnTo>
                    <a:lnTo>
                      <a:pt x="20" y="9"/>
                    </a:lnTo>
                    <a:lnTo>
                      <a:pt x="22" y="12"/>
                    </a:lnTo>
                    <a:lnTo>
                      <a:pt x="20" y="14"/>
                    </a:lnTo>
                    <a:lnTo>
                      <a:pt x="20" y="15"/>
                    </a:lnTo>
                    <a:lnTo>
                      <a:pt x="18" y="17"/>
                    </a:lnTo>
                    <a:lnTo>
                      <a:pt x="16" y="19"/>
                    </a:lnTo>
                    <a:lnTo>
                      <a:pt x="15" y="20"/>
                    </a:lnTo>
                    <a:lnTo>
                      <a:pt x="13" y="20"/>
                    </a:lnTo>
                    <a:lnTo>
                      <a:pt x="11" y="20"/>
                    </a:lnTo>
                    <a:lnTo>
                      <a:pt x="10" y="20"/>
                    </a:lnTo>
                    <a:lnTo>
                      <a:pt x="6" y="20"/>
                    </a:lnTo>
                    <a:lnTo>
                      <a:pt x="5" y="20"/>
                    </a:lnTo>
                    <a:lnTo>
                      <a:pt x="5" y="17"/>
                    </a:lnTo>
                    <a:close/>
                    <a:moveTo>
                      <a:pt x="0" y="27"/>
                    </a:moveTo>
                    <a:lnTo>
                      <a:pt x="0" y="35"/>
                    </a:lnTo>
                    <a:lnTo>
                      <a:pt x="0" y="44"/>
                    </a:lnTo>
                    <a:lnTo>
                      <a:pt x="1" y="44"/>
                    </a:lnTo>
                    <a:lnTo>
                      <a:pt x="3" y="44"/>
                    </a:lnTo>
                    <a:lnTo>
                      <a:pt x="5" y="44"/>
                    </a:lnTo>
                    <a:lnTo>
                      <a:pt x="6" y="44"/>
                    </a:lnTo>
                    <a:lnTo>
                      <a:pt x="5" y="35"/>
                    </a:lnTo>
                    <a:lnTo>
                      <a:pt x="5" y="27"/>
                    </a:lnTo>
                    <a:lnTo>
                      <a:pt x="5" y="24"/>
                    </a:lnTo>
                    <a:lnTo>
                      <a:pt x="8" y="24"/>
                    </a:lnTo>
                    <a:lnTo>
                      <a:pt x="11" y="29"/>
                    </a:lnTo>
                    <a:lnTo>
                      <a:pt x="16" y="34"/>
                    </a:lnTo>
                    <a:lnTo>
                      <a:pt x="20" y="40"/>
                    </a:lnTo>
                    <a:lnTo>
                      <a:pt x="23" y="44"/>
                    </a:lnTo>
                    <a:lnTo>
                      <a:pt x="25" y="44"/>
                    </a:lnTo>
                    <a:lnTo>
                      <a:pt x="27" y="44"/>
                    </a:lnTo>
                    <a:lnTo>
                      <a:pt x="28" y="44"/>
                    </a:lnTo>
                    <a:lnTo>
                      <a:pt x="30" y="44"/>
                    </a:lnTo>
                    <a:lnTo>
                      <a:pt x="22" y="34"/>
                    </a:lnTo>
                    <a:lnTo>
                      <a:pt x="13" y="22"/>
                    </a:lnTo>
                    <a:lnTo>
                      <a:pt x="15" y="22"/>
                    </a:lnTo>
                    <a:lnTo>
                      <a:pt x="18" y="22"/>
                    </a:lnTo>
                    <a:lnTo>
                      <a:pt x="20" y="20"/>
                    </a:lnTo>
                    <a:lnTo>
                      <a:pt x="22" y="19"/>
                    </a:lnTo>
                    <a:lnTo>
                      <a:pt x="23" y="17"/>
                    </a:lnTo>
                    <a:lnTo>
                      <a:pt x="25" y="15"/>
                    </a:lnTo>
                    <a:lnTo>
                      <a:pt x="25" y="14"/>
                    </a:lnTo>
                    <a:lnTo>
                      <a:pt x="27" y="10"/>
                    </a:lnTo>
                    <a:lnTo>
                      <a:pt x="25" y="7"/>
                    </a:lnTo>
                    <a:lnTo>
                      <a:pt x="25" y="5"/>
                    </a:lnTo>
                    <a:lnTo>
                      <a:pt x="22" y="4"/>
                    </a:lnTo>
                    <a:lnTo>
                      <a:pt x="18" y="2"/>
                    </a:lnTo>
                    <a:lnTo>
                      <a:pt x="13" y="0"/>
                    </a:lnTo>
                    <a:lnTo>
                      <a:pt x="11" y="0"/>
                    </a:lnTo>
                    <a:lnTo>
                      <a:pt x="10" y="2"/>
                    </a:lnTo>
                    <a:lnTo>
                      <a:pt x="8" y="2"/>
                    </a:lnTo>
                    <a:lnTo>
                      <a:pt x="6" y="2"/>
                    </a:lnTo>
                    <a:lnTo>
                      <a:pt x="3" y="2"/>
                    </a:lnTo>
                    <a:lnTo>
                      <a:pt x="0" y="0"/>
                    </a:lnTo>
                    <a:lnTo>
                      <a:pt x="0" y="9"/>
                    </a:lnTo>
                    <a:lnTo>
                      <a:pt x="0" y="17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580" name="Freeform 372"/>
              <p:cNvSpPr>
                <a:spLocks/>
              </p:cNvSpPr>
              <p:nvPr/>
            </p:nvSpPr>
            <p:spPr bwMode="auto">
              <a:xfrm>
                <a:off x="2246" y="2060"/>
                <a:ext cx="23" cy="44"/>
              </a:xfrm>
              <a:custGeom>
                <a:avLst/>
                <a:gdLst/>
                <a:ahLst/>
                <a:cxnLst>
                  <a:cxn ang="0">
                    <a:pos x="1" y="27"/>
                  </a:cxn>
                  <a:cxn ang="0">
                    <a:pos x="1" y="35"/>
                  </a:cxn>
                  <a:cxn ang="0">
                    <a:pos x="0" y="44"/>
                  </a:cxn>
                  <a:cxn ang="0">
                    <a:pos x="6" y="44"/>
                  </a:cxn>
                  <a:cxn ang="0">
                    <a:pos x="11" y="44"/>
                  </a:cxn>
                  <a:cxn ang="0">
                    <a:pos x="16" y="44"/>
                  </a:cxn>
                  <a:cxn ang="0">
                    <a:pos x="23" y="44"/>
                  </a:cxn>
                  <a:cxn ang="0">
                    <a:pos x="21" y="42"/>
                  </a:cxn>
                  <a:cxn ang="0">
                    <a:pos x="21" y="42"/>
                  </a:cxn>
                  <a:cxn ang="0">
                    <a:pos x="21" y="40"/>
                  </a:cxn>
                  <a:cxn ang="0">
                    <a:pos x="23" y="40"/>
                  </a:cxn>
                  <a:cxn ang="0">
                    <a:pos x="18" y="40"/>
                  </a:cxn>
                  <a:cxn ang="0">
                    <a:pos x="15" y="40"/>
                  </a:cxn>
                  <a:cxn ang="0">
                    <a:pos x="10" y="40"/>
                  </a:cxn>
                  <a:cxn ang="0">
                    <a:pos x="6" y="40"/>
                  </a:cxn>
                  <a:cxn ang="0">
                    <a:pos x="6" y="37"/>
                  </a:cxn>
                  <a:cxn ang="0">
                    <a:pos x="6" y="32"/>
                  </a:cxn>
                  <a:cxn ang="0">
                    <a:pos x="6" y="27"/>
                  </a:cxn>
                  <a:cxn ang="0">
                    <a:pos x="6" y="24"/>
                  </a:cxn>
                  <a:cxn ang="0">
                    <a:pos x="6" y="22"/>
                  </a:cxn>
                  <a:cxn ang="0">
                    <a:pos x="13" y="22"/>
                  </a:cxn>
                  <a:cxn ang="0">
                    <a:pos x="20" y="24"/>
                  </a:cxn>
                  <a:cxn ang="0">
                    <a:pos x="20" y="22"/>
                  </a:cxn>
                  <a:cxn ang="0">
                    <a:pos x="20" y="22"/>
                  </a:cxn>
                  <a:cxn ang="0">
                    <a:pos x="20" y="20"/>
                  </a:cxn>
                  <a:cxn ang="0">
                    <a:pos x="20" y="19"/>
                  </a:cxn>
                  <a:cxn ang="0">
                    <a:pos x="15" y="20"/>
                  </a:cxn>
                  <a:cxn ang="0">
                    <a:pos x="6" y="20"/>
                  </a:cxn>
                  <a:cxn ang="0">
                    <a:pos x="6" y="17"/>
                  </a:cxn>
                  <a:cxn ang="0">
                    <a:pos x="6" y="12"/>
                  </a:cxn>
                  <a:cxn ang="0">
                    <a:pos x="6" y="7"/>
                  </a:cxn>
                  <a:cxn ang="0">
                    <a:pos x="6" y="4"/>
                  </a:cxn>
                  <a:cxn ang="0">
                    <a:pos x="11" y="4"/>
                  </a:cxn>
                  <a:cxn ang="0">
                    <a:pos x="15" y="4"/>
                  </a:cxn>
                  <a:cxn ang="0">
                    <a:pos x="18" y="4"/>
                  </a:cxn>
                  <a:cxn ang="0">
                    <a:pos x="21" y="5"/>
                  </a:cxn>
                  <a:cxn ang="0">
                    <a:pos x="21" y="4"/>
                  </a:cxn>
                  <a:cxn ang="0">
                    <a:pos x="21" y="4"/>
                  </a:cxn>
                  <a:cxn ang="0">
                    <a:pos x="21" y="2"/>
                  </a:cxn>
                  <a:cxn ang="0">
                    <a:pos x="21" y="0"/>
                  </a:cxn>
                  <a:cxn ang="0">
                    <a:pos x="16" y="2"/>
                  </a:cxn>
                  <a:cxn ang="0">
                    <a:pos x="11" y="2"/>
                  </a:cxn>
                  <a:cxn ang="0">
                    <a:pos x="6" y="2"/>
                  </a:cxn>
                  <a:cxn ang="0">
                    <a:pos x="0" y="0"/>
                  </a:cxn>
                  <a:cxn ang="0">
                    <a:pos x="1" y="9"/>
                  </a:cxn>
                  <a:cxn ang="0">
                    <a:pos x="1" y="17"/>
                  </a:cxn>
                  <a:cxn ang="0">
                    <a:pos x="1" y="27"/>
                  </a:cxn>
                </a:cxnLst>
                <a:rect l="0" t="0" r="r" b="b"/>
                <a:pathLst>
                  <a:path w="23" h="44">
                    <a:moveTo>
                      <a:pt x="1" y="27"/>
                    </a:moveTo>
                    <a:lnTo>
                      <a:pt x="1" y="35"/>
                    </a:lnTo>
                    <a:lnTo>
                      <a:pt x="0" y="44"/>
                    </a:lnTo>
                    <a:lnTo>
                      <a:pt x="6" y="44"/>
                    </a:lnTo>
                    <a:lnTo>
                      <a:pt x="11" y="44"/>
                    </a:lnTo>
                    <a:lnTo>
                      <a:pt x="16" y="44"/>
                    </a:lnTo>
                    <a:lnTo>
                      <a:pt x="23" y="44"/>
                    </a:lnTo>
                    <a:lnTo>
                      <a:pt x="21" y="42"/>
                    </a:lnTo>
                    <a:lnTo>
                      <a:pt x="21" y="42"/>
                    </a:lnTo>
                    <a:lnTo>
                      <a:pt x="21" y="40"/>
                    </a:lnTo>
                    <a:lnTo>
                      <a:pt x="23" y="40"/>
                    </a:lnTo>
                    <a:lnTo>
                      <a:pt x="18" y="40"/>
                    </a:lnTo>
                    <a:lnTo>
                      <a:pt x="15" y="40"/>
                    </a:lnTo>
                    <a:lnTo>
                      <a:pt x="10" y="40"/>
                    </a:lnTo>
                    <a:lnTo>
                      <a:pt x="6" y="40"/>
                    </a:lnTo>
                    <a:lnTo>
                      <a:pt x="6" y="37"/>
                    </a:lnTo>
                    <a:lnTo>
                      <a:pt x="6" y="32"/>
                    </a:lnTo>
                    <a:lnTo>
                      <a:pt x="6" y="27"/>
                    </a:lnTo>
                    <a:lnTo>
                      <a:pt x="6" y="24"/>
                    </a:lnTo>
                    <a:lnTo>
                      <a:pt x="6" y="22"/>
                    </a:lnTo>
                    <a:lnTo>
                      <a:pt x="13" y="22"/>
                    </a:lnTo>
                    <a:lnTo>
                      <a:pt x="20" y="24"/>
                    </a:lnTo>
                    <a:lnTo>
                      <a:pt x="20" y="22"/>
                    </a:lnTo>
                    <a:lnTo>
                      <a:pt x="20" y="22"/>
                    </a:lnTo>
                    <a:lnTo>
                      <a:pt x="20" y="20"/>
                    </a:lnTo>
                    <a:lnTo>
                      <a:pt x="20" y="19"/>
                    </a:lnTo>
                    <a:lnTo>
                      <a:pt x="15" y="20"/>
                    </a:lnTo>
                    <a:lnTo>
                      <a:pt x="6" y="20"/>
                    </a:lnTo>
                    <a:lnTo>
                      <a:pt x="6" y="17"/>
                    </a:lnTo>
                    <a:lnTo>
                      <a:pt x="6" y="12"/>
                    </a:lnTo>
                    <a:lnTo>
                      <a:pt x="6" y="7"/>
                    </a:lnTo>
                    <a:lnTo>
                      <a:pt x="6" y="4"/>
                    </a:lnTo>
                    <a:lnTo>
                      <a:pt x="11" y="4"/>
                    </a:lnTo>
                    <a:lnTo>
                      <a:pt x="15" y="4"/>
                    </a:lnTo>
                    <a:lnTo>
                      <a:pt x="18" y="4"/>
                    </a:lnTo>
                    <a:lnTo>
                      <a:pt x="21" y="5"/>
                    </a:lnTo>
                    <a:lnTo>
                      <a:pt x="21" y="4"/>
                    </a:lnTo>
                    <a:lnTo>
                      <a:pt x="21" y="4"/>
                    </a:lnTo>
                    <a:lnTo>
                      <a:pt x="21" y="2"/>
                    </a:lnTo>
                    <a:lnTo>
                      <a:pt x="21" y="0"/>
                    </a:lnTo>
                    <a:lnTo>
                      <a:pt x="16" y="2"/>
                    </a:lnTo>
                    <a:lnTo>
                      <a:pt x="11" y="2"/>
                    </a:lnTo>
                    <a:lnTo>
                      <a:pt x="6" y="2"/>
                    </a:lnTo>
                    <a:lnTo>
                      <a:pt x="0" y="0"/>
                    </a:lnTo>
                    <a:lnTo>
                      <a:pt x="1" y="9"/>
                    </a:lnTo>
                    <a:lnTo>
                      <a:pt x="1" y="17"/>
                    </a:lnTo>
                    <a:lnTo>
                      <a:pt x="1" y="2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581" name="Freeform 373"/>
              <p:cNvSpPr>
                <a:spLocks/>
              </p:cNvSpPr>
              <p:nvPr/>
            </p:nvSpPr>
            <p:spPr bwMode="auto">
              <a:xfrm>
                <a:off x="2278" y="2060"/>
                <a:ext cx="35" cy="44"/>
              </a:xfrm>
              <a:custGeom>
                <a:avLst/>
                <a:gdLst/>
                <a:ahLst/>
                <a:cxnLst>
                  <a:cxn ang="0">
                    <a:pos x="30" y="19"/>
                  </a:cxn>
                  <a:cxn ang="0">
                    <a:pos x="23" y="19"/>
                  </a:cxn>
                  <a:cxn ang="0">
                    <a:pos x="18" y="19"/>
                  </a:cxn>
                  <a:cxn ang="0">
                    <a:pos x="11" y="19"/>
                  </a:cxn>
                  <a:cxn ang="0">
                    <a:pos x="5" y="19"/>
                  </a:cxn>
                  <a:cxn ang="0">
                    <a:pos x="5" y="17"/>
                  </a:cxn>
                  <a:cxn ang="0">
                    <a:pos x="5" y="9"/>
                  </a:cxn>
                  <a:cxn ang="0">
                    <a:pos x="5" y="0"/>
                  </a:cxn>
                  <a:cxn ang="0">
                    <a:pos x="5" y="2"/>
                  </a:cxn>
                  <a:cxn ang="0">
                    <a:pos x="3" y="2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0" y="9"/>
                  </a:cxn>
                  <a:cxn ang="0">
                    <a:pos x="0" y="17"/>
                  </a:cxn>
                  <a:cxn ang="0">
                    <a:pos x="0" y="27"/>
                  </a:cxn>
                  <a:cxn ang="0">
                    <a:pos x="0" y="35"/>
                  </a:cxn>
                  <a:cxn ang="0">
                    <a:pos x="0" y="44"/>
                  </a:cxn>
                  <a:cxn ang="0">
                    <a:pos x="1" y="44"/>
                  </a:cxn>
                  <a:cxn ang="0">
                    <a:pos x="3" y="44"/>
                  </a:cxn>
                  <a:cxn ang="0">
                    <a:pos x="5" y="44"/>
                  </a:cxn>
                  <a:cxn ang="0">
                    <a:pos x="5" y="44"/>
                  </a:cxn>
                  <a:cxn ang="0">
                    <a:pos x="5" y="35"/>
                  </a:cxn>
                  <a:cxn ang="0">
                    <a:pos x="5" y="27"/>
                  </a:cxn>
                  <a:cxn ang="0">
                    <a:pos x="5" y="22"/>
                  </a:cxn>
                  <a:cxn ang="0">
                    <a:pos x="11" y="22"/>
                  </a:cxn>
                  <a:cxn ang="0">
                    <a:pos x="18" y="22"/>
                  </a:cxn>
                  <a:cxn ang="0">
                    <a:pos x="23" y="22"/>
                  </a:cxn>
                  <a:cxn ang="0">
                    <a:pos x="30" y="22"/>
                  </a:cxn>
                  <a:cxn ang="0">
                    <a:pos x="30" y="27"/>
                  </a:cxn>
                  <a:cxn ang="0">
                    <a:pos x="30" y="35"/>
                  </a:cxn>
                  <a:cxn ang="0">
                    <a:pos x="30" y="44"/>
                  </a:cxn>
                  <a:cxn ang="0">
                    <a:pos x="31" y="44"/>
                  </a:cxn>
                  <a:cxn ang="0">
                    <a:pos x="33" y="44"/>
                  </a:cxn>
                  <a:cxn ang="0">
                    <a:pos x="35" y="44"/>
                  </a:cxn>
                  <a:cxn ang="0">
                    <a:pos x="35" y="44"/>
                  </a:cxn>
                  <a:cxn ang="0">
                    <a:pos x="35" y="35"/>
                  </a:cxn>
                  <a:cxn ang="0">
                    <a:pos x="35" y="27"/>
                  </a:cxn>
                  <a:cxn ang="0">
                    <a:pos x="35" y="17"/>
                  </a:cxn>
                  <a:cxn ang="0">
                    <a:pos x="35" y="9"/>
                  </a:cxn>
                  <a:cxn ang="0">
                    <a:pos x="35" y="0"/>
                  </a:cxn>
                  <a:cxn ang="0">
                    <a:pos x="35" y="2"/>
                  </a:cxn>
                  <a:cxn ang="0">
                    <a:pos x="33" y="2"/>
                  </a:cxn>
                  <a:cxn ang="0">
                    <a:pos x="31" y="2"/>
                  </a:cxn>
                  <a:cxn ang="0">
                    <a:pos x="30" y="0"/>
                  </a:cxn>
                  <a:cxn ang="0">
                    <a:pos x="30" y="9"/>
                  </a:cxn>
                  <a:cxn ang="0">
                    <a:pos x="30" y="17"/>
                  </a:cxn>
                  <a:cxn ang="0">
                    <a:pos x="30" y="19"/>
                  </a:cxn>
                </a:cxnLst>
                <a:rect l="0" t="0" r="r" b="b"/>
                <a:pathLst>
                  <a:path w="35" h="44">
                    <a:moveTo>
                      <a:pt x="30" y="19"/>
                    </a:moveTo>
                    <a:lnTo>
                      <a:pt x="23" y="19"/>
                    </a:lnTo>
                    <a:lnTo>
                      <a:pt x="18" y="19"/>
                    </a:lnTo>
                    <a:lnTo>
                      <a:pt x="11" y="19"/>
                    </a:lnTo>
                    <a:lnTo>
                      <a:pt x="5" y="19"/>
                    </a:lnTo>
                    <a:lnTo>
                      <a:pt x="5" y="17"/>
                    </a:lnTo>
                    <a:lnTo>
                      <a:pt x="5" y="9"/>
                    </a:lnTo>
                    <a:lnTo>
                      <a:pt x="5" y="0"/>
                    </a:lnTo>
                    <a:lnTo>
                      <a:pt x="5" y="2"/>
                    </a:lnTo>
                    <a:lnTo>
                      <a:pt x="3" y="2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0" y="9"/>
                    </a:lnTo>
                    <a:lnTo>
                      <a:pt x="0" y="17"/>
                    </a:lnTo>
                    <a:lnTo>
                      <a:pt x="0" y="27"/>
                    </a:lnTo>
                    <a:lnTo>
                      <a:pt x="0" y="35"/>
                    </a:lnTo>
                    <a:lnTo>
                      <a:pt x="0" y="44"/>
                    </a:lnTo>
                    <a:lnTo>
                      <a:pt x="1" y="44"/>
                    </a:lnTo>
                    <a:lnTo>
                      <a:pt x="3" y="44"/>
                    </a:lnTo>
                    <a:lnTo>
                      <a:pt x="5" y="44"/>
                    </a:lnTo>
                    <a:lnTo>
                      <a:pt x="5" y="44"/>
                    </a:lnTo>
                    <a:lnTo>
                      <a:pt x="5" y="35"/>
                    </a:lnTo>
                    <a:lnTo>
                      <a:pt x="5" y="27"/>
                    </a:lnTo>
                    <a:lnTo>
                      <a:pt x="5" y="22"/>
                    </a:lnTo>
                    <a:lnTo>
                      <a:pt x="11" y="22"/>
                    </a:lnTo>
                    <a:lnTo>
                      <a:pt x="18" y="22"/>
                    </a:lnTo>
                    <a:lnTo>
                      <a:pt x="23" y="22"/>
                    </a:lnTo>
                    <a:lnTo>
                      <a:pt x="30" y="22"/>
                    </a:lnTo>
                    <a:lnTo>
                      <a:pt x="30" y="27"/>
                    </a:lnTo>
                    <a:lnTo>
                      <a:pt x="30" y="35"/>
                    </a:lnTo>
                    <a:lnTo>
                      <a:pt x="30" y="44"/>
                    </a:lnTo>
                    <a:lnTo>
                      <a:pt x="31" y="44"/>
                    </a:lnTo>
                    <a:lnTo>
                      <a:pt x="33" y="44"/>
                    </a:lnTo>
                    <a:lnTo>
                      <a:pt x="35" y="44"/>
                    </a:lnTo>
                    <a:lnTo>
                      <a:pt x="35" y="44"/>
                    </a:lnTo>
                    <a:lnTo>
                      <a:pt x="35" y="35"/>
                    </a:lnTo>
                    <a:lnTo>
                      <a:pt x="35" y="27"/>
                    </a:lnTo>
                    <a:lnTo>
                      <a:pt x="35" y="17"/>
                    </a:lnTo>
                    <a:lnTo>
                      <a:pt x="35" y="9"/>
                    </a:lnTo>
                    <a:lnTo>
                      <a:pt x="35" y="0"/>
                    </a:lnTo>
                    <a:lnTo>
                      <a:pt x="35" y="2"/>
                    </a:lnTo>
                    <a:lnTo>
                      <a:pt x="33" y="2"/>
                    </a:lnTo>
                    <a:lnTo>
                      <a:pt x="31" y="2"/>
                    </a:lnTo>
                    <a:lnTo>
                      <a:pt x="30" y="0"/>
                    </a:lnTo>
                    <a:lnTo>
                      <a:pt x="30" y="9"/>
                    </a:lnTo>
                    <a:lnTo>
                      <a:pt x="30" y="17"/>
                    </a:lnTo>
                    <a:lnTo>
                      <a:pt x="30" y="1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582" name="Freeform 374"/>
              <p:cNvSpPr>
                <a:spLocks/>
              </p:cNvSpPr>
              <p:nvPr/>
            </p:nvSpPr>
            <p:spPr bwMode="auto">
              <a:xfrm>
                <a:off x="2325" y="2060"/>
                <a:ext cx="23" cy="44"/>
              </a:xfrm>
              <a:custGeom>
                <a:avLst/>
                <a:gdLst/>
                <a:ahLst/>
                <a:cxnLst>
                  <a:cxn ang="0">
                    <a:pos x="1" y="27"/>
                  </a:cxn>
                  <a:cxn ang="0">
                    <a:pos x="1" y="35"/>
                  </a:cxn>
                  <a:cxn ang="0">
                    <a:pos x="0" y="44"/>
                  </a:cxn>
                  <a:cxn ang="0">
                    <a:pos x="6" y="44"/>
                  </a:cxn>
                  <a:cxn ang="0">
                    <a:pos x="11" y="44"/>
                  </a:cxn>
                  <a:cxn ang="0">
                    <a:pos x="16" y="44"/>
                  </a:cxn>
                  <a:cxn ang="0">
                    <a:pos x="23" y="44"/>
                  </a:cxn>
                  <a:cxn ang="0">
                    <a:pos x="23" y="42"/>
                  </a:cxn>
                  <a:cxn ang="0">
                    <a:pos x="21" y="42"/>
                  </a:cxn>
                  <a:cxn ang="0">
                    <a:pos x="23" y="40"/>
                  </a:cxn>
                  <a:cxn ang="0">
                    <a:pos x="23" y="40"/>
                  </a:cxn>
                  <a:cxn ang="0">
                    <a:pos x="20" y="40"/>
                  </a:cxn>
                  <a:cxn ang="0">
                    <a:pos x="15" y="40"/>
                  </a:cxn>
                  <a:cxn ang="0">
                    <a:pos x="10" y="40"/>
                  </a:cxn>
                  <a:cxn ang="0">
                    <a:pos x="6" y="40"/>
                  </a:cxn>
                  <a:cxn ang="0">
                    <a:pos x="6" y="37"/>
                  </a:cxn>
                  <a:cxn ang="0">
                    <a:pos x="6" y="32"/>
                  </a:cxn>
                  <a:cxn ang="0">
                    <a:pos x="6" y="27"/>
                  </a:cxn>
                  <a:cxn ang="0">
                    <a:pos x="6" y="24"/>
                  </a:cxn>
                  <a:cxn ang="0">
                    <a:pos x="6" y="22"/>
                  </a:cxn>
                  <a:cxn ang="0">
                    <a:pos x="13" y="22"/>
                  </a:cxn>
                  <a:cxn ang="0">
                    <a:pos x="21" y="24"/>
                  </a:cxn>
                  <a:cxn ang="0">
                    <a:pos x="20" y="22"/>
                  </a:cxn>
                  <a:cxn ang="0">
                    <a:pos x="20" y="22"/>
                  </a:cxn>
                  <a:cxn ang="0">
                    <a:pos x="20" y="20"/>
                  </a:cxn>
                  <a:cxn ang="0">
                    <a:pos x="21" y="19"/>
                  </a:cxn>
                  <a:cxn ang="0">
                    <a:pos x="15" y="20"/>
                  </a:cxn>
                  <a:cxn ang="0">
                    <a:pos x="6" y="20"/>
                  </a:cxn>
                  <a:cxn ang="0">
                    <a:pos x="6" y="17"/>
                  </a:cxn>
                  <a:cxn ang="0">
                    <a:pos x="6" y="12"/>
                  </a:cxn>
                  <a:cxn ang="0">
                    <a:pos x="6" y="7"/>
                  </a:cxn>
                  <a:cxn ang="0">
                    <a:pos x="6" y="4"/>
                  </a:cxn>
                  <a:cxn ang="0">
                    <a:pos x="11" y="4"/>
                  </a:cxn>
                  <a:cxn ang="0">
                    <a:pos x="15" y="4"/>
                  </a:cxn>
                  <a:cxn ang="0">
                    <a:pos x="18" y="4"/>
                  </a:cxn>
                  <a:cxn ang="0">
                    <a:pos x="21" y="5"/>
                  </a:cxn>
                  <a:cxn ang="0">
                    <a:pos x="21" y="4"/>
                  </a:cxn>
                  <a:cxn ang="0">
                    <a:pos x="21" y="4"/>
                  </a:cxn>
                  <a:cxn ang="0">
                    <a:pos x="21" y="2"/>
                  </a:cxn>
                  <a:cxn ang="0">
                    <a:pos x="21" y="0"/>
                  </a:cxn>
                  <a:cxn ang="0">
                    <a:pos x="16" y="2"/>
                  </a:cxn>
                  <a:cxn ang="0">
                    <a:pos x="11" y="2"/>
                  </a:cxn>
                  <a:cxn ang="0">
                    <a:pos x="6" y="2"/>
                  </a:cxn>
                  <a:cxn ang="0">
                    <a:pos x="0" y="0"/>
                  </a:cxn>
                  <a:cxn ang="0">
                    <a:pos x="1" y="9"/>
                  </a:cxn>
                  <a:cxn ang="0">
                    <a:pos x="1" y="17"/>
                  </a:cxn>
                  <a:cxn ang="0">
                    <a:pos x="1" y="27"/>
                  </a:cxn>
                </a:cxnLst>
                <a:rect l="0" t="0" r="r" b="b"/>
                <a:pathLst>
                  <a:path w="23" h="44">
                    <a:moveTo>
                      <a:pt x="1" y="27"/>
                    </a:moveTo>
                    <a:lnTo>
                      <a:pt x="1" y="35"/>
                    </a:lnTo>
                    <a:lnTo>
                      <a:pt x="0" y="44"/>
                    </a:lnTo>
                    <a:lnTo>
                      <a:pt x="6" y="44"/>
                    </a:lnTo>
                    <a:lnTo>
                      <a:pt x="11" y="44"/>
                    </a:lnTo>
                    <a:lnTo>
                      <a:pt x="16" y="44"/>
                    </a:lnTo>
                    <a:lnTo>
                      <a:pt x="23" y="44"/>
                    </a:lnTo>
                    <a:lnTo>
                      <a:pt x="23" y="42"/>
                    </a:lnTo>
                    <a:lnTo>
                      <a:pt x="21" y="42"/>
                    </a:lnTo>
                    <a:lnTo>
                      <a:pt x="23" y="40"/>
                    </a:lnTo>
                    <a:lnTo>
                      <a:pt x="23" y="40"/>
                    </a:lnTo>
                    <a:lnTo>
                      <a:pt x="20" y="40"/>
                    </a:lnTo>
                    <a:lnTo>
                      <a:pt x="15" y="40"/>
                    </a:lnTo>
                    <a:lnTo>
                      <a:pt x="10" y="40"/>
                    </a:lnTo>
                    <a:lnTo>
                      <a:pt x="6" y="40"/>
                    </a:lnTo>
                    <a:lnTo>
                      <a:pt x="6" y="37"/>
                    </a:lnTo>
                    <a:lnTo>
                      <a:pt x="6" y="32"/>
                    </a:lnTo>
                    <a:lnTo>
                      <a:pt x="6" y="27"/>
                    </a:lnTo>
                    <a:lnTo>
                      <a:pt x="6" y="24"/>
                    </a:lnTo>
                    <a:lnTo>
                      <a:pt x="6" y="22"/>
                    </a:lnTo>
                    <a:lnTo>
                      <a:pt x="13" y="22"/>
                    </a:lnTo>
                    <a:lnTo>
                      <a:pt x="21" y="24"/>
                    </a:lnTo>
                    <a:lnTo>
                      <a:pt x="20" y="22"/>
                    </a:lnTo>
                    <a:lnTo>
                      <a:pt x="20" y="22"/>
                    </a:lnTo>
                    <a:lnTo>
                      <a:pt x="20" y="20"/>
                    </a:lnTo>
                    <a:lnTo>
                      <a:pt x="21" y="19"/>
                    </a:lnTo>
                    <a:lnTo>
                      <a:pt x="15" y="20"/>
                    </a:lnTo>
                    <a:lnTo>
                      <a:pt x="6" y="20"/>
                    </a:lnTo>
                    <a:lnTo>
                      <a:pt x="6" y="17"/>
                    </a:lnTo>
                    <a:lnTo>
                      <a:pt x="6" y="12"/>
                    </a:lnTo>
                    <a:lnTo>
                      <a:pt x="6" y="7"/>
                    </a:lnTo>
                    <a:lnTo>
                      <a:pt x="6" y="4"/>
                    </a:lnTo>
                    <a:lnTo>
                      <a:pt x="11" y="4"/>
                    </a:lnTo>
                    <a:lnTo>
                      <a:pt x="15" y="4"/>
                    </a:lnTo>
                    <a:lnTo>
                      <a:pt x="18" y="4"/>
                    </a:lnTo>
                    <a:lnTo>
                      <a:pt x="21" y="5"/>
                    </a:lnTo>
                    <a:lnTo>
                      <a:pt x="21" y="4"/>
                    </a:lnTo>
                    <a:lnTo>
                      <a:pt x="21" y="4"/>
                    </a:lnTo>
                    <a:lnTo>
                      <a:pt x="21" y="2"/>
                    </a:lnTo>
                    <a:lnTo>
                      <a:pt x="21" y="0"/>
                    </a:lnTo>
                    <a:lnTo>
                      <a:pt x="16" y="2"/>
                    </a:lnTo>
                    <a:lnTo>
                      <a:pt x="11" y="2"/>
                    </a:lnTo>
                    <a:lnTo>
                      <a:pt x="6" y="2"/>
                    </a:lnTo>
                    <a:lnTo>
                      <a:pt x="0" y="0"/>
                    </a:lnTo>
                    <a:lnTo>
                      <a:pt x="1" y="9"/>
                    </a:lnTo>
                    <a:lnTo>
                      <a:pt x="1" y="17"/>
                    </a:lnTo>
                    <a:lnTo>
                      <a:pt x="1" y="2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583" name="Freeform 375"/>
              <p:cNvSpPr>
                <a:spLocks/>
              </p:cNvSpPr>
              <p:nvPr/>
            </p:nvSpPr>
            <p:spPr bwMode="auto">
              <a:xfrm>
                <a:off x="2615" y="2094"/>
                <a:ext cx="47" cy="43"/>
              </a:xfrm>
              <a:custGeom>
                <a:avLst/>
                <a:gdLst/>
                <a:ahLst/>
                <a:cxnLst>
                  <a:cxn ang="0">
                    <a:pos x="5" y="0"/>
                  </a:cxn>
                  <a:cxn ang="0">
                    <a:pos x="3" y="22"/>
                  </a:cxn>
                  <a:cxn ang="0">
                    <a:pos x="0" y="43"/>
                  </a:cxn>
                  <a:cxn ang="0">
                    <a:pos x="2" y="43"/>
                  </a:cxn>
                  <a:cxn ang="0">
                    <a:pos x="2" y="43"/>
                  </a:cxn>
                  <a:cxn ang="0">
                    <a:pos x="3" y="43"/>
                  </a:cxn>
                  <a:cxn ang="0">
                    <a:pos x="3" y="43"/>
                  </a:cxn>
                  <a:cxn ang="0">
                    <a:pos x="5" y="28"/>
                  </a:cxn>
                  <a:cxn ang="0">
                    <a:pos x="7" y="12"/>
                  </a:cxn>
                  <a:cxn ang="0">
                    <a:pos x="7" y="12"/>
                  </a:cxn>
                  <a:cxn ang="0">
                    <a:pos x="15" y="28"/>
                  </a:cxn>
                  <a:cxn ang="0">
                    <a:pos x="22" y="43"/>
                  </a:cxn>
                  <a:cxn ang="0">
                    <a:pos x="23" y="43"/>
                  </a:cxn>
                  <a:cxn ang="0">
                    <a:pos x="30" y="27"/>
                  </a:cxn>
                  <a:cxn ang="0">
                    <a:pos x="39" y="12"/>
                  </a:cxn>
                  <a:cxn ang="0">
                    <a:pos x="39" y="12"/>
                  </a:cxn>
                  <a:cxn ang="0">
                    <a:pos x="40" y="27"/>
                  </a:cxn>
                  <a:cxn ang="0">
                    <a:pos x="42" y="43"/>
                  </a:cxn>
                  <a:cxn ang="0">
                    <a:pos x="44" y="43"/>
                  </a:cxn>
                  <a:cxn ang="0">
                    <a:pos x="45" y="43"/>
                  </a:cxn>
                  <a:cxn ang="0">
                    <a:pos x="45" y="43"/>
                  </a:cxn>
                  <a:cxn ang="0">
                    <a:pos x="47" y="43"/>
                  </a:cxn>
                  <a:cxn ang="0">
                    <a:pos x="45" y="22"/>
                  </a:cxn>
                  <a:cxn ang="0">
                    <a:pos x="42" y="0"/>
                  </a:cxn>
                  <a:cxn ang="0">
                    <a:pos x="42" y="0"/>
                  </a:cxn>
                  <a:cxn ang="0">
                    <a:pos x="32" y="20"/>
                  </a:cxn>
                  <a:cxn ang="0">
                    <a:pos x="23" y="35"/>
                  </a:cxn>
                  <a:cxn ang="0">
                    <a:pos x="15" y="17"/>
                  </a:cxn>
                  <a:cxn ang="0">
                    <a:pos x="7" y="0"/>
                  </a:cxn>
                  <a:cxn ang="0">
                    <a:pos x="5" y="0"/>
                  </a:cxn>
                </a:cxnLst>
                <a:rect l="0" t="0" r="r" b="b"/>
                <a:pathLst>
                  <a:path w="47" h="43">
                    <a:moveTo>
                      <a:pt x="5" y="0"/>
                    </a:moveTo>
                    <a:lnTo>
                      <a:pt x="3" y="22"/>
                    </a:lnTo>
                    <a:lnTo>
                      <a:pt x="0" y="43"/>
                    </a:lnTo>
                    <a:lnTo>
                      <a:pt x="2" y="43"/>
                    </a:lnTo>
                    <a:lnTo>
                      <a:pt x="2" y="43"/>
                    </a:lnTo>
                    <a:lnTo>
                      <a:pt x="3" y="43"/>
                    </a:lnTo>
                    <a:lnTo>
                      <a:pt x="3" y="43"/>
                    </a:lnTo>
                    <a:lnTo>
                      <a:pt x="5" y="28"/>
                    </a:lnTo>
                    <a:lnTo>
                      <a:pt x="7" y="12"/>
                    </a:lnTo>
                    <a:lnTo>
                      <a:pt x="7" y="12"/>
                    </a:lnTo>
                    <a:lnTo>
                      <a:pt x="15" y="28"/>
                    </a:lnTo>
                    <a:lnTo>
                      <a:pt x="22" y="43"/>
                    </a:lnTo>
                    <a:lnTo>
                      <a:pt x="23" y="43"/>
                    </a:lnTo>
                    <a:lnTo>
                      <a:pt x="30" y="27"/>
                    </a:lnTo>
                    <a:lnTo>
                      <a:pt x="39" y="12"/>
                    </a:lnTo>
                    <a:lnTo>
                      <a:pt x="39" y="12"/>
                    </a:lnTo>
                    <a:lnTo>
                      <a:pt x="40" y="27"/>
                    </a:lnTo>
                    <a:lnTo>
                      <a:pt x="42" y="43"/>
                    </a:lnTo>
                    <a:lnTo>
                      <a:pt x="44" y="43"/>
                    </a:lnTo>
                    <a:lnTo>
                      <a:pt x="45" y="43"/>
                    </a:lnTo>
                    <a:lnTo>
                      <a:pt x="45" y="43"/>
                    </a:lnTo>
                    <a:lnTo>
                      <a:pt x="47" y="43"/>
                    </a:lnTo>
                    <a:lnTo>
                      <a:pt x="45" y="22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32" y="20"/>
                    </a:lnTo>
                    <a:lnTo>
                      <a:pt x="23" y="35"/>
                    </a:lnTo>
                    <a:lnTo>
                      <a:pt x="15" y="17"/>
                    </a:lnTo>
                    <a:lnTo>
                      <a:pt x="7" y="0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584" name="Freeform 376"/>
              <p:cNvSpPr>
                <a:spLocks noEditPoints="1"/>
              </p:cNvSpPr>
              <p:nvPr/>
            </p:nvSpPr>
            <p:spPr bwMode="auto">
              <a:xfrm>
                <a:off x="2669" y="2094"/>
                <a:ext cx="37" cy="43"/>
              </a:xfrm>
              <a:custGeom>
                <a:avLst/>
                <a:gdLst/>
                <a:ahLst/>
                <a:cxnLst>
                  <a:cxn ang="0">
                    <a:pos x="18" y="0"/>
                  </a:cxn>
                  <a:cxn ang="0">
                    <a:pos x="10" y="22"/>
                  </a:cxn>
                  <a:cxn ang="0">
                    <a:pos x="0" y="43"/>
                  </a:cxn>
                  <a:cxn ang="0">
                    <a:pos x="0" y="43"/>
                  </a:cxn>
                  <a:cxn ang="0">
                    <a:pos x="1" y="43"/>
                  </a:cxn>
                  <a:cxn ang="0">
                    <a:pos x="3" y="43"/>
                  </a:cxn>
                  <a:cxn ang="0">
                    <a:pos x="3" y="43"/>
                  </a:cxn>
                  <a:cxn ang="0">
                    <a:pos x="6" y="37"/>
                  </a:cxn>
                  <a:cxn ang="0">
                    <a:pos x="10" y="27"/>
                  </a:cxn>
                  <a:cxn ang="0">
                    <a:pos x="13" y="27"/>
                  </a:cxn>
                  <a:cxn ang="0">
                    <a:pos x="16" y="27"/>
                  </a:cxn>
                  <a:cxn ang="0">
                    <a:pos x="21" y="27"/>
                  </a:cxn>
                  <a:cxn ang="0">
                    <a:pos x="25" y="27"/>
                  </a:cxn>
                  <a:cxn ang="0">
                    <a:pos x="27" y="32"/>
                  </a:cxn>
                  <a:cxn ang="0">
                    <a:pos x="28" y="35"/>
                  </a:cxn>
                  <a:cxn ang="0">
                    <a:pos x="30" y="40"/>
                  </a:cxn>
                  <a:cxn ang="0">
                    <a:pos x="32" y="43"/>
                  </a:cxn>
                  <a:cxn ang="0">
                    <a:pos x="33" y="43"/>
                  </a:cxn>
                  <a:cxn ang="0">
                    <a:pos x="35" y="43"/>
                  </a:cxn>
                  <a:cxn ang="0">
                    <a:pos x="37" y="43"/>
                  </a:cxn>
                  <a:cxn ang="0">
                    <a:pos x="37" y="43"/>
                  </a:cxn>
                  <a:cxn ang="0">
                    <a:pos x="30" y="25"/>
                  </a:cxn>
                  <a:cxn ang="0">
                    <a:pos x="20" y="0"/>
                  </a:cxn>
                  <a:cxn ang="0">
                    <a:pos x="18" y="0"/>
                  </a:cxn>
                  <a:cxn ang="0">
                    <a:pos x="18" y="8"/>
                  </a:cxn>
                  <a:cxn ang="0">
                    <a:pos x="23" y="25"/>
                  </a:cxn>
                  <a:cxn ang="0">
                    <a:pos x="20" y="25"/>
                  </a:cxn>
                  <a:cxn ang="0">
                    <a:pos x="16" y="25"/>
                  </a:cxn>
                  <a:cxn ang="0">
                    <a:pos x="15" y="25"/>
                  </a:cxn>
                  <a:cxn ang="0">
                    <a:pos x="11" y="25"/>
                  </a:cxn>
                  <a:cxn ang="0">
                    <a:pos x="18" y="8"/>
                  </a:cxn>
                </a:cxnLst>
                <a:rect l="0" t="0" r="r" b="b"/>
                <a:pathLst>
                  <a:path w="37" h="43">
                    <a:moveTo>
                      <a:pt x="18" y="0"/>
                    </a:moveTo>
                    <a:lnTo>
                      <a:pt x="10" y="22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1" y="43"/>
                    </a:lnTo>
                    <a:lnTo>
                      <a:pt x="3" y="43"/>
                    </a:lnTo>
                    <a:lnTo>
                      <a:pt x="3" y="43"/>
                    </a:lnTo>
                    <a:lnTo>
                      <a:pt x="6" y="37"/>
                    </a:lnTo>
                    <a:lnTo>
                      <a:pt x="10" y="27"/>
                    </a:lnTo>
                    <a:lnTo>
                      <a:pt x="13" y="27"/>
                    </a:lnTo>
                    <a:lnTo>
                      <a:pt x="16" y="27"/>
                    </a:lnTo>
                    <a:lnTo>
                      <a:pt x="21" y="27"/>
                    </a:lnTo>
                    <a:lnTo>
                      <a:pt x="25" y="27"/>
                    </a:lnTo>
                    <a:lnTo>
                      <a:pt x="27" y="32"/>
                    </a:lnTo>
                    <a:lnTo>
                      <a:pt x="28" y="35"/>
                    </a:lnTo>
                    <a:lnTo>
                      <a:pt x="30" y="40"/>
                    </a:lnTo>
                    <a:lnTo>
                      <a:pt x="32" y="43"/>
                    </a:lnTo>
                    <a:lnTo>
                      <a:pt x="33" y="43"/>
                    </a:lnTo>
                    <a:lnTo>
                      <a:pt x="35" y="43"/>
                    </a:lnTo>
                    <a:lnTo>
                      <a:pt x="37" y="43"/>
                    </a:lnTo>
                    <a:lnTo>
                      <a:pt x="37" y="43"/>
                    </a:lnTo>
                    <a:lnTo>
                      <a:pt x="30" y="25"/>
                    </a:lnTo>
                    <a:lnTo>
                      <a:pt x="20" y="0"/>
                    </a:lnTo>
                    <a:lnTo>
                      <a:pt x="18" y="0"/>
                    </a:lnTo>
                    <a:close/>
                    <a:moveTo>
                      <a:pt x="18" y="8"/>
                    </a:moveTo>
                    <a:lnTo>
                      <a:pt x="23" y="25"/>
                    </a:lnTo>
                    <a:lnTo>
                      <a:pt x="20" y="25"/>
                    </a:lnTo>
                    <a:lnTo>
                      <a:pt x="16" y="25"/>
                    </a:lnTo>
                    <a:lnTo>
                      <a:pt x="15" y="25"/>
                    </a:lnTo>
                    <a:lnTo>
                      <a:pt x="11" y="25"/>
                    </a:lnTo>
                    <a:lnTo>
                      <a:pt x="18" y="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585" name="Freeform 377"/>
              <p:cNvSpPr>
                <a:spLocks/>
              </p:cNvSpPr>
              <p:nvPr/>
            </p:nvSpPr>
            <p:spPr bwMode="auto">
              <a:xfrm>
                <a:off x="2714" y="2095"/>
                <a:ext cx="30" cy="42"/>
              </a:xfrm>
              <a:custGeom>
                <a:avLst/>
                <a:gdLst/>
                <a:ahLst/>
                <a:cxnLst>
                  <a:cxn ang="0">
                    <a:pos x="0" y="42"/>
                  </a:cxn>
                  <a:cxn ang="0">
                    <a:pos x="2" y="42"/>
                  </a:cxn>
                  <a:cxn ang="0">
                    <a:pos x="3" y="42"/>
                  </a:cxn>
                  <a:cxn ang="0">
                    <a:pos x="5" y="42"/>
                  </a:cxn>
                  <a:cxn ang="0">
                    <a:pos x="7" y="42"/>
                  </a:cxn>
                  <a:cxn ang="0">
                    <a:pos x="5" y="34"/>
                  </a:cxn>
                  <a:cxn ang="0">
                    <a:pos x="5" y="27"/>
                  </a:cxn>
                  <a:cxn ang="0">
                    <a:pos x="5" y="21"/>
                  </a:cxn>
                  <a:cxn ang="0">
                    <a:pos x="5" y="21"/>
                  </a:cxn>
                  <a:cxn ang="0">
                    <a:pos x="5" y="21"/>
                  </a:cxn>
                  <a:cxn ang="0">
                    <a:pos x="7" y="21"/>
                  </a:cxn>
                  <a:cxn ang="0">
                    <a:pos x="7" y="21"/>
                  </a:cxn>
                  <a:cxn ang="0">
                    <a:pos x="12" y="27"/>
                  </a:cxn>
                  <a:cxn ang="0">
                    <a:pos x="17" y="34"/>
                  </a:cxn>
                  <a:cxn ang="0">
                    <a:pos x="23" y="42"/>
                  </a:cxn>
                  <a:cxn ang="0">
                    <a:pos x="25" y="42"/>
                  </a:cxn>
                  <a:cxn ang="0">
                    <a:pos x="27" y="42"/>
                  </a:cxn>
                  <a:cxn ang="0">
                    <a:pos x="29" y="42"/>
                  </a:cxn>
                  <a:cxn ang="0">
                    <a:pos x="30" y="42"/>
                  </a:cxn>
                  <a:cxn ang="0">
                    <a:pos x="20" y="31"/>
                  </a:cxn>
                  <a:cxn ang="0">
                    <a:pos x="12" y="19"/>
                  </a:cxn>
                  <a:cxn ang="0">
                    <a:pos x="20" y="9"/>
                  </a:cxn>
                  <a:cxn ang="0">
                    <a:pos x="30" y="0"/>
                  </a:cxn>
                  <a:cxn ang="0">
                    <a:pos x="29" y="0"/>
                  </a:cxn>
                  <a:cxn ang="0">
                    <a:pos x="27" y="0"/>
                  </a:cxn>
                  <a:cxn ang="0">
                    <a:pos x="27" y="0"/>
                  </a:cxn>
                  <a:cxn ang="0">
                    <a:pos x="25" y="0"/>
                  </a:cxn>
                  <a:cxn ang="0">
                    <a:pos x="15" y="11"/>
                  </a:cxn>
                  <a:cxn ang="0">
                    <a:pos x="7" y="19"/>
                  </a:cxn>
                  <a:cxn ang="0">
                    <a:pos x="7" y="19"/>
                  </a:cxn>
                  <a:cxn ang="0">
                    <a:pos x="7" y="21"/>
                  </a:cxn>
                  <a:cxn ang="0">
                    <a:pos x="5" y="19"/>
                  </a:cxn>
                  <a:cxn ang="0">
                    <a:pos x="5" y="19"/>
                  </a:cxn>
                  <a:cxn ang="0">
                    <a:pos x="5" y="16"/>
                  </a:cxn>
                  <a:cxn ang="0">
                    <a:pos x="5" y="7"/>
                  </a:cxn>
                  <a:cxn ang="0">
                    <a:pos x="7" y="0"/>
                  </a:cxn>
                  <a:cxn ang="0">
                    <a:pos x="5" y="0"/>
                  </a:cxn>
                  <a:cxn ang="0">
                    <a:pos x="3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7"/>
                  </a:cxn>
                  <a:cxn ang="0">
                    <a:pos x="0" y="16"/>
                  </a:cxn>
                  <a:cxn ang="0">
                    <a:pos x="0" y="27"/>
                  </a:cxn>
                  <a:cxn ang="0">
                    <a:pos x="0" y="34"/>
                  </a:cxn>
                  <a:cxn ang="0">
                    <a:pos x="0" y="42"/>
                  </a:cxn>
                </a:cxnLst>
                <a:rect l="0" t="0" r="r" b="b"/>
                <a:pathLst>
                  <a:path w="30" h="42">
                    <a:moveTo>
                      <a:pt x="0" y="42"/>
                    </a:moveTo>
                    <a:lnTo>
                      <a:pt x="2" y="42"/>
                    </a:lnTo>
                    <a:lnTo>
                      <a:pt x="3" y="42"/>
                    </a:lnTo>
                    <a:lnTo>
                      <a:pt x="5" y="42"/>
                    </a:lnTo>
                    <a:lnTo>
                      <a:pt x="7" y="42"/>
                    </a:lnTo>
                    <a:lnTo>
                      <a:pt x="5" y="34"/>
                    </a:lnTo>
                    <a:lnTo>
                      <a:pt x="5" y="27"/>
                    </a:lnTo>
                    <a:lnTo>
                      <a:pt x="5" y="21"/>
                    </a:lnTo>
                    <a:lnTo>
                      <a:pt x="5" y="21"/>
                    </a:lnTo>
                    <a:lnTo>
                      <a:pt x="5" y="21"/>
                    </a:lnTo>
                    <a:lnTo>
                      <a:pt x="7" y="21"/>
                    </a:lnTo>
                    <a:lnTo>
                      <a:pt x="7" y="21"/>
                    </a:lnTo>
                    <a:lnTo>
                      <a:pt x="12" y="27"/>
                    </a:lnTo>
                    <a:lnTo>
                      <a:pt x="17" y="34"/>
                    </a:lnTo>
                    <a:lnTo>
                      <a:pt x="23" y="42"/>
                    </a:lnTo>
                    <a:lnTo>
                      <a:pt x="25" y="42"/>
                    </a:lnTo>
                    <a:lnTo>
                      <a:pt x="27" y="42"/>
                    </a:lnTo>
                    <a:lnTo>
                      <a:pt x="29" y="42"/>
                    </a:lnTo>
                    <a:lnTo>
                      <a:pt x="30" y="42"/>
                    </a:lnTo>
                    <a:lnTo>
                      <a:pt x="20" y="31"/>
                    </a:lnTo>
                    <a:lnTo>
                      <a:pt x="12" y="19"/>
                    </a:lnTo>
                    <a:lnTo>
                      <a:pt x="20" y="9"/>
                    </a:lnTo>
                    <a:lnTo>
                      <a:pt x="30" y="0"/>
                    </a:lnTo>
                    <a:lnTo>
                      <a:pt x="29" y="0"/>
                    </a:lnTo>
                    <a:lnTo>
                      <a:pt x="27" y="0"/>
                    </a:lnTo>
                    <a:lnTo>
                      <a:pt x="27" y="0"/>
                    </a:lnTo>
                    <a:lnTo>
                      <a:pt x="25" y="0"/>
                    </a:lnTo>
                    <a:lnTo>
                      <a:pt x="15" y="11"/>
                    </a:lnTo>
                    <a:lnTo>
                      <a:pt x="7" y="19"/>
                    </a:lnTo>
                    <a:lnTo>
                      <a:pt x="7" y="19"/>
                    </a:lnTo>
                    <a:lnTo>
                      <a:pt x="7" y="21"/>
                    </a:lnTo>
                    <a:lnTo>
                      <a:pt x="5" y="19"/>
                    </a:lnTo>
                    <a:lnTo>
                      <a:pt x="5" y="19"/>
                    </a:lnTo>
                    <a:lnTo>
                      <a:pt x="5" y="16"/>
                    </a:lnTo>
                    <a:lnTo>
                      <a:pt x="5" y="7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7"/>
                    </a:lnTo>
                    <a:lnTo>
                      <a:pt x="0" y="16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0" y="4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586" name="Freeform 378"/>
              <p:cNvSpPr>
                <a:spLocks noEditPoints="1"/>
              </p:cNvSpPr>
              <p:nvPr/>
            </p:nvSpPr>
            <p:spPr bwMode="auto">
              <a:xfrm>
                <a:off x="2748" y="2094"/>
                <a:ext cx="38" cy="43"/>
              </a:xfrm>
              <a:custGeom>
                <a:avLst/>
                <a:gdLst/>
                <a:ahLst/>
                <a:cxnLst>
                  <a:cxn ang="0">
                    <a:pos x="18" y="0"/>
                  </a:cxn>
                  <a:cxn ang="0">
                    <a:pos x="10" y="22"/>
                  </a:cxn>
                  <a:cxn ang="0">
                    <a:pos x="0" y="43"/>
                  </a:cxn>
                  <a:cxn ang="0">
                    <a:pos x="1" y="43"/>
                  </a:cxn>
                  <a:cxn ang="0">
                    <a:pos x="1" y="43"/>
                  </a:cxn>
                  <a:cxn ang="0">
                    <a:pos x="3" y="43"/>
                  </a:cxn>
                  <a:cxn ang="0">
                    <a:pos x="5" y="43"/>
                  </a:cxn>
                  <a:cxn ang="0">
                    <a:pos x="6" y="37"/>
                  </a:cxn>
                  <a:cxn ang="0">
                    <a:pos x="10" y="27"/>
                  </a:cxn>
                  <a:cxn ang="0">
                    <a:pos x="13" y="27"/>
                  </a:cxn>
                  <a:cxn ang="0">
                    <a:pos x="16" y="27"/>
                  </a:cxn>
                  <a:cxn ang="0">
                    <a:pos x="21" y="27"/>
                  </a:cxn>
                  <a:cxn ang="0">
                    <a:pos x="25" y="27"/>
                  </a:cxn>
                  <a:cxn ang="0">
                    <a:pos x="26" y="32"/>
                  </a:cxn>
                  <a:cxn ang="0">
                    <a:pos x="28" y="35"/>
                  </a:cxn>
                  <a:cxn ang="0">
                    <a:pos x="30" y="40"/>
                  </a:cxn>
                  <a:cxn ang="0">
                    <a:pos x="31" y="43"/>
                  </a:cxn>
                  <a:cxn ang="0">
                    <a:pos x="33" y="43"/>
                  </a:cxn>
                  <a:cxn ang="0">
                    <a:pos x="35" y="43"/>
                  </a:cxn>
                  <a:cxn ang="0">
                    <a:pos x="36" y="43"/>
                  </a:cxn>
                  <a:cxn ang="0">
                    <a:pos x="38" y="43"/>
                  </a:cxn>
                  <a:cxn ang="0">
                    <a:pos x="30" y="25"/>
                  </a:cxn>
                  <a:cxn ang="0">
                    <a:pos x="20" y="0"/>
                  </a:cxn>
                  <a:cxn ang="0">
                    <a:pos x="18" y="0"/>
                  </a:cxn>
                  <a:cxn ang="0">
                    <a:pos x="18" y="8"/>
                  </a:cxn>
                  <a:cxn ang="0">
                    <a:pos x="25" y="25"/>
                  </a:cxn>
                  <a:cxn ang="0">
                    <a:pos x="21" y="25"/>
                  </a:cxn>
                  <a:cxn ang="0">
                    <a:pos x="18" y="25"/>
                  </a:cxn>
                  <a:cxn ang="0">
                    <a:pos x="15" y="25"/>
                  </a:cxn>
                  <a:cxn ang="0">
                    <a:pos x="11" y="25"/>
                  </a:cxn>
                  <a:cxn ang="0">
                    <a:pos x="18" y="8"/>
                  </a:cxn>
                </a:cxnLst>
                <a:rect l="0" t="0" r="r" b="b"/>
                <a:pathLst>
                  <a:path w="38" h="43">
                    <a:moveTo>
                      <a:pt x="18" y="0"/>
                    </a:moveTo>
                    <a:lnTo>
                      <a:pt x="10" y="22"/>
                    </a:lnTo>
                    <a:lnTo>
                      <a:pt x="0" y="43"/>
                    </a:lnTo>
                    <a:lnTo>
                      <a:pt x="1" y="43"/>
                    </a:lnTo>
                    <a:lnTo>
                      <a:pt x="1" y="43"/>
                    </a:lnTo>
                    <a:lnTo>
                      <a:pt x="3" y="43"/>
                    </a:lnTo>
                    <a:lnTo>
                      <a:pt x="5" y="43"/>
                    </a:lnTo>
                    <a:lnTo>
                      <a:pt x="6" y="37"/>
                    </a:lnTo>
                    <a:lnTo>
                      <a:pt x="10" y="27"/>
                    </a:lnTo>
                    <a:lnTo>
                      <a:pt x="13" y="27"/>
                    </a:lnTo>
                    <a:lnTo>
                      <a:pt x="16" y="27"/>
                    </a:lnTo>
                    <a:lnTo>
                      <a:pt x="21" y="27"/>
                    </a:lnTo>
                    <a:lnTo>
                      <a:pt x="25" y="27"/>
                    </a:lnTo>
                    <a:lnTo>
                      <a:pt x="26" y="32"/>
                    </a:lnTo>
                    <a:lnTo>
                      <a:pt x="28" y="35"/>
                    </a:lnTo>
                    <a:lnTo>
                      <a:pt x="30" y="40"/>
                    </a:lnTo>
                    <a:lnTo>
                      <a:pt x="31" y="43"/>
                    </a:lnTo>
                    <a:lnTo>
                      <a:pt x="33" y="43"/>
                    </a:lnTo>
                    <a:lnTo>
                      <a:pt x="35" y="43"/>
                    </a:lnTo>
                    <a:lnTo>
                      <a:pt x="36" y="43"/>
                    </a:lnTo>
                    <a:lnTo>
                      <a:pt x="38" y="43"/>
                    </a:lnTo>
                    <a:lnTo>
                      <a:pt x="30" y="25"/>
                    </a:lnTo>
                    <a:lnTo>
                      <a:pt x="20" y="0"/>
                    </a:lnTo>
                    <a:lnTo>
                      <a:pt x="18" y="0"/>
                    </a:lnTo>
                    <a:close/>
                    <a:moveTo>
                      <a:pt x="18" y="8"/>
                    </a:moveTo>
                    <a:lnTo>
                      <a:pt x="25" y="25"/>
                    </a:lnTo>
                    <a:lnTo>
                      <a:pt x="21" y="25"/>
                    </a:lnTo>
                    <a:lnTo>
                      <a:pt x="18" y="25"/>
                    </a:lnTo>
                    <a:lnTo>
                      <a:pt x="15" y="25"/>
                    </a:lnTo>
                    <a:lnTo>
                      <a:pt x="11" y="25"/>
                    </a:lnTo>
                    <a:lnTo>
                      <a:pt x="18" y="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587" name="Freeform 379"/>
              <p:cNvSpPr>
                <a:spLocks noEditPoints="1"/>
              </p:cNvSpPr>
              <p:nvPr/>
            </p:nvSpPr>
            <p:spPr bwMode="auto">
              <a:xfrm>
                <a:off x="2793" y="2095"/>
                <a:ext cx="38" cy="42"/>
              </a:xfrm>
              <a:custGeom>
                <a:avLst/>
                <a:gdLst/>
                <a:ahLst/>
                <a:cxnLst>
                  <a:cxn ang="0">
                    <a:pos x="5" y="16"/>
                  </a:cxn>
                  <a:cxn ang="0">
                    <a:pos x="5" y="9"/>
                  </a:cxn>
                  <a:cxn ang="0">
                    <a:pos x="7" y="4"/>
                  </a:cxn>
                  <a:cxn ang="0">
                    <a:pos x="10" y="2"/>
                  </a:cxn>
                  <a:cxn ang="0">
                    <a:pos x="15" y="2"/>
                  </a:cxn>
                  <a:cxn ang="0">
                    <a:pos x="22" y="4"/>
                  </a:cxn>
                  <a:cxn ang="0">
                    <a:pos x="27" y="5"/>
                  </a:cxn>
                  <a:cxn ang="0">
                    <a:pos x="30" y="9"/>
                  </a:cxn>
                  <a:cxn ang="0">
                    <a:pos x="32" y="14"/>
                  </a:cxn>
                  <a:cxn ang="0">
                    <a:pos x="32" y="21"/>
                  </a:cxn>
                  <a:cxn ang="0">
                    <a:pos x="32" y="26"/>
                  </a:cxn>
                  <a:cxn ang="0">
                    <a:pos x="30" y="31"/>
                  </a:cxn>
                  <a:cxn ang="0">
                    <a:pos x="28" y="34"/>
                  </a:cxn>
                  <a:cxn ang="0">
                    <a:pos x="27" y="36"/>
                  </a:cxn>
                  <a:cxn ang="0">
                    <a:pos x="25" y="37"/>
                  </a:cxn>
                  <a:cxn ang="0">
                    <a:pos x="23" y="39"/>
                  </a:cxn>
                  <a:cxn ang="0">
                    <a:pos x="22" y="39"/>
                  </a:cxn>
                  <a:cxn ang="0">
                    <a:pos x="20" y="39"/>
                  </a:cxn>
                  <a:cxn ang="0">
                    <a:pos x="18" y="41"/>
                  </a:cxn>
                  <a:cxn ang="0">
                    <a:pos x="17" y="41"/>
                  </a:cxn>
                  <a:cxn ang="0">
                    <a:pos x="15" y="41"/>
                  </a:cxn>
                  <a:cxn ang="0">
                    <a:pos x="13" y="41"/>
                  </a:cxn>
                  <a:cxn ang="0">
                    <a:pos x="10" y="41"/>
                  </a:cxn>
                  <a:cxn ang="0">
                    <a:pos x="7" y="39"/>
                  </a:cxn>
                  <a:cxn ang="0">
                    <a:pos x="5" y="34"/>
                  </a:cxn>
                  <a:cxn ang="0">
                    <a:pos x="5" y="27"/>
                  </a:cxn>
                  <a:cxn ang="0">
                    <a:pos x="5" y="16"/>
                  </a:cxn>
                  <a:cxn ang="0">
                    <a:pos x="0" y="27"/>
                  </a:cxn>
                  <a:cxn ang="0">
                    <a:pos x="0" y="34"/>
                  </a:cxn>
                  <a:cxn ang="0">
                    <a:pos x="0" y="42"/>
                  </a:cxn>
                  <a:cxn ang="0">
                    <a:pos x="3" y="42"/>
                  </a:cxn>
                  <a:cxn ang="0">
                    <a:pos x="8" y="42"/>
                  </a:cxn>
                  <a:cxn ang="0">
                    <a:pos x="12" y="42"/>
                  </a:cxn>
                  <a:cxn ang="0">
                    <a:pos x="17" y="42"/>
                  </a:cxn>
                  <a:cxn ang="0">
                    <a:pos x="23" y="41"/>
                  </a:cxn>
                  <a:cxn ang="0">
                    <a:pos x="30" y="37"/>
                  </a:cxn>
                  <a:cxn ang="0">
                    <a:pos x="35" y="34"/>
                  </a:cxn>
                  <a:cxn ang="0">
                    <a:pos x="37" y="27"/>
                  </a:cxn>
                  <a:cxn ang="0">
                    <a:pos x="38" y="21"/>
                  </a:cxn>
                  <a:cxn ang="0">
                    <a:pos x="37" y="14"/>
                  </a:cxn>
                  <a:cxn ang="0">
                    <a:pos x="35" y="7"/>
                  </a:cxn>
                  <a:cxn ang="0">
                    <a:pos x="32" y="4"/>
                  </a:cxn>
                  <a:cxn ang="0">
                    <a:pos x="25" y="0"/>
                  </a:cxn>
                  <a:cxn ang="0">
                    <a:pos x="18" y="0"/>
                  </a:cxn>
                  <a:cxn ang="0">
                    <a:pos x="13" y="0"/>
                  </a:cxn>
                  <a:cxn ang="0">
                    <a:pos x="10" y="0"/>
                  </a:cxn>
                  <a:cxn ang="0">
                    <a:pos x="5" y="0"/>
                  </a:cxn>
                  <a:cxn ang="0">
                    <a:pos x="0" y="0"/>
                  </a:cxn>
                  <a:cxn ang="0">
                    <a:pos x="0" y="7"/>
                  </a:cxn>
                  <a:cxn ang="0">
                    <a:pos x="0" y="16"/>
                  </a:cxn>
                  <a:cxn ang="0">
                    <a:pos x="0" y="27"/>
                  </a:cxn>
                </a:cxnLst>
                <a:rect l="0" t="0" r="r" b="b"/>
                <a:pathLst>
                  <a:path w="38" h="42">
                    <a:moveTo>
                      <a:pt x="5" y="16"/>
                    </a:moveTo>
                    <a:lnTo>
                      <a:pt x="5" y="9"/>
                    </a:lnTo>
                    <a:lnTo>
                      <a:pt x="7" y="4"/>
                    </a:lnTo>
                    <a:lnTo>
                      <a:pt x="10" y="2"/>
                    </a:lnTo>
                    <a:lnTo>
                      <a:pt x="15" y="2"/>
                    </a:lnTo>
                    <a:lnTo>
                      <a:pt x="22" y="4"/>
                    </a:lnTo>
                    <a:lnTo>
                      <a:pt x="27" y="5"/>
                    </a:lnTo>
                    <a:lnTo>
                      <a:pt x="30" y="9"/>
                    </a:lnTo>
                    <a:lnTo>
                      <a:pt x="32" y="14"/>
                    </a:lnTo>
                    <a:lnTo>
                      <a:pt x="32" y="21"/>
                    </a:lnTo>
                    <a:lnTo>
                      <a:pt x="32" y="26"/>
                    </a:lnTo>
                    <a:lnTo>
                      <a:pt x="30" y="31"/>
                    </a:lnTo>
                    <a:lnTo>
                      <a:pt x="28" y="34"/>
                    </a:lnTo>
                    <a:lnTo>
                      <a:pt x="27" y="36"/>
                    </a:lnTo>
                    <a:lnTo>
                      <a:pt x="25" y="37"/>
                    </a:lnTo>
                    <a:lnTo>
                      <a:pt x="23" y="39"/>
                    </a:lnTo>
                    <a:lnTo>
                      <a:pt x="22" y="39"/>
                    </a:lnTo>
                    <a:lnTo>
                      <a:pt x="20" y="39"/>
                    </a:lnTo>
                    <a:lnTo>
                      <a:pt x="18" y="41"/>
                    </a:lnTo>
                    <a:lnTo>
                      <a:pt x="17" y="41"/>
                    </a:lnTo>
                    <a:lnTo>
                      <a:pt x="15" y="41"/>
                    </a:lnTo>
                    <a:lnTo>
                      <a:pt x="13" y="41"/>
                    </a:lnTo>
                    <a:lnTo>
                      <a:pt x="10" y="41"/>
                    </a:lnTo>
                    <a:lnTo>
                      <a:pt x="7" y="39"/>
                    </a:lnTo>
                    <a:lnTo>
                      <a:pt x="5" y="34"/>
                    </a:lnTo>
                    <a:lnTo>
                      <a:pt x="5" y="27"/>
                    </a:lnTo>
                    <a:lnTo>
                      <a:pt x="5" y="16"/>
                    </a:lnTo>
                    <a:close/>
                    <a:moveTo>
                      <a:pt x="0" y="27"/>
                    </a:moveTo>
                    <a:lnTo>
                      <a:pt x="0" y="34"/>
                    </a:lnTo>
                    <a:lnTo>
                      <a:pt x="0" y="42"/>
                    </a:lnTo>
                    <a:lnTo>
                      <a:pt x="3" y="42"/>
                    </a:lnTo>
                    <a:lnTo>
                      <a:pt x="8" y="42"/>
                    </a:lnTo>
                    <a:lnTo>
                      <a:pt x="12" y="42"/>
                    </a:lnTo>
                    <a:lnTo>
                      <a:pt x="17" y="42"/>
                    </a:lnTo>
                    <a:lnTo>
                      <a:pt x="23" y="41"/>
                    </a:lnTo>
                    <a:lnTo>
                      <a:pt x="30" y="37"/>
                    </a:lnTo>
                    <a:lnTo>
                      <a:pt x="35" y="34"/>
                    </a:lnTo>
                    <a:lnTo>
                      <a:pt x="37" y="27"/>
                    </a:lnTo>
                    <a:lnTo>
                      <a:pt x="38" y="21"/>
                    </a:lnTo>
                    <a:lnTo>
                      <a:pt x="37" y="14"/>
                    </a:lnTo>
                    <a:lnTo>
                      <a:pt x="35" y="7"/>
                    </a:lnTo>
                    <a:lnTo>
                      <a:pt x="32" y="4"/>
                    </a:lnTo>
                    <a:lnTo>
                      <a:pt x="25" y="0"/>
                    </a:lnTo>
                    <a:lnTo>
                      <a:pt x="18" y="0"/>
                    </a:lnTo>
                    <a:lnTo>
                      <a:pt x="13" y="0"/>
                    </a:lnTo>
                    <a:lnTo>
                      <a:pt x="10" y="0"/>
                    </a:lnTo>
                    <a:lnTo>
                      <a:pt x="5" y="0"/>
                    </a:lnTo>
                    <a:lnTo>
                      <a:pt x="0" y="0"/>
                    </a:lnTo>
                    <a:lnTo>
                      <a:pt x="0" y="7"/>
                    </a:lnTo>
                    <a:lnTo>
                      <a:pt x="0" y="16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588" name="Freeform 380"/>
              <p:cNvSpPr>
                <a:spLocks noEditPoints="1"/>
              </p:cNvSpPr>
              <p:nvPr/>
            </p:nvSpPr>
            <p:spPr bwMode="auto">
              <a:xfrm>
                <a:off x="2837" y="2094"/>
                <a:ext cx="38" cy="43"/>
              </a:xfrm>
              <a:custGeom>
                <a:avLst/>
                <a:gdLst/>
                <a:ahLst/>
                <a:cxnLst>
                  <a:cxn ang="0">
                    <a:pos x="18" y="0"/>
                  </a:cxn>
                  <a:cxn ang="0">
                    <a:pos x="10" y="22"/>
                  </a:cxn>
                  <a:cxn ang="0">
                    <a:pos x="0" y="43"/>
                  </a:cxn>
                  <a:cxn ang="0">
                    <a:pos x="1" y="43"/>
                  </a:cxn>
                  <a:cxn ang="0">
                    <a:pos x="1" y="43"/>
                  </a:cxn>
                  <a:cxn ang="0">
                    <a:pos x="3" y="43"/>
                  </a:cxn>
                  <a:cxn ang="0">
                    <a:pos x="5" y="43"/>
                  </a:cxn>
                  <a:cxn ang="0">
                    <a:pos x="6" y="37"/>
                  </a:cxn>
                  <a:cxn ang="0">
                    <a:pos x="10" y="27"/>
                  </a:cxn>
                  <a:cxn ang="0">
                    <a:pos x="13" y="27"/>
                  </a:cxn>
                  <a:cxn ang="0">
                    <a:pos x="18" y="27"/>
                  </a:cxn>
                  <a:cxn ang="0">
                    <a:pos x="21" y="27"/>
                  </a:cxn>
                  <a:cxn ang="0">
                    <a:pos x="25" y="27"/>
                  </a:cxn>
                  <a:cxn ang="0">
                    <a:pos x="26" y="32"/>
                  </a:cxn>
                  <a:cxn ang="0">
                    <a:pos x="28" y="35"/>
                  </a:cxn>
                  <a:cxn ang="0">
                    <a:pos x="30" y="40"/>
                  </a:cxn>
                  <a:cxn ang="0">
                    <a:pos x="31" y="43"/>
                  </a:cxn>
                  <a:cxn ang="0">
                    <a:pos x="33" y="43"/>
                  </a:cxn>
                  <a:cxn ang="0">
                    <a:pos x="35" y="43"/>
                  </a:cxn>
                  <a:cxn ang="0">
                    <a:pos x="36" y="43"/>
                  </a:cxn>
                  <a:cxn ang="0">
                    <a:pos x="38" y="43"/>
                  </a:cxn>
                  <a:cxn ang="0">
                    <a:pos x="30" y="25"/>
                  </a:cxn>
                  <a:cxn ang="0">
                    <a:pos x="20" y="0"/>
                  </a:cxn>
                  <a:cxn ang="0">
                    <a:pos x="18" y="0"/>
                  </a:cxn>
                  <a:cxn ang="0">
                    <a:pos x="18" y="8"/>
                  </a:cxn>
                  <a:cxn ang="0">
                    <a:pos x="25" y="25"/>
                  </a:cxn>
                  <a:cxn ang="0">
                    <a:pos x="21" y="25"/>
                  </a:cxn>
                  <a:cxn ang="0">
                    <a:pos x="18" y="25"/>
                  </a:cxn>
                  <a:cxn ang="0">
                    <a:pos x="15" y="25"/>
                  </a:cxn>
                  <a:cxn ang="0">
                    <a:pos x="11" y="25"/>
                  </a:cxn>
                  <a:cxn ang="0">
                    <a:pos x="18" y="8"/>
                  </a:cxn>
                </a:cxnLst>
                <a:rect l="0" t="0" r="r" b="b"/>
                <a:pathLst>
                  <a:path w="38" h="43">
                    <a:moveTo>
                      <a:pt x="18" y="0"/>
                    </a:moveTo>
                    <a:lnTo>
                      <a:pt x="10" y="22"/>
                    </a:lnTo>
                    <a:lnTo>
                      <a:pt x="0" y="43"/>
                    </a:lnTo>
                    <a:lnTo>
                      <a:pt x="1" y="43"/>
                    </a:lnTo>
                    <a:lnTo>
                      <a:pt x="1" y="43"/>
                    </a:lnTo>
                    <a:lnTo>
                      <a:pt x="3" y="43"/>
                    </a:lnTo>
                    <a:lnTo>
                      <a:pt x="5" y="43"/>
                    </a:lnTo>
                    <a:lnTo>
                      <a:pt x="6" y="37"/>
                    </a:lnTo>
                    <a:lnTo>
                      <a:pt x="10" y="27"/>
                    </a:lnTo>
                    <a:lnTo>
                      <a:pt x="13" y="27"/>
                    </a:lnTo>
                    <a:lnTo>
                      <a:pt x="18" y="27"/>
                    </a:lnTo>
                    <a:lnTo>
                      <a:pt x="21" y="27"/>
                    </a:lnTo>
                    <a:lnTo>
                      <a:pt x="25" y="27"/>
                    </a:lnTo>
                    <a:lnTo>
                      <a:pt x="26" y="32"/>
                    </a:lnTo>
                    <a:lnTo>
                      <a:pt x="28" y="35"/>
                    </a:lnTo>
                    <a:lnTo>
                      <a:pt x="30" y="40"/>
                    </a:lnTo>
                    <a:lnTo>
                      <a:pt x="31" y="43"/>
                    </a:lnTo>
                    <a:lnTo>
                      <a:pt x="33" y="43"/>
                    </a:lnTo>
                    <a:lnTo>
                      <a:pt x="35" y="43"/>
                    </a:lnTo>
                    <a:lnTo>
                      <a:pt x="36" y="43"/>
                    </a:lnTo>
                    <a:lnTo>
                      <a:pt x="38" y="43"/>
                    </a:lnTo>
                    <a:lnTo>
                      <a:pt x="30" y="25"/>
                    </a:lnTo>
                    <a:lnTo>
                      <a:pt x="20" y="0"/>
                    </a:lnTo>
                    <a:lnTo>
                      <a:pt x="18" y="0"/>
                    </a:lnTo>
                    <a:close/>
                    <a:moveTo>
                      <a:pt x="18" y="8"/>
                    </a:moveTo>
                    <a:lnTo>
                      <a:pt x="25" y="25"/>
                    </a:lnTo>
                    <a:lnTo>
                      <a:pt x="21" y="25"/>
                    </a:lnTo>
                    <a:lnTo>
                      <a:pt x="18" y="25"/>
                    </a:lnTo>
                    <a:lnTo>
                      <a:pt x="15" y="25"/>
                    </a:lnTo>
                    <a:lnTo>
                      <a:pt x="11" y="25"/>
                    </a:lnTo>
                    <a:lnTo>
                      <a:pt x="18" y="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589" name="Freeform 381"/>
              <p:cNvSpPr>
                <a:spLocks noEditPoints="1"/>
              </p:cNvSpPr>
              <p:nvPr/>
            </p:nvSpPr>
            <p:spPr bwMode="auto">
              <a:xfrm>
                <a:off x="2882" y="2095"/>
                <a:ext cx="30" cy="42"/>
              </a:xfrm>
              <a:custGeom>
                <a:avLst/>
                <a:gdLst/>
                <a:ahLst/>
                <a:cxnLst>
                  <a:cxn ang="0">
                    <a:pos x="7" y="9"/>
                  </a:cxn>
                  <a:cxn ang="0">
                    <a:pos x="8" y="2"/>
                  </a:cxn>
                  <a:cxn ang="0">
                    <a:pos x="13" y="2"/>
                  </a:cxn>
                  <a:cxn ang="0">
                    <a:pos x="17" y="2"/>
                  </a:cxn>
                  <a:cxn ang="0">
                    <a:pos x="20" y="5"/>
                  </a:cxn>
                  <a:cxn ang="0">
                    <a:pos x="22" y="7"/>
                  </a:cxn>
                  <a:cxn ang="0">
                    <a:pos x="22" y="12"/>
                  </a:cxn>
                  <a:cxn ang="0">
                    <a:pos x="18" y="17"/>
                  </a:cxn>
                  <a:cxn ang="0">
                    <a:pos x="17" y="19"/>
                  </a:cxn>
                  <a:cxn ang="0">
                    <a:pos x="12" y="19"/>
                  </a:cxn>
                  <a:cxn ang="0">
                    <a:pos x="8" y="19"/>
                  </a:cxn>
                  <a:cxn ang="0">
                    <a:pos x="7" y="16"/>
                  </a:cxn>
                  <a:cxn ang="0">
                    <a:pos x="2" y="34"/>
                  </a:cxn>
                  <a:cxn ang="0">
                    <a:pos x="2" y="42"/>
                  </a:cxn>
                  <a:cxn ang="0">
                    <a:pos x="5" y="42"/>
                  </a:cxn>
                  <a:cxn ang="0">
                    <a:pos x="7" y="34"/>
                  </a:cxn>
                  <a:cxn ang="0">
                    <a:pos x="7" y="22"/>
                  </a:cxn>
                  <a:cxn ang="0">
                    <a:pos x="13" y="27"/>
                  </a:cxn>
                  <a:cxn ang="0">
                    <a:pos x="22" y="39"/>
                  </a:cxn>
                  <a:cxn ang="0">
                    <a:pos x="25" y="42"/>
                  </a:cxn>
                  <a:cxn ang="0">
                    <a:pos x="28" y="42"/>
                  </a:cxn>
                  <a:cxn ang="0">
                    <a:pos x="22" y="32"/>
                  </a:cxn>
                  <a:cxn ang="0">
                    <a:pos x="17" y="21"/>
                  </a:cxn>
                  <a:cxn ang="0">
                    <a:pos x="20" y="19"/>
                  </a:cxn>
                  <a:cxn ang="0">
                    <a:pos x="23" y="17"/>
                  </a:cxn>
                  <a:cxn ang="0">
                    <a:pos x="27" y="12"/>
                  </a:cxn>
                  <a:cxn ang="0">
                    <a:pos x="27" y="7"/>
                  </a:cxn>
                  <a:cxn ang="0">
                    <a:pos x="23" y="2"/>
                  </a:cxn>
                  <a:cxn ang="0">
                    <a:pos x="15" y="0"/>
                  </a:cxn>
                  <a:cxn ang="0">
                    <a:pos x="10" y="0"/>
                  </a:cxn>
                  <a:cxn ang="0">
                    <a:pos x="7" y="0"/>
                  </a:cxn>
                  <a:cxn ang="0">
                    <a:pos x="0" y="0"/>
                  </a:cxn>
                  <a:cxn ang="0">
                    <a:pos x="2" y="16"/>
                  </a:cxn>
                </a:cxnLst>
                <a:rect l="0" t="0" r="r" b="b"/>
                <a:pathLst>
                  <a:path w="30" h="42">
                    <a:moveTo>
                      <a:pt x="7" y="16"/>
                    </a:moveTo>
                    <a:lnTo>
                      <a:pt x="7" y="9"/>
                    </a:lnTo>
                    <a:lnTo>
                      <a:pt x="7" y="2"/>
                    </a:lnTo>
                    <a:lnTo>
                      <a:pt x="8" y="2"/>
                    </a:lnTo>
                    <a:lnTo>
                      <a:pt x="12" y="2"/>
                    </a:lnTo>
                    <a:lnTo>
                      <a:pt x="13" y="2"/>
                    </a:lnTo>
                    <a:lnTo>
                      <a:pt x="15" y="2"/>
                    </a:lnTo>
                    <a:lnTo>
                      <a:pt x="17" y="2"/>
                    </a:lnTo>
                    <a:lnTo>
                      <a:pt x="18" y="4"/>
                    </a:lnTo>
                    <a:lnTo>
                      <a:pt x="20" y="5"/>
                    </a:lnTo>
                    <a:lnTo>
                      <a:pt x="20" y="5"/>
                    </a:lnTo>
                    <a:lnTo>
                      <a:pt x="22" y="7"/>
                    </a:lnTo>
                    <a:lnTo>
                      <a:pt x="22" y="11"/>
                    </a:lnTo>
                    <a:lnTo>
                      <a:pt x="22" y="12"/>
                    </a:lnTo>
                    <a:lnTo>
                      <a:pt x="20" y="16"/>
                    </a:lnTo>
                    <a:lnTo>
                      <a:pt x="18" y="17"/>
                    </a:lnTo>
                    <a:lnTo>
                      <a:pt x="18" y="17"/>
                    </a:lnTo>
                    <a:lnTo>
                      <a:pt x="17" y="19"/>
                    </a:lnTo>
                    <a:lnTo>
                      <a:pt x="13" y="19"/>
                    </a:lnTo>
                    <a:lnTo>
                      <a:pt x="12" y="19"/>
                    </a:lnTo>
                    <a:lnTo>
                      <a:pt x="10" y="21"/>
                    </a:lnTo>
                    <a:lnTo>
                      <a:pt x="8" y="19"/>
                    </a:lnTo>
                    <a:lnTo>
                      <a:pt x="7" y="19"/>
                    </a:lnTo>
                    <a:lnTo>
                      <a:pt x="7" y="16"/>
                    </a:lnTo>
                    <a:close/>
                    <a:moveTo>
                      <a:pt x="2" y="27"/>
                    </a:moveTo>
                    <a:lnTo>
                      <a:pt x="2" y="34"/>
                    </a:lnTo>
                    <a:lnTo>
                      <a:pt x="0" y="42"/>
                    </a:lnTo>
                    <a:lnTo>
                      <a:pt x="2" y="42"/>
                    </a:lnTo>
                    <a:lnTo>
                      <a:pt x="3" y="42"/>
                    </a:lnTo>
                    <a:lnTo>
                      <a:pt x="5" y="42"/>
                    </a:lnTo>
                    <a:lnTo>
                      <a:pt x="7" y="42"/>
                    </a:lnTo>
                    <a:lnTo>
                      <a:pt x="7" y="34"/>
                    </a:lnTo>
                    <a:lnTo>
                      <a:pt x="7" y="27"/>
                    </a:lnTo>
                    <a:lnTo>
                      <a:pt x="7" y="22"/>
                    </a:lnTo>
                    <a:lnTo>
                      <a:pt x="8" y="22"/>
                    </a:lnTo>
                    <a:lnTo>
                      <a:pt x="13" y="27"/>
                    </a:lnTo>
                    <a:lnTo>
                      <a:pt x="17" y="32"/>
                    </a:lnTo>
                    <a:lnTo>
                      <a:pt x="22" y="39"/>
                    </a:lnTo>
                    <a:lnTo>
                      <a:pt x="23" y="42"/>
                    </a:lnTo>
                    <a:lnTo>
                      <a:pt x="25" y="42"/>
                    </a:lnTo>
                    <a:lnTo>
                      <a:pt x="27" y="42"/>
                    </a:lnTo>
                    <a:lnTo>
                      <a:pt x="28" y="42"/>
                    </a:lnTo>
                    <a:lnTo>
                      <a:pt x="30" y="42"/>
                    </a:lnTo>
                    <a:lnTo>
                      <a:pt x="22" y="32"/>
                    </a:lnTo>
                    <a:lnTo>
                      <a:pt x="15" y="22"/>
                    </a:lnTo>
                    <a:lnTo>
                      <a:pt x="17" y="21"/>
                    </a:lnTo>
                    <a:lnTo>
                      <a:pt x="18" y="21"/>
                    </a:lnTo>
                    <a:lnTo>
                      <a:pt x="20" y="19"/>
                    </a:lnTo>
                    <a:lnTo>
                      <a:pt x="22" y="19"/>
                    </a:lnTo>
                    <a:lnTo>
                      <a:pt x="23" y="17"/>
                    </a:lnTo>
                    <a:lnTo>
                      <a:pt x="25" y="14"/>
                    </a:lnTo>
                    <a:lnTo>
                      <a:pt x="27" y="12"/>
                    </a:lnTo>
                    <a:lnTo>
                      <a:pt x="27" y="9"/>
                    </a:lnTo>
                    <a:lnTo>
                      <a:pt x="27" y="7"/>
                    </a:lnTo>
                    <a:lnTo>
                      <a:pt x="25" y="4"/>
                    </a:lnTo>
                    <a:lnTo>
                      <a:pt x="23" y="2"/>
                    </a:lnTo>
                    <a:lnTo>
                      <a:pt x="18" y="0"/>
                    </a:lnTo>
                    <a:lnTo>
                      <a:pt x="15" y="0"/>
                    </a:lnTo>
                    <a:lnTo>
                      <a:pt x="13" y="0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2" y="7"/>
                    </a:lnTo>
                    <a:lnTo>
                      <a:pt x="2" y="16"/>
                    </a:lnTo>
                    <a:lnTo>
                      <a:pt x="2" y="2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590" name="Freeform 382"/>
              <p:cNvSpPr>
                <a:spLocks noEditPoints="1"/>
              </p:cNvSpPr>
              <p:nvPr/>
            </p:nvSpPr>
            <p:spPr bwMode="auto">
              <a:xfrm>
                <a:off x="2915" y="2094"/>
                <a:ext cx="39" cy="43"/>
              </a:xfrm>
              <a:custGeom>
                <a:avLst/>
                <a:gdLst/>
                <a:ahLst/>
                <a:cxnLst>
                  <a:cxn ang="0">
                    <a:pos x="19" y="0"/>
                  </a:cxn>
                  <a:cxn ang="0">
                    <a:pos x="11" y="22"/>
                  </a:cxn>
                  <a:cxn ang="0">
                    <a:pos x="0" y="43"/>
                  </a:cxn>
                  <a:cxn ang="0">
                    <a:pos x="2" y="43"/>
                  </a:cxn>
                  <a:cxn ang="0">
                    <a:pos x="4" y="43"/>
                  </a:cxn>
                  <a:cxn ang="0">
                    <a:pos x="4" y="43"/>
                  </a:cxn>
                  <a:cxn ang="0">
                    <a:pos x="5" y="43"/>
                  </a:cxn>
                  <a:cxn ang="0">
                    <a:pos x="7" y="37"/>
                  </a:cxn>
                  <a:cxn ang="0">
                    <a:pos x="11" y="27"/>
                  </a:cxn>
                  <a:cxn ang="0">
                    <a:pos x="16" y="27"/>
                  </a:cxn>
                  <a:cxn ang="0">
                    <a:pos x="19" y="27"/>
                  </a:cxn>
                  <a:cxn ang="0">
                    <a:pos x="22" y="27"/>
                  </a:cxn>
                  <a:cxn ang="0">
                    <a:pos x="26" y="27"/>
                  </a:cxn>
                  <a:cxn ang="0">
                    <a:pos x="27" y="32"/>
                  </a:cxn>
                  <a:cxn ang="0">
                    <a:pos x="31" y="35"/>
                  </a:cxn>
                  <a:cxn ang="0">
                    <a:pos x="31" y="40"/>
                  </a:cxn>
                  <a:cxn ang="0">
                    <a:pos x="32" y="43"/>
                  </a:cxn>
                  <a:cxn ang="0">
                    <a:pos x="34" y="43"/>
                  </a:cxn>
                  <a:cxn ang="0">
                    <a:pos x="36" y="43"/>
                  </a:cxn>
                  <a:cxn ang="0">
                    <a:pos x="37" y="43"/>
                  </a:cxn>
                  <a:cxn ang="0">
                    <a:pos x="39" y="43"/>
                  </a:cxn>
                  <a:cxn ang="0">
                    <a:pos x="31" y="25"/>
                  </a:cxn>
                  <a:cxn ang="0">
                    <a:pos x="21" y="0"/>
                  </a:cxn>
                  <a:cxn ang="0">
                    <a:pos x="19" y="0"/>
                  </a:cxn>
                  <a:cxn ang="0">
                    <a:pos x="19" y="8"/>
                  </a:cxn>
                  <a:cxn ang="0">
                    <a:pos x="26" y="25"/>
                  </a:cxn>
                  <a:cxn ang="0">
                    <a:pos x="22" y="25"/>
                  </a:cxn>
                  <a:cxn ang="0">
                    <a:pos x="19" y="25"/>
                  </a:cxn>
                  <a:cxn ang="0">
                    <a:pos x="16" y="25"/>
                  </a:cxn>
                  <a:cxn ang="0">
                    <a:pos x="12" y="25"/>
                  </a:cxn>
                  <a:cxn ang="0">
                    <a:pos x="19" y="8"/>
                  </a:cxn>
                </a:cxnLst>
                <a:rect l="0" t="0" r="r" b="b"/>
                <a:pathLst>
                  <a:path w="39" h="43">
                    <a:moveTo>
                      <a:pt x="19" y="0"/>
                    </a:moveTo>
                    <a:lnTo>
                      <a:pt x="11" y="22"/>
                    </a:lnTo>
                    <a:lnTo>
                      <a:pt x="0" y="43"/>
                    </a:lnTo>
                    <a:lnTo>
                      <a:pt x="2" y="43"/>
                    </a:lnTo>
                    <a:lnTo>
                      <a:pt x="4" y="43"/>
                    </a:lnTo>
                    <a:lnTo>
                      <a:pt x="4" y="43"/>
                    </a:lnTo>
                    <a:lnTo>
                      <a:pt x="5" y="43"/>
                    </a:lnTo>
                    <a:lnTo>
                      <a:pt x="7" y="37"/>
                    </a:lnTo>
                    <a:lnTo>
                      <a:pt x="11" y="27"/>
                    </a:lnTo>
                    <a:lnTo>
                      <a:pt x="16" y="27"/>
                    </a:lnTo>
                    <a:lnTo>
                      <a:pt x="19" y="27"/>
                    </a:lnTo>
                    <a:lnTo>
                      <a:pt x="22" y="27"/>
                    </a:lnTo>
                    <a:lnTo>
                      <a:pt x="26" y="27"/>
                    </a:lnTo>
                    <a:lnTo>
                      <a:pt x="27" y="32"/>
                    </a:lnTo>
                    <a:lnTo>
                      <a:pt x="31" y="35"/>
                    </a:lnTo>
                    <a:lnTo>
                      <a:pt x="31" y="40"/>
                    </a:lnTo>
                    <a:lnTo>
                      <a:pt x="32" y="43"/>
                    </a:lnTo>
                    <a:lnTo>
                      <a:pt x="34" y="43"/>
                    </a:lnTo>
                    <a:lnTo>
                      <a:pt x="36" y="43"/>
                    </a:lnTo>
                    <a:lnTo>
                      <a:pt x="37" y="43"/>
                    </a:lnTo>
                    <a:lnTo>
                      <a:pt x="39" y="43"/>
                    </a:lnTo>
                    <a:lnTo>
                      <a:pt x="31" y="25"/>
                    </a:lnTo>
                    <a:lnTo>
                      <a:pt x="21" y="0"/>
                    </a:lnTo>
                    <a:lnTo>
                      <a:pt x="19" y="0"/>
                    </a:lnTo>
                    <a:close/>
                    <a:moveTo>
                      <a:pt x="19" y="8"/>
                    </a:moveTo>
                    <a:lnTo>
                      <a:pt x="26" y="25"/>
                    </a:lnTo>
                    <a:lnTo>
                      <a:pt x="22" y="25"/>
                    </a:lnTo>
                    <a:lnTo>
                      <a:pt x="19" y="25"/>
                    </a:lnTo>
                    <a:lnTo>
                      <a:pt x="16" y="25"/>
                    </a:lnTo>
                    <a:lnTo>
                      <a:pt x="12" y="25"/>
                    </a:lnTo>
                    <a:lnTo>
                      <a:pt x="19" y="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591" name="Freeform 383"/>
              <p:cNvSpPr>
                <a:spLocks/>
              </p:cNvSpPr>
              <p:nvPr/>
            </p:nvSpPr>
            <p:spPr bwMode="auto">
              <a:xfrm>
                <a:off x="1614" y="2312"/>
                <a:ext cx="32" cy="44"/>
              </a:xfrm>
              <a:custGeom>
                <a:avLst/>
                <a:gdLst/>
                <a:ahLst/>
                <a:cxnLst>
                  <a:cxn ang="0">
                    <a:pos x="0" y="44"/>
                  </a:cxn>
                  <a:cxn ang="0">
                    <a:pos x="2" y="44"/>
                  </a:cxn>
                  <a:cxn ang="0">
                    <a:pos x="4" y="44"/>
                  </a:cxn>
                  <a:cxn ang="0">
                    <a:pos x="5" y="44"/>
                  </a:cxn>
                  <a:cxn ang="0">
                    <a:pos x="7" y="44"/>
                  </a:cxn>
                  <a:cxn ang="0">
                    <a:pos x="7" y="35"/>
                  </a:cxn>
                  <a:cxn ang="0">
                    <a:pos x="7" y="27"/>
                  </a:cxn>
                  <a:cxn ang="0">
                    <a:pos x="7" y="22"/>
                  </a:cxn>
                  <a:cxn ang="0">
                    <a:pos x="7" y="22"/>
                  </a:cxn>
                  <a:cxn ang="0">
                    <a:pos x="7" y="22"/>
                  </a:cxn>
                  <a:cxn ang="0">
                    <a:pos x="7" y="22"/>
                  </a:cxn>
                  <a:cxn ang="0">
                    <a:pos x="7" y="22"/>
                  </a:cxn>
                  <a:cxn ang="0">
                    <a:pos x="12" y="27"/>
                  </a:cxn>
                  <a:cxn ang="0">
                    <a:pos x="17" y="35"/>
                  </a:cxn>
                  <a:cxn ang="0">
                    <a:pos x="26" y="44"/>
                  </a:cxn>
                  <a:cxn ang="0">
                    <a:pos x="27" y="44"/>
                  </a:cxn>
                  <a:cxn ang="0">
                    <a:pos x="29" y="44"/>
                  </a:cxn>
                  <a:cxn ang="0">
                    <a:pos x="31" y="44"/>
                  </a:cxn>
                  <a:cxn ang="0">
                    <a:pos x="32" y="44"/>
                  </a:cxn>
                  <a:cxn ang="0">
                    <a:pos x="22" y="32"/>
                  </a:cxn>
                  <a:cxn ang="0">
                    <a:pos x="12" y="20"/>
                  </a:cxn>
                  <a:cxn ang="0">
                    <a:pos x="21" y="10"/>
                  </a:cxn>
                  <a:cxn ang="0">
                    <a:pos x="31" y="0"/>
                  </a:cxn>
                  <a:cxn ang="0">
                    <a:pos x="29" y="0"/>
                  </a:cxn>
                  <a:cxn ang="0">
                    <a:pos x="29" y="0"/>
                  </a:cxn>
                  <a:cxn ang="0">
                    <a:pos x="27" y="0"/>
                  </a:cxn>
                  <a:cxn ang="0">
                    <a:pos x="26" y="0"/>
                  </a:cxn>
                  <a:cxn ang="0">
                    <a:pos x="17" y="10"/>
                  </a:cxn>
                  <a:cxn ang="0">
                    <a:pos x="7" y="20"/>
                  </a:cxn>
                  <a:cxn ang="0">
                    <a:pos x="7" y="20"/>
                  </a:cxn>
                  <a:cxn ang="0">
                    <a:pos x="7" y="20"/>
                  </a:cxn>
                  <a:cxn ang="0">
                    <a:pos x="7" y="20"/>
                  </a:cxn>
                  <a:cxn ang="0">
                    <a:pos x="7" y="20"/>
                  </a:cxn>
                  <a:cxn ang="0">
                    <a:pos x="7" y="17"/>
                  </a:cxn>
                  <a:cxn ang="0">
                    <a:pos x="7" y="8"/>
                  </a:cxn>
                  <a:cxn ang="0">
                    <a:pos x="7" y="0"/>
                  </a:cxn>
                  <a:cxn ang="0">
                    <a:pos x="5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8"/>
                  </a:cxn>
                  <a:cxn ang="0">
                    <a:pos x="2" y="17"/>
                  </a:cxn>
                  <a:cxn ang="0">
                    <a:pos x="2" y="27"/>
                  </a:cxn>
                  <a:cxn ang="0">
                    <a:pos x="0" y="35"/>
                  </a:cxn>
                  <a:cxn ang="0">
                    <a:pos x="0" y="44"/>
                  </a:cxn>
                </a:cxnLst>
                <a:rect l="0" t="0" r="r" b="b"/>
                <a:pathLst>
                  <a:path w="32" h="44">
                    <a:moveTo>
                      <a:pt x="0" y="44"/>
                    </a:moveTo>
                    <a:lnTo>
                      <a:pt x="2" y="44"/>
                    </a:lnTo>
                    <a:lnTo>
                      <a:pt x="4" y="44"/>
                    </a:lnTo>
                    <a:lnTo>
                      <a:pt x="5" y="44"/>
                    </a:lnTo>
                    <a:lnTo>
                      <a:pt x="7" y="44"/>
                    </a:lnTo>
                    <a:lnTo>
                      <a:pt x="7" y="35"/>
                    </a:lnTo>
                    <a:lnTo>
                      <a:pt x="7" y="27"/>
                    </a:lnTo>
                    <a:lnTo>
                      <a:pt x="7" y="22"/>
                    </a:lnTo>
                    <a:lnTo>
                      <a:pt x="7" y="22"/>
                    </a:lnTo>
                    <a:lnTo>
                      <a:pt x="7" y="22"/>
                    </a:lnTo>
                    <a:lnTo>
                      <a:pt x="7" y="22"/>
                    </a:lnTo>
                    <a:lnTo>
                      <a:pt x="7" y="22"/>
                    </a:lnTo>
                    <a:lnTo>
                      <a:pt x="12" y="27"/>
                    </a:lnTo>
                    <a:lnTo>
                      <a:pt x="17" y="35"/>
                    </a:lnTo>
                    <a:lnTo>
                      <a:pt x="26" y="44"/>
                    </a:lnTo>
                    <a:lnTo>
                      <a:pt x="27" y="44"/>
                    </a:lnTo>
                    <a:lnTo>
                      <a:pt x="29" y="44"/>
                    </a:lnTo>
                    <a:lnTo>
                      <a:pt x="31" y="44"/>
                    </a:lnTo>
                    <a:lnTo>
                      <a:pt x="32" y="44"/>
                    </a:lnTo>
                    <a:lnTo>
                      <a:pt x="22" y="32"/>
                    </a:lnTo>
                    <a:lnTo>
                      <a:pt x="12" y="20"/>
                    </a:lnTo>
                    <a:lnTo>
                      <a:pt x="21" y="10"/>
                    </a:lnTo>
                    <a:lnTo>
                      <a:pt x="31" y="0"/>
                    </a:lnTo>
                    <a:lnTo>
                      <a:pt x="29" y="0"/>
                    </a:lnTo>
                    <a:lnTo>
                      <a:pt x="29" y="0"/>
                    </a:lnTo>
                    <a:lnTo>
                      <a:pt x="27" y="0"/>
                    </a:lnTo>
                    <a:lnTo>
                      <a:pt x="26" y="0"/>
                    </a:lnTo>
                    <a:lnTo>
                      <a:pt x="17" y="10"/>
                    </a:lnTo>
                    <a:lnTo>
                      <a:pt x="7" y="20"/>
                    </a:lnTo>
                    <a:lnTo>
                      <a:pt x="7" y="20"/>
                    </a:lnTo>
                    <a:lnTo>
                      <a:pt x="7" y="20"/>
                    </a:lnTo>
                    <a:lnTo>
                      <a:pt x="7" y="20"/>
                    </a:lnTo>
                    <a:lnTo>
                      <a:pt x="7" y="20"/>
                    </a:lnTo>
                    <a:lnTo>
                      <a:pt x="7" y="17"/>
                    </a:lnTo>
                    <a:lnTo>
                      <a:pt x="7" y="8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8"/>
                    </a:lnTo>
                    <a:lnTo>
                      <a:pt x="2" y="17"/>
                    </a:lnTo>
                    <a:lnTo>
                      <a:pt x="2" y="27"/>
                    </a:lnTo>
                    <a:lnTo>
                      <a:pt x="0" y="35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592" name="Freeform 384"/>
              <p:cNvSpPr>
                <a:spLocks/>
              </p:cNvSpPr>
              <p:nvPr/>
            </p:nvSpPr>
            <p:spPr bwMode="auto">
              <a:xfrm>
                <a:off x="1653" y="2312"/>
                <a:ext cx="5" cy="44"/>
              </a:xfrm>
              <a:custGeom>
                <a:avLst/>
                <a:gdLst/>
                <a:ahLst/>
                <a:cxnLst>
                  <a:cxn ang="0">
                    <a:pos x="0" y="27"/>
                  </a:cxn>
                  <a:cxn ang="0">
                    <a:pos x="0" y="35"/>
                  </a:cxn>
                  <a:cxn ang="0">
                    <a:pos x="0" y="44"/>
                  </a:cxn>
                  <a:cxn ang="0">
                    <a:pos x="2" y="44"/>
                  </a:cxn>
                  <a:cxn ang="0">
                    <a:pos x="2" y="44"/>
                  </a:cxn>
                  <a:cxn ang="0">
                    <a:pos x="3" y="44"/>
                  </a:cxn>
                  <a:cxn ang="0">
                    <a:pos x="5" y="44"/>
                  </a:cxn>
                  <a:cxn ang="0">
                    <a:pos x="5" y="35"/>
                  </a:cxn>
                  <a:cxn ang="0">
                    <a:pos x="5" y="27"/>
                  </a:cxn>
                  <a:cxn ang="0">
                    <a:pos x="5" y="17"/>
                  </a:cxn>
                  <a:cxn ang="0">
                    <a:pos x="5" y="8"/>
                  </a:cxn>
                  <a:cxn ang="0">
                    <a:pos x="5" y="0"/>
                  </a:cxn>
                  <a:cxn ang="0">
                    <a:pos x="3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8"/>
                  </a:cxn>
                  <a:cxn ang="0">
                    <a:pos x="0" y="17"/>
                  </a:cxn>
                  <a:cxn ang="0">
                    <a:pos x="0" y="27"/>
                  </a:cxn>
                </a:cxnLst>
                <a:rect l="0" t="0" r="r" b="b"/>
                <a:pathLst>
                  <a:path w="5" h="44">
                    <a:moveTo>
                      <a:pt x="0" y="27"/>
                    </a:moveTo>
                    <a:lnTo>
                      <a:pt x="0" y="35"/>
                    </a:lnTo>
                    <a:lnTo>
                      <a:pt x="0" y="44"/>
                    </a:lnTo>
                    <a:lnTo>
                      <a:pt x="2" y="44"/>
                    </a:lnTo>
                    <a:lnTo>
                      <a:pt x="2" y="44"/>
                    </a:lnTo>
                    <a:lnTo>
                      <a:pt x="3" y="44"/>
                    </a:lnTo>
                    <a:lnTo>
                      <a:pt x="5" y="44"/>
                    </a:lnTo>
                    <a:lnTo>
                      <a:pt x="5" y="35"/>
                    </a:lnTo>
                    <a:lnTo>
                      <a:pt x="5" y="27"/>
                    </a:lnTo>
                    <a:lnTo>
                      <a:pt x="5" y="17"/>
                    </a:lnTo>
                    <a:lnTo>
                      <a:pt x="5" y="8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8"/>
                    </a:lnTo>
                    <a:lnTo>
                      <a:pt x="0" y="17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593" name="Freeform 385"/>
              <p:cNvSpPr>
                <a:spLocks noEditPoints="1"/>
              </p:cNvSpPr>
              <p:nvPr/>
            </p:nvSpPr>
            <p:spPr bwMode="auto">
              <a:xfrm>
                <a:off x="1670" y="2312"/>
                <a:ext cx="27" cy="44"/>
              </a:xfrm>
              <a:custGeom>
                <a:avLst/>
                <a:gdLst/>
                <a:ahLst/>
                <a:cxnLst>
                  <a:cxn ang="0">
                    <a:pos x="0" y="35"/>
                  </a:cxn>
                  <a:cxn ang="0">
                    <a:pos x="3" y="44"/>
                  </a:cxn>
                  <a:cxn ang="0">
                    <a:pos x="7" y="44"/>
                  </a:cxn>
                  <a:cxn ang="0">
                    <a:pos x="10" y="44"/>
                  </a:cxn>
                  <a:cxn ang="0">
                    <a:pos x="17" y="42"/>
                  </a:cxn>
                  <a:cxn ang="0">
                    <a:pos x="25" y="39"/>
                  </a:cxn>
                  <a:cxn ang="0">
                    <a:pos x="27" y="30"/>
                  </a:cxn>
                  <a:cxn ang="0">
                    <a:pos x="23" y="23"/>
                  </a:cxn>
                  <a:cxn ang="0">
                    <a:pos x="15" y="20"/>
                  </a:cxn>
                  <a:cxn ang="0">
                    <a:pos x="18" y="18"/>
                  </a:cxn>
                  <a:cxn ang="0">
                    <a:pos x="25" y="13"/>
                  </a:cxn>
                  <a:cxn ang="0">
                    <a:pos x="25" y="7"/>
                  </a:cxn>
                  <a:cxn ang="0">
                    <a:pos x="22" y="2"/>
                  </a:cxn>
                  <a:cxn ang="0">
                    <a:pos x="12" y="0"/>
                  </a:cxn>
                  <a:cxn ang="0">
                    <a:pos x="10" y="0"/>
                  </a:cxn>
                  <a:cxn ang="0">
                    <a:pos x="7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5" y="20"/>
                  </a:cxn>
                  <a:cxn ang="0">
                    <a:pos x="5" y="8"/>
                  </a:cxn>
                  <a:cxn ang="0">
                    <a:pos x="7" y="3"/>
                  </a:cxn>
                  <a:cxn ang="0">
                    <a:pos x="12" y="3"/>
                  </a:cxn>
                  <a:cxn ang="0">
                    <a:pos x="15" y="3"/>
                  </a:cxn>
                  <a:cxn ang="0">
                    <a:pos x="18" y="5"/>
                  </a:cxn>
                  <a:cxn ang="0">
                    <a:pos x="20" y="8"/>
                  </a:cxn>
                  <a:cxn ang="0">
                    <a:pos x="18" y="15"/>
                  </a:cxn>
                  <a:cxn ang="0">
                    <a:pos x="13" y="18"/>
                  </a:cxn>
                  <a:cxn ang="0">
                    <a:pos x="5" y="20"/>
                  </a:cxn>
                  <a:cxn ang="0">
                    <a:pos x="8" y="22"/>
                  </a:cxn>
                  <a:cxn ang="0">
                    <a:pos x="17" y="23"/>
                  </a:cxn>
                  <a:cxn ang="0">
                    <a:pos x="20" y="27"/>
                  </a:cxn>
                  <a:cxn ang="0">
                    <a:pos x="20" y="35"/>
                  </a:cxn>
                  <a:cxn ang="0">
                    <a:pos x="15" y="40"/>
                  </a:cxn>
                  <a:cxn ang="0">
                    <a:pos x="8" y="40"/>
                  </a:cxn>
                  <a:cxn ang="0">
                    <a:pos x="5" y="34"/>
                  </a:cxn>
                  <a:cxn ang="0">
                    <a:pos x="5" y="22"/>
                  </a:cxn>
                </a:cxnLst>
                <a:rect l="0" t="0" r="r" b="b"/>
                <a:pathLst>
                  <a:path w="27" h="44">
                    <a:moveTo>
                      <a:pt x="0" y="27"/>
                    </a:moveTo>
                    <a:lnTo>
                      <a:pt x="0" y="35"/>
                    </a:lnTo>
                    <a:lnTo>
                      <a:pt x="0" y="44"/>
                    </a:lnTo>
                    <a:lnTo>
                      <a:pt x="3" y="44"/>
                    </a:lnTo>
                    <a:lnTo>
                      <a:pt x="5" y="44"/>
                    </a:lnTo>
                    <a:lnTo>
                      <a:pt x="7" y="44"/>
                    </a:lnTo>
                    <a:lnTo>
                      <a:pt x="8" y="44"/>
                    </a:lnTo>
                    <a:lnTo>
                      <a:pt x="10" y="44"/>
                    </a:lnTo>
                    <a:lnTo>
                      <a:pt x="12" y="44"/>
                    </a:lnTo>
                    <a:lnTo>
                      <a:pt x="17" y="42"/>
                    </a:lnTo>
                    <a:lnTo>
                      <a:pt x="22" y="40"/>
                    </a:lnTo>
                    <a:lnTo>
                      <a:pt x="25" y="39"/>
                    </a:lnTo>
                    <a:lnTo>
                      <a:pt x="27" y="35"/>
                    </a:lnTo>
                    <a:lnTo>
                      <a:pt x="27" y="30"/>
                    </a:lnTo>
                    <a:lnTo>
                      <a:pt x="25" y="27"/>
                    </a:lnTo>
                    <a:lnTo>
                      <a:pt x="23" y="23"/>
                    </a:lnTo>
                    <a:lnTo>
                      <a:pt x="20" y="22"/>
                    </a:lnTo>
                    <a:lnTo>
                      <a:pt x="15" y="20"/>
                    </a:lnTo>
                    <a:lnTo>
                      <a:pt x="15" y="20"/>
                    </a:lnTo>
                    <a:lnTo>
                      <a:pt x="18" y="18"/>
                    </a:lnTo>
                    <a:lnTo>
                      <a:pt x="22" y="17"/>
                    </a:lnTo>
                    <a:lnTo>
                      <a:pt x="25" y="13"/>
                    </a:lnTo>
                    <a:lnTo>
                      <a:pt x="25" y="10"/>
                    </a:lnTo>
                    <a:lnTo>
                      <a:pt x="25" y="7"/>
                    </a:lnTo>
                    <a:lnTo>
                      <a:pt x="23" y="3"/>
                    </a:lnTo>
                    <a:lnTo>
                      <a:pt x="22" y="2"/>
                    </a:lnTo>
                    <a:lnTo>
                      <a:pt x="17" y="0"/>
                    </a:lnTo>
                    <a:lnTo>
                      <a:pt x="12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0" y="8"/>
                    </a:lnTo>
                    <a:lnTo>
                      <a:pt x="0" y="17"/>
                    </a:lnTo>
                    <a:lnTo>
                      <a:pt x="0" y="27"/>
                    </a:lnTo>
                    <a:close/>
                    <a:moveTo>
                      <a:pt x="5" y="20"/>
                    </a:moveTo>
                    <a:lnTo>
                      <a:pt x="5" y="15"/>
                    </a:lnTo>
                    <a:lnTo>
                      <a:pt x="5" y="8"/>
                    </a:lnTo>
                    <a:lnTo>
                      <a:pt x="5" y="3"/>
                    </a:lnTo>
                    <a:lnTo>
                      <a:pt x="7" y="3"/>
                    </a:lnTo>
                    <a:lnTo>
                      <a:pt x="10" y="3"/>
                    </a:lnTo>
                    <a:lnTo>
                      <a:pt x="12" y="3"/>
                    </a:lnTo>
                    <a:lnTo>
                      <a:pt x="13" y="3"/>
                    </a:lnTo>
                    <a:lnTo>
                      <a:pt x="15" y="3"/>
                    </a:lnTo>
                    <a:lnTo>
                      <a:pt x="17" y="3"/>
                    </a:lnTo>
                    <a:lnTo>
                      <a:pt x="18" y="5"/>
                    </a:lnTo>
                    <a:lnTo>
                      <a:pt x="18" y="7"/>
                    </a:lnTo>
                    <a:lnTo>
                      <a:pt x="20" y="8"/>
                    </a:lnTo>
                    <a:lnTo>
                      <a:pt x="20" y="10"/>
                    </a:lnTo>
                    <a:lnTo>
                      <a:pt x="18" y="15"/>
                    </a:lnTo>
                    <a:lnTo>
                      <a:pt x="17" y="17"/>
                    </a:lnTo>
                    <a:lnTo>
                      <a:pt x="13" y="18"/>
                    </a:lnTo>
                    <a:lnTo>
                      <a:pt x="8" y="20"/>
                    </a:lnTo>
                    <a:lnTo>
                      <a:pt x="5" y="20"/>
                    </a:lnTo>
                    <a:close/>
                    <a:moveTo>
                      <a:pt x="5" y="22"/>
                    </a:moveTo>
                    <a:lnTo>
                      <a:pt x="8" y="22"/>
                    </a:lnTo>
                    <a:lnTo>
                      <a:pt x="13" y="22"/>
                    </a:lnTo>
                    <a:lnTo>
                      <a:pt x="17" y="23"/>
                    </a:lnTo>
                    <a:lnTo>
                      <a:pt x="20" y="25"/>
                    </a:lnTo>
                    <a:lnTo>
                      <a:pt x="20" y="27"/>
                    </a:lnTo>
                    <a:lnTo>
                      <a:pt x="22" y="30"/>
                    </a:lnTo>
                    <a:lnTo>
                      <a:pt x="20" y="35"/>
                    </a:lnTo>
                    <a:lnTo>
                      <a:pt x="18" y="39"/>
                    </a:lnTo>
                    <a:lnTo>
                      <a:pt x="15" y="40"/>
                    </a:lnTo>
                    <a:lnTo>
                      <a:pt x="12" y="40"/>
                    </a:lnTo>
                    <a:lnTo>
                      <a:pt x="8" y="40"/>
                    </a:lnTo>
                    <a:lnTo>
                      <a:pt x="5" y="40"/>
                    </a:lnTo>
                    <a:lnTo>
                      <a:pt x="5" y="34"/>
                    </a:lnTo>
                    <a:lnTo>
                      <a:pt x="5" y="29"/>
                    </a:lnTo>
                    <a:lnTo>
                      <a:pt x="5" y="2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594" name="Freeform 386"/>
              <p:cNvSpPr>
                <a:spLocks/>
              </p:cNvSpPr>
              <p:nvPr/>
            </p:nvSpPr>
            <p:spPr bwMode="auto">
              <a:xfrm>
                <a:off x="1707" y="2312"/>
                <a:ext cx="22" cy="44"/>
              </a:xfrm>
              <a:custGeom>
                <a:avLst/>
                <a:gdLst/>
                <a:ahLst/>
                <a:cxnLst>
                  <a:cxn ang="0">
                    <a:pos x="1" y="27"/>
                  </a:cxn>
                  <a:cxn ang="0">
                    <a:pos x="0" y="35"/>
                  </a:cxn>
                  <a:cxn ang="0">
                    <a:pos x="0" y="44"/>
                  </a:cxn>
                  <a:cxn ang="0">
                    <a:pos x="7" y="44"/>
                  </a:cxn>
                  <a:cxn ang="0">
                    <a:pos x="12" y="44"/>
                  </a:cxn>
                  <a:cxn ang="0">
                    <a:pos x="17" y="44"/>
                  </a:cxn>
                  <a:cxn ang="0">
                    <a:pos x="22" y="44"/>
                  </a:cxn>
                  <a:cxn ang="0">
                    <a:pos x="22" y="42"/>
                  </a:cxn>
                  <a:cxn ang="0">
                    <a:pos x="22" y="42"/>
                  </a:cxn>
                  <a:cxn ang="0">
                    <a:pos x="22" y="40"/>
                  </a:cxn>
                  <a:cxn ang="0">
                    <a:pos x="22" y="40"/>
                  </a:cxn>
                  <a:cxn ang="0">
                    <a:pos x="18" y="40"/>
                  </a:cxn>
                  <a:cxn ang="0">
                    <a:pos x="15" y="40"/>
                  </a:cxn>
                  <a:cxn ang="0">
                    <a:pos x="10" y="40"/>
                  </a:cxn>
                  <a:cxn ang="0">
                    <a:pos x="7" y="40"/>
                  </a:cxn>
                  <a:cxn ang="0">
                    <a:pos x="7" y="37"/>
                  </a:cxn>
                  <a:cxn ang="0">
                    <a:pos x="7" y="30"/>
                  </a:cxn>
                  <a:cxn ang="0">
                    <a:pos x="7" y="27"/>
                  </a:cxn>
                  <a:cxn ang="0">
                    <a:pos x="7" y="23"/>
                  </a:cxn>
                  <a:cxn ang="0">
                    <a:pos x="7" y="22"/>
                  </a:cxn>
                  <a:cxn ang="0">
                    <a:pos x="13" y="22"/>
                  </a:cxn>
                  <a:cxn ang="0">
                    <a:pos x="20" y="22"/>
                  </a:cxn>
                  <a:cxn ang="0">
                    <a:pos x="20" y="22"/>
                  </a:cxn>
                  <a:cxn ang="0">
                    <a:pos x="20" y="20"/>
                  </a:cxn>
                  <a:cxn ang="0">
                    <a:pos x="20" y="20"/>
                  </a:cxn>
                  <a:cxn ang="0">
                    <a:pos x="20" y="18"/>
                  </a:cxn>
                  <a:cxn ang="0">
                    <a:pos x="15" y="18"/>
                  </a:cxn>
                  <a:cxn ang="0">
                    <a:pos x="7" y="20"/>
                  </a:cxn>
                  <a:cxn ang="0">
                    <a:pos x="7" y="15"/>
                  </a:cxn>
                  <a:cxn ang="0">
                    <a:pos x="7" y="12"/>
                  </a:cxn>
                  <a:cxn ang="0">
                    <a:pos x="7" y="7"/>
                  </a:cxn>
                  <a:cxn ang="0">
                    <a:pos x="7" y="3"/>
                  </a:cxn>
                  <a:cxn ang="0">
                    <a:pos x="12" y="3"/>
                  </a:cxn>
                  <a:cxn ang="0">
                    <a:pos x="15" y="3"/>
                  </a:cxn>
                  <a:cxn ang="0">
                    <a:pos x="18" y="3"/>
                  </a:cxn>
                  <a:cxn ang="0">
                    <a:pos x="22" y="3"/>
                  </a:cxn>
                  <a:cxn ang="0">
                    <a:pos x="22" y="3"/>
                  </a:cxn>
                  <a:cxn ang="0">
                    <a:pos x="22" y="2"/>
                  </a:cxn>
                  <a:cxn ang="0">
                    <a:pos x="22" y="2"/>
                  </a:cxn>
                  <a:cxn ang="0">
                    <a:pos x="22" y="0"/>
                  </a:cxn>
                  <a:cxn ang="0">
                    <a:pos x="17" y="0"/>
                  </a:cxn>
                  <a:cxn ang="0">
                    <a:pos x="12" y="0"/>
                  </a:cxn>
                  <a:cxn ang="0">
                    <a:pos x="5" y="0"/>
                  </a:cxn>
                  <a:cxn ang="0">
                    <a:pos x="0" y="0"/>
                  </a:cxn>
                  <a:cxn ang="0">
                    <a:pos x="0" y="8"/>
                  </a:cxn>
                  <a:cxn ang="0">
                    <a:pos x="1" y="17"/>
                  </a:cxn>
                  <a:cxn ang="0">
                    <a:pos x="1" y="27"/>
                  </a:cxn>
                </a:cxnLst>
                <a:rect l="0" t="0" r="r" b="b"/>
                <a:pathLst>
                  <a:path w="22" h="44">
                    <a:moveTo>
                      <a:pt x="1" y="27"/>
                    </a:moveTo>
                    <a:lnTo>
                      <a:pt x="0" y="35"/>
                    </a:lnTo>
                    <a:lnTo>
                      <a:pt x="0" y="44"/>
                    </a:lnTo>
                    <a:lnTo>
                      <a:pt x="7" y="44"/>
                    </a:lnTo>
                    <a:lnTo>
                      <a:pt x="12" y="44"/>
                    </a:lnTo>
                    <a:lnTo>
                      <a:pt x="17" y="44"/>
                    </a:lnTo>
                    <a:lnTo>
                      <a:pt x="22" y="44"/>
                    </a:lnTo>
                    <a:lnTo>
                      <a:pt x="22" y="42"/>
                    </a:lnTo>
                    <a:lnTo>
                      <a:pt x="22" y="42"/>
                    </a:lnTo>
                    <a:lnTo>
                      <a:pt x="22" y="40"/>
                    </a:lnTo>
                    <a:lnTo>
                      <a:pt x="22" y="40"/>
                    </a:lnTo>
                    <a:lnTo>
                      <a:pt x="18" y="40"/>
                    </a:lnTo>
                    <a:lnTo>
                      <a:pt x="15" y="40"/>
                    </a:lnTo>
                    <a:lnTo>
                      <a:pt x="10" y="40"/>
                    </a:lnTo>
                    <a:lnTo>
                      <a:pt x="7" y="40"/>
                    </a:lnTo>
                    <a:lnTo>
                      <a:pt x="7" y="37"/>
                    </a:lnTo>
                    <a:lnTo>
                      <a:pt x="7" y="30"/>
                    </a:lnTo>
                    <a:lnTo>
                      <a:pt x="7" y="27"/>
                    </a:lnTo>
                    <a:lnTo>
                      <a:pt x="7" y="23"/>
                    </a:lnTo>
                    <a:lnTo>
                      <a:pt x="7" y="22"/>
                    </a:lnTo>
                    <a:lnTo>
                      <a:pt x="13" y="22"/>
                    </a:lnTo>
                    <a:lnTo>
                      <a:pt x="20" y="22"/>
                    </a:lnTo>
                    <a:lnTo>
                      <a:pt x="20" y="22"/>
                    </a:lnTo>
                    <a:lnTo>
                      <a:pt x="20" y="20"/>
                    </a:lnTo>
                    <a:lnTo>
                      <a:pt x="20" y="20"/>
                    </a:lnTo>
                    <a:lnTo>
                      <a:pt x="20" y="18"/>
                    </a:lnTo>
                    <a:lnTo>
                      <a:pt x="15" y="18"/>
                    </a:lnTo>
                    <a:lnTo>
                      <a:pt x="7" y="20"/>
                    </a:lnTo>
                    <a:lnTo>
                      <a:pt x="7" y="15"/>
                    </a:lnTo>
                    <a:lnTo>
                      <a:pt x="7" y="12"/>
                    </a:lnTo>
                    <a:lnTo>
                      <a:pt x="7" y="7"/>
                    </a:lnTo>
                    <a:lnTo>
                      <a:pt x="7" y="3"/>
                    </a:lnTo>
                    <a:lnTo>
                      <a:pt x="12" y="3"/>
                    </a:lnTo>
                    <a:lnTo>
                      <a:pt x="15" y="3"/>
                    </a:lnTo>
                    <a:lnTo>
                      <a:pt x="18" y="3"/>
                    </a:lnTo>
                    <a:lnTo>
                      <a:pt x="22" y="3"/>
                    </a:lnTo>
                    <a:lnTo>
                      <a:pt x="22" y="3"/>
                    </a:lnTo>
                    <a:lnTo>
                      <a:pt x="22" y="2"/>
                    </a:lnTo>
                    <a:lnTo>
                      <a:pt x="22" y="2"/>
                    </a:lnTo>
                    <a:lnTo>
                      <a:pt x="22" y="0"/>
                    </a:lnTo>
                    <a:lnTo>
                      <a:pt x="17" y="0"/>
                    </a:lnTo>
                    <a:lnTo>
                      <a:pt x="12" y="0"/>
                    </a:lnTo>
                    <a:lnTo>
                      <a:pt x="5" y="0"/>
                    </a:lnTo>
                    <a:lnTo>
                      <a:pt x="0" y="0"/>
                    </a:lnTo>
                    <a:lnTo>
                      <a:pt x="0" y="8"/>
                    </a:lnTo>
                    <a:lnTo>
                      <a:pt x="1" y="17"/>
                    </a:lnTo>
                    <a:lnTo>
                      <a:pt x="1" y="2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595" name="Freeform 387"/>
              <p:cNvSpPr>
                <a:spLocks noEditPoints="1"/>
              </p:cNvSpPr>
              <p:nvPr/>
            </p:nvSpPr>
            <p:spPr bwMode="auto">
              <a:xfrm>
                <a:off x="1739" y="2312"/>
                <a:ext cx="30" cy="44"/>
              </a:xfrm>
              <a:custGeom>
                <a:avLst/>
                <a:gdLst/>
                <a:ahLst/>
                <a:cxnLst>
                  <a:cxn ang="0">
                    <a:pos x="5" y="10"/>
                  </a:cxn>
                  <a:cxn ang="0">
                    <a:pos x="8" y="3"/>
                  </a:cxn>
                  <a:cxn ang="0">
                    <a:pos x="13" y="3"/>
                  </a:cxn>
                  <a:cxn ang="0">
                    <a:pos x="16" y="3"/>
                  </a:cxn>
                  <a:cxn ang="0">
                    <a:pos x="18" y="5"/>
                  </a:cxn>
                  <a:cxn ang="0">
                    <a:pos x="20" y="8"/>
                  </a:cxn>
                  <a:cxn ang="0">
                    <a:pos x="20" y="13"/>
                  </a:cxn>
                  <a:cxn ang="0">
                    <a:pos x="18" y="17"/>
                  </a:cxn>
                  <a:cxn ang="0">
                    <a:pos x="15" y="18"/>
                  </a:cxn>
                  <a:cxn ang="0">
                    <a:pos x="11" y="20"/>
                  </a:cxn>
                  <a:cxn ang="0">
                    <a:pos x="6" y="20"/>
                  </a:cxn>
                  <a:cxn ang="0">
                    <a:pos x="5" y="17"/>
                  </a:cxn>
                  <a:cxn ang="0">
                    <a:pos x="0" y="35"/>
                  </a:cxn>
                  <a:cxn ang="0">
                    <a:pos x="1" y="44"/>
                  </a:cxn>
                  <a:cxn ang="0">
                    <a:pos x="3" y="44"/>
                  </a:cxn>
                  <a:cxn ang="0">
                    <a:pos x="5" y="35"/>
                  </a:cxn>
                  <a:cxn ang="0">
                    <a:pos x="5" y="22"/>
                  </a:cxn>
                  <a:cxn ang="0">
                    <a:pos x="11" y="27"/>
                  </a:cxn>
                  <a:cxn ang="0">
                    <a:pos x="20" y="39"/>
                  </a:cxn>
                  <a:cxn ang="0">
                    <a:pos x="25" y="44"/>
                  </a:cxn>
                  <a:cxn ang="0">
                    <a:pos x="28" y="44"/>
                  </a:cxn>
                  <a:cxn ang="0">
                    <a:pos x="22" y="32"/>
                  </a:cxn>
                  <a:cxn ang="0">
                    <a:pos x="15" y="22"/>
                  </a:cxn>
                  <a:cxn ang="0">
                    <a:pos x="20" y="20"/>
                  </a:cxn>
                  <a:cxn ang="0">
                    <a:pos x="23" y="17"/>
                  </a:cxn>
                  <a:cxn ang="0">
                    <a:pos x="25" y="13"/>
                  </a:cxn>
                  <a:cxn ang="0">
                    <a:pos x="25" y="7"/>
                  </a:cxn>
                  <a:cxn ang="0">
                    <a:pos x="22" y="2"/>
                  </a:cxn>
                  <a:cxn ang="0">
                    <a:pos x="13" y="0"/>
                  </a:cxn>
                  <a:cxn ang="0">
                    <a:pos x="10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7"/>
                  </a:cxn>
                </a:cxnLst>
                <a:rect l="0" t="0" r="r" b="b"/>
                <a:pathLst>
                  <a:path w="30" h="44">
                    <a:moveTo>
                      <a:pt x="5" y="17"/>
                    </a:moveTo>
                    <a:lnTo>
                      <a:pt x="5" y="10"/>
                    </a:lnTo>
                    <a:lnTo>
                      <a:pt x="5" y="3"/>
                    </a:lnTo>
                    <a:lnTo>
                      <a:pt x="8" y="3"/>
                    </a:lnTo>
                    <a:lnTo>
                      <a:pt x="11" y="3"/>
                    </a:lnTo>
                    <a:lnTo>
                      <a:pt x="13" y="3"/>
                    </a:lnTo>
                    <a:lnTo>
                      <a:pt x="15" y="3"/>
                    </a:lnTo>
                    <a:lnTo>
                      <a:pt x="16" y="3"/>
                    </a:lnTo>
                    <a:lnTo>
                      <a:pt x="16" y="5"/>
                    </a:lnTo>
                    <a:lnTo>
                      <a:pt x="18" y="5"/>
                    </a:lnTo>
                    <a:lnTo>
                      <a:pt x="20" y="7"/>
                    </a:lnTo>
                    <a:lnTo>
                      <a:pt x="20" y="8"/>
                    </a:lnTo>
                    <a:lnTo>
                      <a:pt x="20" y="10"/>
                    </a:lnTo>
                    <a:lnTo>
                      <a:pt x="20" y="13"/>
                    </a:lnTo>
                    <a:lnTo>
                      <a:pt x="20" y="15"/>
                    </a:lnTo>
                    <a:lnTo>
                      <a:pt x="18" y="17"/>
                    </a:lnTo>
                    <a:lnTo>
                      <a:pt x="16" y="18"/>
                    </a:lnTo>
                    <a:lnTo>
                      <a:pt x="15" y="18"/>
                    </a:lnTo>
                    <a:lnTo>
                      <a:pt x="13" y="20"/>
                    </a:lnTo>
                    <a:lnTo>
                      <a:pt x="11" y="20"/>
                    </a:lnTo>
                    <a:lnTo>
                      <a:pt x="8" y="20"/>
                    </a:lnTo>
                    <a:lnTo>
                      <a:pt x="6" y="20"/>
                    </a:lnTo>
                    <a:lnTo>
                      <a:pt x="5" y="20"/>
                    </a:lnTo>
                    <a:lnTo>
                      <a:pt x="5" y="17"/>
                    </a:lnTo>
                    <a:close/>
                    <a:moveTo>
                      <a:pt x="0" y="27"/>
                    </a:moveTo>
                    <a:lnTo>
                      <a:pt x="0" y="35"/>
                    </a:lnTo>
                    <a:lnTo>
                      <a:pt x="0" y="44"/>
                    </a:lnTo>
                    <a:lnTo>
                      <a:pt x="1" y="44"/>
                    </a:lnTo>
                    <a:lnTo>
                      <a:pt x="3" y="44"/>
                    </a:lnTo>
                    <a:lnTo>
                      <a:pt x="3" y="44"/>
                    </a:lnTo>
                    <a:lnTo>
                      <a:pt x="5" y="44"/>
                    </a:lnTo>
                    <a:lnTo>
                      <a:pt x="5" y="35"/>
                    </a:lnTo>
                    <a:lnTo>
                      <a:pt x="5" y="27"/>
                    </a:lnTo>
                    <a:lnTo>
                      <a:pt x="5" y="22"/>
                    </a:lnTo>
                    <a:lnTo>
                      <a:pt x="6" y="22"/>
                    </a:lnTo>
                    <a:lnTo>
                      <a:pt x="11" y="27"/>
                    </a:lnTo>
                    <a:lnTo>
                      <a:pt x="16" y="34"/>
                    </a:lnTo>
                    <a:lnTo>
                      <a:pt x="20" y="39"/>
                    </a:lnTo>
                    <a:lnTo>
                      <a:pt x="23" y="44"/>
                    </a:lnTo>
                    <a:lnTo>
                      <a:pt x="25" y="44"/>
                    </a:lnTo>
                    <a:lnTo>
                      <a:pt x="27" y="44"/>
                    </a:lnTo>
                    <a:lnTo>
                      <a:pt x="28" y="44"/>
                    </a:lnTo>
                    <a:lnTo>
                      <a:pt x="30" y="44"/>
                    </a:lnTo>
                    <a:lnTo>
                      <a:pt x="22" y="32"/>
                    </a:lnTo>
                    <a:lnTo>
                      <a:pt x="13" y="22"/>
                    </a:lnTo>
                    <a:lnTo>
                      <a:pt x="15" y="22"/>
                    </a:lnTo>
                    <a:lnTo>
                      <a:pt x="16" y="20"/>
                    </a:lnTo>
                    <a:lnTo>
                      <a:pt x="20" y="20"/>
                    </a:lnTo>
                    <a:lnTo>
                      <a:pt x="22" y="18"/>
                    </a:lnTo>
                    <a:lnTo>
                      <a:pt x="23" y="17"/>
                    </a:lnTo>
                    <a:lnTo>
                      <a:pt x="25" y="15"/>
                    </a:lnTo>
                    <a:lnTo>
                      <a:pt x="25" y="13"/>
                    </a:lnTo>
                    <a:lnTo>
                      <a:pt x="25" y="10"/>
                    </a:lnTo>
                    <a:lnTo>
                      <a:pt x="25" y="7"/>
                    </a:lnTo>
                    <a:lnTo>
                      <a:pt x="23" y="5"/>
                    </a:lnTo>
                    <a:lnTo>
                      <a:pt x="22" y="2"/>
                    </a:lnTo>
                    <a:lnTo>
                      <a:pt x="18" y="2"/>
                    </a:lnTo>
                    <a:lnTo>
                      <a:pt x="13" y="0"/>
                    </a:lnTo>
                    <a:lnTo>
                      <a:pt x="11" y="0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0" y="8"/>
                    </a:lnTo>
                    <a:lnTo>
                      <a:pt x="0" y="17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596" name="Freeform 388"/>
              <p:cNvSpPr>
                <a:spLocks noEditPoints="1"/>
              </p:cNvSpPr>
              <p:nvPr/>
            </p:nvSpPr>
            <p:spPr bwMode="auto">
              <a:xfrm>
                <a:off x="1772" y="2312"/>
                <a:ext cx="37" cy="44"/>
              </a:xfrm>
              <a:custGeom>
                <a:avLst/>
                <a:gdLst/>
                <a:ahLst/>
                <a:cxnLst>
                  <a:cxn ang="0">
                    <a:pos x="19" y="0"/>
                  </a:cxn>
                  <a:cxn ang="0">
                    <a:pos x="9" y="22"/>
                  </a:cxn>
                  <a:cxn ang="0">
                    <a:pos x="0" y="44"/>
                  </a:cxn>
                  <a:cxn ang="0">
                    <a:pos x="0" y="44"/>
                  </a:cxn>
                  <a:cxn ang="0">
                    <a:pos x="2" y="44"/>
                  </a:cxn>
                  <a:cxn ang="0">
                    <a:pos x="4" y="44"/>
                  </a:cxn>
                  <a:cxn ang="0">
                    <a:pos x="4" y="44"/>
                  </a:cxn>
                  <a:cxn ang="0">
                    <a:pos x="7" y="35"/>
                  </a:cxn>
                  <a:cxn ang="0">
                    <a:pos x="10" y="27"/>
                  </a:cxn>
                  <a:cxn ang="0">
                    <a:pos x="14" y="27"/>
                  </a:cxn>
                  <a:cxn ang="0">
                    <a:pos x="17" y="27"/>
                  </a:cxn>
                  <a:cxn ang="0">
                    <a:pos x="20" y="27"/>
                  </a:cxn>
                  <a:cxn ang="0">
                    <a:pos x="25" y="27"/>
                  </a:cxn>
                  <a:cxn ang="0">
                    <a:pos x="27" y="30"/>
                  </a:cxn>
                  <a:cxn ang="0">
                    <a:pos x="29" y="35"/>
                  </a:cxn>
                  <a:cxn ang="0">
                    <a:pos x="30" y="40"/>
                  </a:cxn>
                  <a:cxn ang="0">
                    <a:pos x="30" y="44"/>
                  </a:cxn>
                  <a:cxn ang="0">
                    <a:pos x="32" y="44"/>
                  </a:cxn>
                  <a:cxn ang="0">
                    <a:pos x="34" y="44"/>
                  </a:cxn>
                  <a:cxn ang="0">
                    <a:pos x="36" y="44"/>
                  </a:cxn>
                  <a:cxn ang="0">
                    <a:pos x="37" y="44"/>
                  </a:cxn>
                  <a:cxn ang="0">
                    <a:pos x="29" y="23"/>
                  </a:cxn>
                  <a:cxn ang="0">
                    <a:pos x="20" y="0"/>
                  </a:cxn>
                  <a:cxn ang="0">
                    <a:pos x="19" y="0"/>
                  </a:cxn>
                  <a:cxn ang="0">
                    <a:pos x="17" y="8"/>
                  </a:cxn>
                  <a:cxn ang="0">
                    <a:pos x="24" y="23"/>
                  </a:cxn>
                  <a:cxn ang="0">
                    <a:pos x="20" y="23"/>
                  </a:cxn>
                  <a:cxn ang="0">
                    <a:pos x="17" y="23"/>
                  </a:cxn>
                  <a:cxn ang="0">
                    <a:pos x="14" y="23"/>
                  </a:cxn>
                  <a:cxn ang="0">
                    <a:pos x="10" y="23"/>
                  </a:cxn>
                  <a:cxn ang="0">
                    <a:pos x="17" y="8"/>
                  </a:cxn>
                </a:cxnLst>
                <a:rect l="0" t="0" r="r" b="b"/>
                <a:pathLst>
                  <a:path w="37" h="44">
                    <a:moveTo>
                      <a:pt x="19" y="0"/>
                    </a:moveTo>
                    <a:lnTo>
                      <a:pt x="9" y="22"/>
                    </a:lnTo>
                    <a:lnTo>
                      <a:pt x="0" y="44"/>
                    </a:lnTo>
                    <a:lnTo>
                      <a:pt x="0" y="44"/>
                    </a:lnTo>
                    <a:lnTo>
                      <a:pt x="2" y="44"/>
                    </a:lnTo>
                    <a:lnTo>
                      <a:pt x="4" y="44"/>
                    </a:lnTo>
                    <a:lnTo>
                      <a:pt x="4" y="44"/>
                    </a:lnTo>
                    <a:lnTo>
                      <a:pt x="7" y="35"/>
                    </a:lnTo>
                    <a:lnTo>
                      <a:pt x="10" y="27"/>
                    </a:lnTo>
                    <a:lnTo>
                      <a:pt x="14" y="27"/>
                    </a:lnTo>
                    <a:lnTo>
                      <a:pt x="17" y="27"/>
                    </a:lnTo>
                    <a:lnTo>
                      <a:pt x="20" y="27"/>
                    </a:lnTo>
                    <a:lnTo>
                      <a:pt x="25" y="27"/>
                    </a:lnTo>
                    <a:lnTo>
                      <a:pt x="27" y="30"/>
                    </a:lnTo>
                    <a:lnTo>
                      <a:pt x="29" y="35"/>
                    </a:lnTo>
                    <a:lnTo>
                      <a:pt x="30" y="40"/>
                    </a:lnTo>
                    <a:lnTo>
                      <a:pt x="30" y="44"/>
                    </a:lnTo>
                    <a:lnTo>
                      <a:pt x="32" y="44"/>
                    </a:lnTo>
                    <a:lnTo>
                      <a:pt x="34" y="44"/>
                    </a:lnTo>
                    <a:lnTo>
                      <a:pt x="36" y="44"/>
                    </a:lnTo>
                    <a:lnTo>
                      <a:pt x="37" y="44"/>
                    </a:lnTo>
                    <a:lnTo>
                      <a:pt x="29" y="23"/>
                    </a:lnTo>
                    <a:lnTo>
                      <a:pt x="20" y="0"/>
                    </a:lnTo>
                    <a:lnTo>
                      <a:pt x="19" y="0"/>
                    </a:lnTo>
                    <a:close/>
                    <a:moveTo>
                      <a:pt x="17" y="8"/>
                    </a:moveTo>
                    <a:lnTo>
                      <a:pt x="24" y="23"/>
                    </a:lnTo>
                    <a:lnTo>
                      <a:pt x="20" y="23"/>
                    </a:lnTo>
                    <a:lnTo>
                      <a:pt x="17" y="23"/>
                    </a:lnTo>
                    <a:lnTo>
                      <a:pt x="14" y="23"/>
                    </a:lnTo>
                    <a:lnTo>
                      <a:pt x="10" y="23"/>
                    </a:lnTo>
                    <a:lnTo>
                      <a:pt x="17" y="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597" name="Freeform 389"/>
              <p:cNvSpPr>
                <a:spLocks/>
              </p:cNvSpPr>
              <p:nvPr/>
            </p:nvSpPr>
            <p:spPr bwMode="auto">
              <a:xfrm>
                <a:off x="2232" y="1839"/>
                <a:ext cx="30" cy="42"/>
              </a:xfrm>
              <a:custGeom>
                <a:avLst/>
                <a:gdLst/>
                <a:ahLst/>
                <a:cxnLst>
                  <a:cxn ang="0">
                    <a:pos x="0" y="42"/>
                  </a:cxn>
                  <a:cxn ang="0">
                    <a:pos x="2" y="42"/>
                  </a:cxn>
                  <a:cxn ang="0">
                    <a:pos x="4" y="42"/>
                  </a:cxn>
                  <a:cxn ang="0">
                    <a:pos x="5" y="42"/>
                  </a:cxn>
                  <a:cxn ang="0">
                    <a:pos x="7" y="42"/>
                  </a:cxn>
                  <a:cxn ang="0">
                    <a:pos x="5" y="35"/>
                  </a:cxn>
                  <a:cxn ang="0">
                    <a:pos x="5" y="26"/>
                  </a:cxn>
                  <a:cxn ang="0">
                    <a:pos x="5" y="21"/>
                  </a:cxn>
                  <a:cxn ang="0">
                    <a:pos x="5" y="21"/>
                  </a:cxn>
                  <a:cxn ang="0">
                    <a:pos x="5" y="21"/>
                  </a:cxn>
                  <a:cxn ang="0">
                    <a:pos x="7" y="21"/>
                  </a:cxn>
                  <a:cxn ang="0">
                    <a:pos x="7" y="21"/>
                  </a:cxn>
                  <a:cxn ang="0">
                    <a:pos x="12" y="26"/>
                  </a:cxn>
                  <a:cxn ang="0">
                    <a:pos x="17" y="33"/>
                  </a:cxn>
                  <a:cxn ang="0">
                    <a:pos x="24" y="42"/>
                  </a:cxn>
                  <a:cxn ang="0">
                    <a:pos x="25" y="42"/>
                  </a:cxn>
                  <a:cxn ang="0">
                    <a:pos x="27" y="42"/>
                  </a:cxn>
                  <a:cxn ang="0">
                    <a:pos x="29" y="42"/>
                  </a:cxn>
                  <a:cxn ang="0">
                    <a:pos x="30" y="42"/>
                  </a:cxn>
                  <a:cxn ang="0">
                    <a:pos x="20" y="30"/>
                  </a:cxn>
                  <a:cxn ang="0">
                    <a:pos x="10" y="20"/>
                  </a:cxn>
                  <a:cxn ang="0">
                    <a:pos x="20" y="10"/>
                  </a:cxn>
                  <a:cxn ang="0">
                    <a:pos x="30" y="0"/>
                  </a:cxn>
                  <a:cxn ang="0">
                    <a:pos x="29" y="0"/>
                  </a:cxn>
                  <a:cxn ang="0">
                    <a:pos x="27" y="0"/>
                  </a:cxn>
                  <a:cxn ang="0">
                    <a:pos x="25" y="0"/>
                  </a:cxn>
                  <a:cxn ang="0">
                    <a:pos x="25" y="0"/>
                  </a:cxn>
                  <a:cxn ang="0">
                    <a:pos x="15" y="10"/>
                  </a:cxn>
                  <a:cxn ang="0">
                    <a:pos x="7" y="20"/>
                  </a:cxn>
                  <a:cxn ang="0">
                    <a:pos x="7" y="20"/>
                  </a:cxn>
                  <a:cxn ang="0">
                    <a:pos x="5" y="20"/>
                  </a:cxn>
                  <a:cxn ang="0">
                    <a:pos x="5" y="20"/>
                  </a:cxn>
                  <a:cxn ang="0">
                    <a:pos x="5" y="20"/>
                  </a:cxn>
                  <a:cxn ang="0">
                    <a:pos x="5" y="16"/>
                  </a:cxn>
                  <a:cxn ang="0">
                    <a:pos x="5" y="8"/>
                  </a:cxn>
                  <a:cxn ang="0">
                    <a:pos x="7" y="0"/>
                  </a:cxn>
                  <a:cxn ang="0">
                    <a:pos x="5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8"/>
                  </a:cxn>
                  <a:cxn ang="0">
                    <a:pos x="0" y="16"/>
                  </a:cxn>
                  <a:cxn ang="0">
                    <a:pos x="0" y="26"/>
                  </a:cxn>
                  <a:cxn ang="0">
                    <a:pos x="0" y="35"/>
                  </a:cxn>
                  <a:cxn ang="0">
                    <a:pos x="0" y="42"/>
                  </a:cxn>
                </a:cxnLst>
                <a:rect l="0" t="0" r="r" b="b"/>
                <a:pathLst>
                  <a:path w="30" h="42">
                    <a:moveTo>
                      <a:pt x="0" y="42"/>
                    </a:moveTo>
                    <a:lnTo>
                      <a:pt x="2" y="42"/>
                    </a:lnTo>
                    <a:lnTo>
                      <a:pt x="4" y="42"/>
                    </a:lnTo>
                    <a:lnTo>
                      <a:pt x="5" y="42"/>
                    </a:lnTo>
                    <a:lnTo>
                      <a:pt x="7" y="42"/>
                    </a:lnTo>
                    <a:lnTo>
                      <a:pt x="5" y="35"/>
                    </a:lnTo>
                    <a:lnTo>
                      <a:pt x="5" y="26"/>
                    </a:lnTo>
                    <a:lnTo>
                      <a:pt x="5" y="21"/>
                    </a:lnTo>
                    <a:lnTo>
                      <a:pt x="5" y="21"/>
                    </a:lnTo>
                    <a:lnTo>
                      <a:pt x="5" y="21"/>
                    </a:lnTo>
                    <a:lnTo>
                      <a:pt x="7" y="21"/>
                    </a:lnTo>
                    <a:lnTo>
                      <a:pt x="7" y="21"/>
                    </a:lnTo>
                    <a:lnTo>
                      <a:pt x="12" y="26"/>
                    </a:lnTo>
                    <a:lnTo>
                      <a:pt x="17" y="33"/>
                    </a:lnTo>
                    <a:lnTo>
                      <a:pt x="24" y="42"/>
                    </a:lnTo>
                    <a:lnTo>
                      <a:pt x="25" y="42"/>
                    </a:lnTo>
                    <a:lnTo>
                      <a:pt x="27" y="42"/>
                    </a:lnTo>
                    <a:lnTo>
                      <a:pt x="29" y="42"/>
                    </a:lnTo>
                    <a:lnTo>
                      <a:pt x="30" y="42"/>
                    </a:lnTo>
                    <a:lnTo>
                      <a:pt x="20" y="30"/>
                    </a:lnTo>
                    <a:lnTo>
                      <a:pt x="10" y="20"/>
                    </a:lnTo>
                    <a:lnTo>
                      <a:pt x="20" y="10"/>
                    </a:lnTo>
                    <a:lnTo>
                      <a:pt x="30" y="0"/>
                    </a:lnTo>
                    <a:lnTo>
                      <a:pt x="29" y="0"/>
                    </a:lnTo>
                    <a:lnTo>
                      <a:pt x="27" y="0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15" y="10"/>
                    </a:lnTo>
                    <a:lnTo>
                      <a:pt x="7" y="20"/>
                    </a:lnTo>
                    <a:lnTo>
                      <a:pt x="7" y="20"/>
                    </a:lnTo>
                    <a:lnTo>
                      <a:pt x="5" y="20"/>
                    </a:lnTo>
                    <a:lnTo>
                      <a:pt x="5" y="20"/>
                    </a:lnTo>
                    <a:lnTo>
                      <a:pt x="5" y="20"/>
                    </a:lnTo>
                    <a:lnTo>
                      <a:pt x="5" y="16"/>
                    </a:lnTo>
                    <a:lnTo>
                      <a:pt x="5" y="8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8"/>
                    </a:lnTo>
                    <a:lnTo>
                      <a:pt x="0" y="16"/>
                    </a:lnTo>
                    <a:lnTo>
                      <a:pt x="0" y="26"/>
                    </a:lnTo>
                    <a:lnTo>
                      <a:pt x="0" y="35"/>
                    </a:lnTo>
                    <a:lnTo>
                      <a:pt x="0" y="4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598" name="Freeform 390"/>
              <p:cNvSpPr>
                <a:spLocks noEditPoints="1"/>
              </p:cNvSpPr>
              <p:nvPr/>
            </p:nvSpPr>
            <p:spPr bwMode="auto">
              <a:xfrm>
                <a:off x="2266" y="1837"/>
                <a:ext cx="37" cy="44"/>
              </a:xfrm>
              <a:custGeom>
                <a:avLst/>
                <a:gdLst/>
                <a:ahLst/>
                <a:cxnLst>
                  <a:cxn ang="0">
                    <a:pos x="18" y="0"/>
                  </a:cxn>
                  <a:cxn ang="0">
                    <a:pos x="8" y="23"/>
                  </a:cxn>
                  <a:cxn ang="0">
                    <a:pos x="0" y="44"/>
                  </a:cxn>
                  <a:cxn ang="0">
                    <a:pos x="0" y="44"/>
                  </a:cxn>
                  <a:cxn ang="0">
                    <a:pos x="1" y="44"/>
                  </a:cxn>
                  <a:cxn ang="0">
                    <a:pos x="3" y="44"/>
                  </a:cxn>
                  <a:cxn ang="0">
                    <a:pos x="3" y="44"/>
                  </a:cxn>
                  <a:cxn ang="0">
                    <a:pos x="6" y="37"/>
                  </a:cxn>
                  <a:cxn ang="0">
                    <a:pos x="10" y="28"/>
                  </a:cxn>
                  <a:cxn ang="0">
                    <a:pos x="13" y="28"/>
                  </a:cxn>
                  <a:cxn ang="0">
                    <a:pos x="17" y="28"/>
                  </a:cxn>
                  <a:cxn ang="0">
                    <a:pos x="22" y="28"/>
                  </a:cxn>
                  <a:cxn ang="0">
                    <a:pos x="25" y="28"/>
                  </a:cxn>
                  <a:cxn ang="0">
                    <a:pos x="27" y="32"/>
                  </a:cxn>
                  <a:cxn ang="0">
                    <a:pos x="28" y="37"/>
                  </a:cxn>
                  <a:cxn ang="0">
                    <a:pos x="30" y="40"/>
                  </a:cxn>
                  <a:cxn ang="0">
                    <a:pos x="32" y="44"/>
                  </a:cxn>
                  <a:cxn ang="0">
                    <a:pos x="33" y="44"/>
                  </a:cxn>
                  <a:cxn ang="0">
                    <a:pos x="35" y="44"/>
                  </a:cxn>
                  <a:cxn ang="0">
                    <a:pos x="37" y="44"/>
                  </a:cxn>
                  <a:cxn ang="0">
                    <a:pos x="37" y="44"/>
                  </a:cxn>
                  <a:cxn ang="0">
                    <a:pos x="30" y="25"/>
                  </a:cxn>
                  <a:cxn ang="0">
                    <a:pos x="20" y="0"/>
                  </a:cxn>
                  <a:cxn ang="0">
                    <a:pos x="18" y="0"/>
                  </a:cxn>
                  <a:cxn ang="0">
                    <a:pos x="18" y="10"/>
                  </a:cxn>
                  <a:cxn ang="0">
                    <a:pos x="23" y="25"/>
                  </a:cxn>
                  <a:cxn ang="0">
                    <a:pos x="20" y="25"/>
                  </a:cxn>
                  <a:cxn ang="0">
                    <a:pos x="17" y="25"/>
                  </a:cxn>
                  <a:cxn ang="0">
                    <a:pos x="15" y="25"/>
                  </a:cxn>
                  <a:cxn ang="0">
                    <a:pos x="12" y="25"/>
                  </a:cxn>
                  <a:cxn ang="0">
                    <a:pos x="18" y="10"/>
                  </a:cxn>
                </a:cxnLst>
                <a:rect l="0" t="0" r="r" b="b"/>
                <a:pathLst>
                  <a:path w="37" h="44">
                    <a:moveTo>
                      <a:pt x="18" y="0"/>
                    </a:moveTo>
                    <a:lnTo>
                      <a:pt x="8" y="23"/>
                    </a:lnTo>
                    <a:lnTo>
                      <a:pt x="0" y="44"/>
                    </a:lnTo>
                    <a:lnTo>
                      <a:pt x="0" y="44"/>
                    </a:lnTo>
                    <a:lnTo>
                      <a:pt x="1" y="44"/>
                    </a:lnTo>
                    <a:lnTo>
                      <a:pt x="3" y="44"/>
                    </a:lnTo>
                    <a:lnTo>
                      <a:pt x="3" y="44"/>
                    </a:lnTo>
                    <a:lnTo>
                      <a:pt x="6" y="37"/>
                    </a:lnTo>
                    <a:lnTo>
                      <a:pt x="10" y="28"/>
                    </a:lnTo>
                    <a:lnTo>
                      <a:pt x="13" y="28"/>
                    </a:lnTo>
                    <a:lnTo>
                      <a:pt x="17" y="28"/>
                    </a:lnTo>
                    <a:lnTo>
                      <a:pt x="22" y="28"/>
                    </a:lnTo>
                    <a:lnTo>
                      <a:pt x="25" y="28"/>
                    </a:lnTo>
                    <a:lnTo>
                      <a:pt x="27" y="32"/>
                    </a:lnTo>
                    <a:lnTo>
                      <a:pt x="28" y="37"/>
                    </a:lnTo>
                    <a:lnTo>
                      <a:pt x="30" y="40"/>
                    </a:lnTo>
                    <a:lnTo>
                      <a:pt x="32" y="44"/>
                    </a:lnTo>
                    <a:lnTo>
                      <a:pt x="33" y="44"/>
                    </a:lnTo>
                    <a:lnTo>
                      <a:pt x="35" y="44"/>
                    </a:lnTo>
                    <a:lnTo>
                      <a:pt x="37" y="44"/>
                    </a:lnTo>
                    <a:lnTo>
                      <a:pt x="37" y="44"/>
                    </a:lnTo>
                    <a:lnTo>
                      <a:pt x="30" y="25"/>
                    </a:lnTo>
                    <a:lnTo>
                      <a:pt x="20" y="0"/>
                    </a:lnTo>
                    <a:lnTo>
                      <a:pt x="18" y="0"/>
                    </a:lnTo>
                    <a:close/>
                    <a:moveTo>
                      <a:pt x="18" y="10"/>
                    </a:moveTo>
                    <a:lnTo>
                      <a:pt x="23" y="25"/>
                    </a:lnTo>
                    <a:lnTo>
                      <a:pt x="20" y="25"/>
                    </a:lnTo>
                    <a:lnTo>
                      <a:pt x="17" y="25"/>
                    </a:lnTo>
                    <a:lnTo>
                      <a:pt x="15" y="25"/>
                    </a:lnTo>
                    <a:lnTo>
                      <a:pt x="12" y="25"/>
                    </a:lnTo>
                    <a:lnTo>
                      <a:pt x="18" y="1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599" name="Freeform 391"/>
              <p:cNvSpPr>
                <a:spLocks noEditPoints="1"/>
              </p:cNvSpPr>
              <p:nvPr/>
            </p:nvSpPr>
            <p:spPr bwMode="auto">
              <a:xfrm>
                <a:off x="2311" y="1839"/>
                <a:ext cx="30" cy="42"/>
              </a:xfrm>
              <a:custGeom>
                <a:avLst/>
                <a:gdLst/>
                <a:ahLst/>
                <a:cxnLst>
                  <a:cxn ang="0">
                    <a:pos x="5" y="10"/>
                  </a:cxn>
                  <a:cxn ang="0">
                    <a:pos x="9" y="1"/>
                  </a:cxn>
                  <a:cxn ang="0">
                    <a:pos x="14" y="1"/>
                  </a:cxn>
                  <a:cxn ang="0">
                    <a:pos x="17" y="3"/>
                  </a:cxn>
                  <a:cxn ang="0">
                    <a:pos x="19" y="5"/>
                  </a:cxn>
                  <a:cxn ang="0">
                    <a:pos x="20" y="8"/>
                  </a:cxn>
                  <a:cxn ang="0">
                    <a:pos x="20" y="13"/>
                  </a:cxn>
                  <a:cxn ang="0">
                    <a:pos x="19" y="16"/>
                  </a:cxn>
                  <a:cxn ang="0">
                    <a:pos x="15" y="18"/>
                  </a:cxn>
                  <a:cxn ang="0">
                    <a:pos x="12" y="20"/>
                  </a:cxn>
                  <a:cxn ang="0">
                    <a:pos x="7" y="20"/>
                  </a:cxn>
                  <a:cxn ang="0">
                    <a:pos x="5" y="16"/>
                  </a:cxn>
                  <a:cxn ang="0">
                    <a:pos x="0" y="35"/>
                  </a:cxn>
                  <a:cxn ang="0">
                    <a:pos x="2" y="42"/>
                  </a:cxn>
                  <a:cxn ang="0">
                    <a:pos x="5" y="42"/>
                  </a:cxn>
                  <a:cxn ang="0">
                    <a:pos x="5" y="35"/>
                  </a:cxn>
                  <a:cxn ang="0">
                    <a:pos x="5" y="21"/>
                  </a:cxn>
                  <a:cxn ang="0">
                    <a:pos x="12" y="26"/>
                  </a:cxn>
                  <a:cxn ang="0">
                    <a:pos x="20" y="38"/>
                  </a:cxn>
                  <a:cxn ang="0">
                    <a:pos x="25" y="42"/>
                  </a:cxn>
                  <a:cxn ang="0">
                    <a:pos x="29" y="42"/>
                  </a:cxn>
                  <a:cxn ang="0">
                    <a:pos x="22" y="32"/>
                  </a:cxn>
                  <a:cxn ang="0">
                    <a:pos x="15" y="21"/>
                  </a:cxn>
                  <a:cxn ang="0">
                    <a:pos x="20" y="20"/>
                  </a:cxn>
                  <a:cxn ang="0">
                    <a:pos x="24" y="16"/>
                  </a:cxn>
                  <a:cxn ang="0">
                    <a:pos x="25" y="11"/>
                  </a:cxn>
                  <a:cxn ang="0">
                    <a:pos x="25" y="6"/>
                  </a:cxn>
                  <a:cxn ang="0">
                    <a:pos x="22" y="1"/>
                  </a:cxn>
                  <a:cxn ang="0">
                    <a:pos x="14" y="0"/>
                  </a:cxn>
                  <a:cxn ang="0">
                    <a:pos x="10" y="0"/>
                  </a:cxn>
                  <a:cxn ang="0">
                    <a:pos x="7" y="0"/>
                  </a:cxn>
                  <a:cxn ang="0">
                    <a:pos x="0" y="0"/>
                  </a:cxn>
                  <a:cxn ang="0">
                    <a:pos x="0" y="16"/>
                  </a:cxn>
                </a:cxnLst>
                <a:rect l="0" t="0" r="r" b="b"/>
                <a:pathLst>
                  <a:path w="30" h="42">
                    <a:moveTo>
                      <a:pt x="5" y="16"/>
                    </a:moveTo>
                    <a:lnTo>
                      <a:pt x="5" y="10"/>
                    </a:lnTo>
                    <a:lnTo>
                      <a:pt x="7" y="3"/>
                    </a:lnTo>
                    <a:lnTo>
                      <a:pt x="9" y="1"/>
                    </a:lnTo>
                    <a:lnTo>
                      <a:pt x="12" y="1"/>
                    </a:lnTo>
                    <a:lnTo>
                      <a:pt x="14" y="1"/>
                    </a:lnTo>
                    <a:lnTo>
                      <a:pt x="15" y="3"/>
                    </a:lnTo>
                    <a:lnTo>
                      <a:pt x="17" y="3"/>
                    </a:lnTo>
                    <a:lnTo>
                      <a:pt x="19" y="3"/>
                    </a:lnTo>
                    <a:lnTo>
                      <a:pt x="19" y="5"/>
                    </a:lnTo>
                    <a:lnTo>
                      <a:pt x="20" y="6"/>
                    </a:lnTo>
                    <a:lnTo>
                      <a:pt x="20" y="8"/>
                    </a:lnTo>
                    <a:lnTo>
                      <a:pt x="22" y="10"/>
                    </a:lnTo>
                    <a:lnTo>
                      <a:pt x="20" y="13"/>
                    </a:lnTo>
                    <a:lnTo>
                      <a:pt x="20" y="15"/>
                    </a:lnTo>
                    <a:lnTo>
                      <a:pt x="19" y="16"/>
                    </a:lnTo>
                    <a:lnTo>
                      <a:pt x="17" y="18"/>
                    </a:lnTo>
                    <a:lnTo>
                      <a:pt x="15" y="18"/>
                    </a:lnTo>
                    <a:lnTo>
                      <a:pt x="14" y="20"/>
                    </a:lnTo>
                    <a:lnTo>
                      <a:pt x="12" y="20"/>
                    </a:lnTo>
                    <a:lnTo>
                      <a:pt x="10" y="20"/>
                    </a:lnTo>
                    <a:lnTo>
                      <a:pt x="7" y="20"/>
                    </a:lnTo>
                    <a:lnTo>
                      <a:pt x="5" y="20"/>
                    </a:lnTo>
                    <a:lnTo>
                      <a:pt x="5" y="16"/>
                    </a:lnTo>
                    <a:close/>
                    <a:moveTo>
                      <a:pt x="0" y="26"/>
                    </a:moveTo>
                    <a:lnTo>
                      <a:pt x="0" y="35"/>
                    </a:lnTo>
                    <a:lnTo>
                      <a:pt x="0" y="42"/>
                    </a:lnTo>
                    <a:lnTo>
                      <a:pt x="2" y="42"/>
                    </a:lnTo>
                    <a:lnTo>
                      <a:pt x="3" y="42"/>
                    </a:lnTo>
                    <a:lnTo>
                      <a:pt x="5" y="42"/>
                    </a:lnTo>
                    <a:lnTo>
                      <a:pt x="7" y="42"/>
                    </a:lnTo>
                    <a:lnTo>
                      <a:pt x="5" y="35"/>
                    </a:lnTo>
                    <a:lnTo>
                      <a:pt x="5" y="26"/>
                    </a:lnTo>
                    <a:lnTo>
                      <a:pt x="5" y="21"/>
                    </a:lnTo>
                    <a:lnTo>
                      <a:pt x="9" y="21"/>
                    </a:lnTo>
                    <a:lnTo>
                      <a:pt x="12" y="26"/>
                    </a:lnTo>
                    <a:lnTo>
                      <a:pt x="17" y="33"/>
                    </a:lnTo>
                    <a:lnTo>
                      <a:pt x="20" y="38"/>
                    </a:lnTo>
                    <a:lnTo>
                      <a:pt x="24" y="42"/>
                    </a:lnTo>
                    <a:lnTo>
                      <a:pt x="25" y="42"/>
                    </a:lnTo>
                    <a:lnTo>
                      <a:pt x="27" y="42"/>
                    </a:lnTo>
                    <a:lnTo>
                      <a:pt x="29" y="42"/>
                    </a:lnTo>
                    <a:lnTo>
                      <a:pt x="30" y="42"/>
                    </a:lnTo>
                    <a:lnTo>
                      <a:pt x="22" y="32"/>
                    </a:lnTo>
                    <a:lnTo>
                      <a:pt x="14" y="21"/>
                    </a:lnTo>
                    <a:lnTo>
                      <a:pt x="15" y="21"/>
                    </a:lnTo>
                    <a:lnTo>
                      <a:pt x="19" y="20"/>
                    </a:lnTo>
                    <a:lnTo>
                      <a:pt x="20" y="20"/>
                    </a:lnTo>
                    <a:lnTo>
                      <a:pt x="22" y="18"/>
                    </a:lnTo>
                    <a:lnTo>
                      <a:pt x="24" y="16"/>
                    </a:lnTo>
                    <a:lnTo>
                      <a:pt x="25" y="15"/>
                    </a:lnTo>
                    <a:lnTo>
                      <a:pt x="25" y="11"/>
                    </a:lnTo>
                    <a:lnTo>
                      <a:pt x="27" y="10"/>
                    </a:lnTo>
                    <a:lnTo>
                      <a:pt x="25" y="6"/>
                    </a:lnTo>
                    <a:lnTo>
                      <a:pt x="25" y="3"/>
                    </a:lnTo>
                    <a:lnTo>
                      <a:pt x="22" y="1"/>
                    </a:lnTo>
                    <a:lnTo>
                      <a:pt x="19" y="0"/>
                    </a:lnTo>
                    <a:lnTo>
                      <a:pt x="14" y="0"/>
                    </a:lnTo>
                    <a:lnTo>
                      <a:pt x="12" y="0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0" y="8"/>
                    </a:lnTo>
                    <a:lnTo>
                      <a:pt x="0" y="16"/>
                    </a:lnTo>
                    <a:lnTo>
                      <a:pt x="0" y="26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600" name="Freeform 392"/>
              <p:cNvSpPr>
                <a:spLocks/>
              </p:cNvSpPr>
              <p:nvPr/>
            </p:nvSpPr>
            <p:spPr bwMode="auto">
              <a:xfrm>
                <a:off x="2348" y="1839"/>
                <a:ext cx="7" cy="42"/>
              </a:xfrm>
              <a:custGeom>
                <a:avLst/>
                <a:gdLst/>
                <a:ahLst/>
                <a:cxnLst>
                  <a:cxn ang="0">
                    <a:pos x="2" y="26"/>
                  </a:cxn>
                  <a:cxn ang="0">
                    <a:pos x="2" y="35"/>
                  </a:cxn>
                  <a:cxn ang="0">
                    <a:pos x="0" y="42"/>
                  </a:cxn>
                  <a:cxn ang="0">
                    <a:pos x="2" y="42"/>
                  </a:cxn>
                  <a:cxn ang="0">
                    <a:pos x="3" y="42"/>
                  </a:cxn>
                  <a:cxn ang="0">
                    <a:pos x="5" y="42"/>
                  </a:cxn>
                  <a:cxn ang="0">
                    <a:pos x="7" y="42"/>
                  </a:cxn>
                  <a:cxn ang="0">
                    <a:pos x="7" y="35"/>
                  </a:cxn>
                  <a:cxn ang="0">
                    <a:pos x="7" y="26"/>
                  </a:cxn>
                  <a:cxn ang="0">
                    <a:pos x="7" y="16"/>
                  </a:cxn>
                  <a:cxn ang="0">
                    <a:pos x="7" y="8"/>
                  </a:cxn>
                  <a:cxn ang="0">
                    <a:pos x="7" y="0"/>
                  </a:cxn>
                  <a:cxn ang="0">
                    <a:pos x="5" y="0"/>
                  </a:cxn>
                  <a:cxn ang="0">
                    <a:pos x="3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2" y="8"/>
                  </a:cxn>
                  <a:cxn ang="0">
                    <a:pos x="2" y="16"/>
                  </a:cxn>
                  <a:cxn ang="0">
                    <a:pos x="2" y="26"/>
                  </a:cxn>
                </a:cxnLst>
                <a:rect l="0" t="0" r="r" b="b"/>
                <a:pathLst>
                  <a:path w="7" h="42">
                    <a:moveTo>
                      <a:pt x="2" y="26"/>
                    </a:moveTo>
                    <a:lnTo>
                      <a:pt x="2" y="35"/>
                    </a:lnTo>
                    <a:lnTo>
                      <a:pt x="0" y="42"/>
                    </a:lnTo>
                    <a:lnTo>
                      <a:pt x="2" y="42"/>
                    </a:lnTo>
                    <a:lnTo>
                      <a:pt x="3" y="42"/>
                    </a:lnTo>
                    <a:lnTo>
                      <a:pt x="5" y="42"/>
                    </a:lnTo>
                    <a:lnTo>
                      <a:pt x="7" y="42"/>
                    </a:lnTo>
                    <a:lnTo>
                      <a:pt x="7" y="35"/>
                    </a:lnTo>
                    <a:lnTo>
                      <a:pt x="7" y="26"/>
                    </a:lnTo>
                    <a:lnTo>
                      <a:pt x="7" y="16"/>
                    </a:lnTo>
                    <a:lnTo>
                      <a:pt x="7" y="8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2" y="8"/>
                    </a:lnTo>
                    <a:lnTo>
                      <a:pt x="2" y="16"/>
                    </a:lnTo>
                    <a:lnTo>
                      <a:pt x="2" y="26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601" name="Freeform 393"/>
              <p:cNvSpPr>
                <a:spLocks noEditPoints="1"/>
              </p:cNvSpPr>
              <p:nvPr/>
            </p:nvSpPr>
            <p:spPr bwMode="auto">
              <a:xfrm>
                <a:off x="2363" y="1837"/>
                <a:ext cx="45" cy="45"/>
              </a:xfrm>
              <a:custGeom>
                <a:avLst/>
                <a:gdLst/>
                <a:ahLst/>
                <a:cxnLst>
                  <a:cxn ang="0">
                    <a:pos x="39" y="23"/>
                  </a:cxn>
                  <a:cxn ang="0">
                    <a:pos x="39" y="28"/>
                  </a:cxn>
                  <a:cxn ang="0">
                    <a:pos x="37" y="34"/>
                  </a:cxn>
                  <a:cxn ang="0">
                    <a:pos x="34" y="39"/>
                  </a:cxn>
                  <a:cxn ang="0">
                    <a:pos x="30" y="40"/>
                  </a:cxn>
                  <a:cxn ang="0">
                    <a:pos x="27" y="42"/>
                  </a:cxn>
                  <a:cxn ang="0">
                    <a:pos x="22" y="44"/>
                  </a:cxn>
                  <a:cxn ang="0">
                    <a:pos x="19" y="42"/>
                  </a:cxn>
                  <a:cxn ang="0">
                    <a:pos x="14" y="40"/>
                  </a:cxn>
                  <a:cxn ang="0">
                    <a:pos x="10" y="39"/>
                  </a:cxn>
                  <a:cxn ang="0">
                    <a:pos x="9" y="34"/>
                  </a:cxn>
                  <a:cxn ang="0">
                    <a:pos x="7" y="28"/>
                  </a:cxn>
                  <a:cxn ang="0">
                    <a:pos x="5" y="23"/>
                  </a:cxn>
                  <a:cxn ang="0">
                    <a:pos x="7" y="17"/>
                  </a:cxn>
                  <a:cxn ang="0">
                    <a:pos x="9" y="12"/>
                  </a:cxn>
                  <a:cxn ang="0">
                    <a:pos x="10" y="8"/>
                  </a:cxn>
                  <a:cxn ang="0">
                    <a:pos x="14" y="5"/>
                  </a:cxn>
                  <a:cxn ang="0">
                    <a:pos x="19" y="3"/>
                  </a:cxn>
                  <a:cxn ang="0">
                    <a:pos x="22" y="3"/>
                  </a:cxn>
                  <a:cxn ang="0">
                    <a:pos x="27" y="3"/>
                  </a:cxn>
                  <a:cxn ang="0">
                    <a:pos x="30" y="5"/>
                  </a:cxn>
                  <a:cxn ang="0">
                    <a:pos x="34" y="8"/>
                  </a:cxn>
                  <a:cxn ang="0">
                    <a:pos x="37" y="12"/>
                  </a:cxn>
                  <a:cxn ang="0">
                    <a:pos x="39" y="17"/>
                  </a:cxn>
                  <a:cxn ang="0">
                    <a:pos x="39" y="23"/>
                  </a:cxn>
                  <a:cxn ang="0">
                    <a:pos x="0" y="23"/>
                  </a:cxn>
                  <a:cxn ang="0">
                    <a:pos x="0" y="30"/>
                  </a:cxn>
                  <a:cxn ang="0">
                    <a:pos x="4" y="35"/>
                  </a:cxn>
                  <a:cxn ang="0">
                    <a:pos x="7" y="39"/>
                  </a:cxn>
                  <a:cxn ang="0">
                    <a:pos x="10" y="42"/>
                  </a:cxn>
                  <a:cxn ang="0">
                    <a:pos x="17" y="45"/>
                  </a:cxn>
                  <a:cxn ang="0">
                    <a:pos x="22" y="45"/>
                  </a:cxn>
                  <a:cxn ang="0">
                    <a:pos x="29" y="45"/>
                  </a:cxn>
                  <a:cxn ang="0">
                    <a:pos x="34" y="42"/>
                  </a:cxn>
                  <a:cxn ang="0">
                    <a:pos x="39" y="39"/>
                  </a:cxn>
                  <a:cxn ang="0">
                    <a:pos x="42" y="35"/>
                  </a:cxn>
                  <a:cxn ang="0">
                    <a:pos x="44" y="30"/>
                  </a:cxn>
                  <a:cxn ang="0">
                    <a:pos x="45" y="23"/>
                  </a:cxn>
                  <a:cxn ang="0">
                    <a:pos x="44" y="17"/>
                  </a:cxn>
                  <a:cxn ang="0">
                    <a:pos x="42" y="12"/>
                  </a:cxn>
                  <a:cxn ang="0">
                    <a:pos x="39" y="7"/>
                  </a:cxn>
                  <a:cxn ang="0">
                    <a:pos x="34" y="3"/>
                  </a:cxn>
                  <a:cxn ang="0">
                    <a:pos x="29" y="2"/>
                  </a:cxn>
                  <a:cxn ang="0">
                    <a:pos x="22" y="0"/>
                  </a:cxn>
                  <a:cxn ang="0">
                    <a:pos x="17" y="2"/>
                  </a:cxn>
                  <a:cxn ang="0">
                    <a:pos x="10" y="3"/>
                  </a:cxn>
                  <a:cxn ang="0">
                    <a:pos x="7" y="7"/>
                  </a:cxn>
                  <a:cxn ang="0">
                    <a:pos x="4" y="12"/>
                  </a:cxn>
                  <a:cxn ang="0">
                    <a:pos x="0" y="17"/>
                  </a:cxn>
                  <a:cxn ang="0">
                    <a:pos x="0" y="23"/>
                  </a:cxn>
                </a:cxnLst>
                <a:rect l="0" t="0" r="r" b="b"/>
                <a:pathLst>
                  <a:path w="45" h="45">
                    <a:moveTo>
                      <a:pt x="39" y="23"/>
                    </a:moveTo>
                    <a:lnTo>
                      <a:pt x="39" y="28"/>
                    </a:lnTo>
                    <a:lnTo>
                      <a:pt x="37" y="34"/>
                    </a:lnTo>
                    <a:lnTo>
                      <a:pt x="34" y="39"/>
                    </a:lnTo>
                    <a:lnTo>
                      <a:pt x="30" y="40"/>
                    </a:lnTo>
                    <a:lnTo>
                      <a:pt x="27" y="42"/>
                    </a:lnTo>
                    <a:lnTo>
                      <a:pt x="22" y="44"/>
                    </a:lnTo>
                    <a:lnTo>
                      <a:pt x="19" y="42"/>
                    </a:lnTo>
                    <a:lnTo>
                      <a:pt x="14" y="40"/>
                    </a:lnTo>
                    <a:lnTo>
                      <a:pt x="10" y="39"/>
                    </a:lnTo>
                    <a:lnTo>
                      <a:pt x="9" y="34"/>
                    </a:lnTo>
                    <a:lnTo>
                      <a:pt x="7" y="28"/>
                    </a:lnTo>
                    <a:lnTo>
                      <a:pt x="5" y="23"/>
                    </a:lnTo>
                    <a:lnTo>
                      <a:pt x="7" y="17"/>
                    </a:lnTo>
                    <a:lnTo>
                      <a:pt x="9" y="12"/>
                    </a:lnTo>
                    <a:lnTo>
                      <a:pt x="10" y="8"/>
                    </a:lnTo>
                    <a:lnTo>
                      <a:pt x="14" y="5"/>
                    </a:lnTo>
                    <a:lnTo>
                      <a:pt x="19" y="3"/>
                    </a:lnTo>
                    <a:lnTo>
                      <a:pt x="22" y="3"/>
                    </a:lnTo>
                    <a:lnTo>
                      <a:pt x="27" y="3"/>
                    </a:lnTo>
                    <a:lnTo>
                      <a:pt x="30" y="5"/>
                    </a:lnTo>
                    <a:lnTo>
                      <a:pt x="34" y="8"/>
                    </a:lnTo>
                    <a:lnTo>
                      <a:pt x="37" y="12"/>
                    </a:lnTo>
                    <a:lnTo>
                      <a:pt x="39" y="17"/>
                    </a:lnTo>
                    <a:lnTo>
                      <a:pt x="39" y="23"/>
                    </a:lnTo>
                    <a:close/>
                    <a:moveTo>
                      <a:pt x="0" y="23"/>
                    </a:moveTo>
                    <a:lnTo>
                      <a:pt x="0" y="30"/>
                    </a:lnTo>
                    <a:lnTo>
                      <a:pt x="4" y="35"/>
                    </a:lnTo>
                    <a:lnTo>
                      <a:pt x="7" y="39"/>
                    </a:lnTo>
                    <a:lnTo>
                      <a:pt x="10" y="42"/>
                    </a:lnTo>
                    <a:lnTo>
                      <a:pt x="17" y="45"/>
                    </a:lnTo>
                    <a:lnTo>
                      <a:pt x="22" y="45"/>
                    </a:lnTo>
                    <a:lnTo>
                      <a:pt x="29" y="45"/>
                    </a:lnTo>
                    <a:lnTo>
                      <a:pt x="34" y="42"/>
                    </a:lnTo>
                    <a:lnTo>
                      <a:pt x="39" y="39"/>
                    </a:lnTo>
                    <a:lnTo>
                      <a:pt x="42" y="35"/>
                    </a:lnTo>
                    <a:lnTo>
                      <a:pt x="44" y="30"/>
                    </a:lnTo>
                    <a:lnTo>
                      <a:pt x="45" y="23"/>
                    </a:lnTo>
                    <a:lnTo>
                      <a:pt x="44" y="17"/>
                    </a:lnTo>
                    <a:lnTo>
                      <a:pt x="42" y="12"/>
                    </a:lnTo>
                    <a:lnTo>
                      <a:pt x="39" y="7"/>
                    </a:lnTo>
                    <a:lnTo>
                      <a:pt x="34" y="3"/>
                    </a:lnTo>
                    <a:lnTo>
                      <a:pt x="29" y="2"/>
                    </a:lnTo>
                    <a:lnTo>
                      <a:pt x="22" y="0"/>
                    </a:lnTo>
                    <a:lnTo>
                      <a:pt x="17" y="2"/>
                    </a:lnTo>
                    <a:lnTo>
                      <a:pt x="10" y="3"/>
                    </a:lnTo>
                    <a:lnTo>
                      <a:pt x="7" y="7"/>
                    </a:lnTo>
                    <a:lnTo>
                      <a:pt x="4" y="12"/>
                    </a:lnTo>
                    <a:lnTo>
                      <a:pt x="0" y="17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602" name="Freeform 394"/>
              <p:cNvSpPr>
                <a:spLocks/>
              </p:cNvSpPr>
              <p:nvPr/>
            </p:nvSpPr>
            <p:spPr bwMode="auto">
              <a:xfrm>
                <a:off x="2417" y="1839"/>
                <a:ext cx="32" cy="42"/>
              </a:xfrm>
              <a:custGeom>
                <a:avLst/>
                <a:gdLst/>
                <a:ahLst/>
                <a:cxnLst>
                  <a:cxn ang="0">
                    <a:pos x="0" y="42"/>
                  </a:cxn>
                  <a:cxn ang="0">
                    <a:pos x="2" y="42"/>
                  </a:cxn>
                  <a:cxn ang="0">
                    <a:pos x="3" y="42"/>
                  </a:cxn>
                  <a:cxn ang="0">
                    <a:pos x="5" y="42"/>
                  </a:cxn>
                  <a:cxn ang="0">
                    <a:pos x="7" y="42"/>
                  </a:cxn>
                  <a:cxn ang="0">
                    <a:pos x="7" y="35"/>
                  </a:cxn>
                  <a:cxn ang="0">
                    <a:pos x="7" y="26"/>
                  </a:cxn>
                  <a:cxn ang="0">
                    <a:pos x="7" y="21"/>
                  </a:cxn>
                  <a:cxn ang="0">
                    <a:pos x="7" y="21"/>
                  </a:cxn>
                  <a:cxn ang="0">
                    <a:pos x="7" y="21"/>
                  </a:cxn>
                  <a:cxn ang="0">
                    <a:pos x="7" y="21"/>
                  </a:cxn>
                  <a:cxn ang="0">
                    <a:pos x="7" y="21"/>
                  </a:cxn>
                  <a:cxn ang="0">
                    <a:pos x="12" y="26"/>
                  </a:cxn>
                  <a:cxn ang="0">
                    <a:pos x="18" y="33"/>
                  </a:cxn>
                  <a:cxn ang="0">
                    <a:pos x="25" y="42"/>
                  </a:cxn>
                  <a:cxn ang="0">
                    <a:pos x="27" y="42"/>
                  </a:cxn>
                  <a:cxn ang="0">
                    <a:pos x="28" y="42"/>
                  </a:cxn>
                  <a:cxn ang="0">
                    <a:pos x="30" y="42"/>
                  </a:cxn>
                  <a:cxn ang="0">
                    <a:pos x="32" y="42"/>
                  </a:cxn>
                  <a:cxn ang="0">
                    <a:pos x="22" y="30"/>
                  </a:cxn>
                  <a:cxn ang="0">
                    <a:pos x="12" y="20"/>
                  </a:cxn>
                  <a:cxn ang="0">
                    <a:pos x="20" y="10"/>
                  </a:cxn>
                  <a:cxn ang="0">
                    <a:pos x="30" y="0"/>
                  </a:cxn>
                  <a:cxn ang="0">
                    <a:pos x="28" y="0"/>
                  </a:cxn>
                  <a:cxn ang="0">
                    <a:pos x="28" y="0"/>
                  </a:cxn>
                  <a:cxn ang="0">
                    <a:pos x="27" y="0"/>
                  </a:cxn>
                  <a:cxn ang="0">
                    <a:pos x="25" y="0"/>
                  </a:cxn>
                  <a:cxn ang="0">
                    <a:pos x="17" y="10"/>
                  </a:cxn>
                  <a:cxn ang="0">
                    <a:pos x="7" y="20"/>
                  </a:cxn>
                  <a:cxn ang="0">
                    <a:pos x="7" y="20"/>
                  </a:cxn>
                  <a:cxn ang="0">
                    <a:pos x="7" y="20"/>
                  </a:cxn>
                  <a:cxn ang="0">
                    <a:pos x="7" y="20"/>
                  </a:cxn>
                  <a:cxn ang="0">
                    <a:pos x="7" y="20"/>
                  </a:cxn>
                  <a:cxn ang="0">
                    <a:pos x="7" y="16"/>
                  </a:cxn>
                  <a:cxn ang="0">
                    <a:pos x="7" y="8"/>
                  </a:cxn>
                  <a:cxn ang="0">
                    <a:pos x="7" y="0"/>
                  </a:cxn>
                  <a:cxn ang="0">
                    <a:pos x="5" y="0"/>
                  </a:cxn>
                  <a:cxn ang="0">
                    <a:pos x="3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2" y="8"/>
                  </a:cxn>
                  <a:cxn ang="0">
                    <a:pos x="2" y="16"/>
                  </a:cxn>
                  <a:cxn ang="0">
                    <a:pos x="2" y="26"/>
                  </a:cxn>
                  <a:cxn ang="0">
                    <a:pos x="2" y="35"/>
                  </a:cxn>
                  <a:cxn ang="0">
                    <a:pos x="0" y="42"/>
                  </a:cxn>
                </a:cxnLst>
                <a:rect l="0" t="0" r="r" b="b"/>
                <a:pathLst>
                  <a:path w="32" h="42">
                    <a:moveTo>
                      <a:pt x="0" y="42"/>
                    </a:moveTo>
                    <a:lnTo>
                      <a:pt x="2" y="42"/>
                    </a:lnTo>
                    <a:lnTo>
                      <a:pt x="3" y="42"/>
                    </a:lnTo>
                    <a:lnTo>
                      <a:pt x="5" y="42"/>
                    </a:lnTo>
                    <a:lnTo>
                      <a:pt x="7" y="42"/>
                    </a:lnTo>
                    <a:lnTo>
                      <a:pt x="7" y="35"/>
                    </a:lnTo>
                    <a:lnTo>
                      <a:pt x="7" y="26"/>
                    </a:lnTo>
                    <a:lnTo>
                      <a:pt x="7" y="21"/>
                    </a:lnTo>
                    <a:lnTo>
                      <a:pt x="7" y="21"/>
                    </a:lnTo>
                    <a:lnTo>
                      <a:pt x="7" y="21"/>
                    </a:lnTo>
                    <a:lnTo>
                      <a:pt x="7" y="21"/>
                    </a:lnTo>
                    <a:lnTo>
                      <a:pt x="7" y="21"/>
                    </a:lnTo>
                    <a:lnTo>
                      <a:pt x="12" y="26"/>
                    </a:lnTo>
                    <a:lnTo>
                      <a:pt x="18" y="33"/>
                    </a:lnTo>
                    <a:lnTo>
                      <a:pt x="25" y="42"/>
                    </a:lnTo>
                    <a:lnTo>
                      <a:pt x="27" y="42"/>
                    </a:lnTo>
                    <a:lnTo>
                      <a:pt x="28" y="42"/>
                    </a:lnTo>
                    <a:lnTo>
                      <a:pt x="30" y="42"/>
                    </a:lnTo>
                    <a:lnTo>
                      <a:pt x="32" y="42"/>
                    </a:lnTo>
                    <a:lnTo>
                      <a:pt x="22" y="30"/>
                    </a:lnTo>
                    <a:lnTo>
                      <a:pt x="12" y="20"/>
                    </a:lnTo>
                    <a:lnTo>
                      <a:pt x="20" y="10"/>
                    </a:lnTo>
                    <a:lnTo>
                      <a:pt x="30" y="0"/>
                    </a:lnTo>
                    <a:lnTo>
                      <a:pt x="28" y="0"/>
                    </a:lnTo>
                    <a:lnTo>
                      <a:pt x="28" y="0"/>
                    </a:lnTo>
                    <a:lnTo>
                      <a:pt x="27" y="0"/>
                    </a:lnTo>
                    <a:lnTo>
                      <a:pt x="25" y="0"/>
                    </a:lnTo>
                    <a:lnTo>
                      <a:pt x="17" y="10"/>
                    </a:lnTo>
                    <a:lnTo>
                      <a:pt x="7" y="20"/>
                    </a:lnTo>
                    <a:lnTo>
                      <a:pt x="7" y="20"/>
                    </a:lnTo>
                    <a:lnTo>
                      <a:pt x="7" y="20"/>
                    </a:lnTo>
                    <a:lnTo>
                      <a:pt x="7" y="20"/>
                    </a:lnTo>
                    <a:lnTo>
                      <a:pt x="7" y="20"/>
                    </a:lnTo>
                    <a:lnTo>
                      <a:pt x="7" y="16"/>
                    </a:lnTo>
                    <a:lnTo>
                      <a:pt x="7" y="8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2" y="8"/>
                    </a:lnTo>
                    <a:lnTo>
                      <a:pt x="2" y="16"/>
                    </a:lnTo>
                    <a:lnTo>
                      <a:pt x="2" y="26"/>
                    </a:lnTo>
                    <a:lnTo>
                      <a:pt x="2" y="35"/>
                    </a:lnTo>
                    <a:lnTo>
                      <a:pt x="0" y="4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603" name="Freeform 395"/>
              <p:cNvSpPr>
                <a:spLocks noEditPoints="1"/>
              </p:cNvSpPr>
              <p:nvPr/>
            </p:nvSpPr>
            <p:spPr bwMode="auto">
              <a:xfrm>
                <a:off x="2452" y="1837"/>
                <a:ext cx="45" cy="45"/>
              </a:xfrm>
              <a:custGeom>
                <a:avLst/>
                <a:gdLst/>
                <a:ahLst/>
                <a:cxnLst>
                  <a:cxn ang="0">
                    <a:pos x="39" y="23"/>
                  </a:cxn>
                  <a:cxn ang="0">
                    <a:pos x="39" y="28"/>
                  </a:cxn>
                  <a:cxn ang="0">
                    <a:pos x="37" y="34"/>
                  </a:cxn>
                  <a:cxn ang="0">
                    <a:pos x="35" y="39"/>
                  </a:cxn>
                  <a:cxn ang="0">
                    <a:pos x="32" y="40"/>
                  </a:cxn>
                  <a:cxn ang="0">
                    <a:pos x="27" y="42"/>
                  </a:cxn>
                  <a:cxn ang="0">
                    <a:pos x="24" y="44"/>
                  </a:cxn>
                  <a:cxn ang="0">
                    <a:pos x="19" y="42"/>
                  </a:cxn>
                  <a:cxn ang="0">
                    <a:pos x="14" y="40"/>
                  </a:cxn>
                  <a:cxn ang="0">
                    <a:pos x="10" y="39"/>
                  </a:cxn>
                  <a:cxn ang="0">
                    <a:pos x="9" y="34"/>
                  </a:cxn>
                  <a:cxn ang="0">
                    <a:pos x="7" y="28"/>
                  </a:cxn>
                  <a:cxn ang="0">
                    <a:pos x="7" y="23"/>
                  </a:cxn>
                  <a:cxn ang="0">
                    <a:pos x="7" y="17"/>
                  </a:cxn>
                  <a:cxn ang="0">
                    <a:pos x="9" y="12"/>
                  </a:cxn>
                  <a:cxn ang="0">
                    <a:pos x="10" y="8"/>
                  </a:cxn>
                  <a:cxn ang="0">
                    <a:pos x="14" y="5"/>
                  </a:cxn>
                  <a:cxn ang="0">
                    <a:pos x="19" y="3"/>
                  </a:cxn>
                  <a:cxn ang="0">
                    <a:pos x="24" y="3"/>
                  </a:cxn>
                  <a:cxn ang="0">
                    <a:pos x="27" y="3"/>
                  </a:cxn>
                  <a:cxn ang="0">
                    <a:pos x="32" y="5"/>
                  </a:cxn>
                  <a:cxn ang="0">
                    <a:pos x="35" y="8"/>
                  </a:cxn>
                  <a:cxn ang="0">
                    <a:pos x="37" y="12"/>
                  </a:cxn>
                  <a:cxn ang="0">
                    <a:pos x="39" y="17"/>
                  </a:cxn>
                  <a:cxn ang="0">
                    <a:pos x="39" y="23"/>
                  </a:cxn>
                  <a:cxn ang="0">
                    <a:pos x="0" y="23"/>
                  </a:cxn>
                  <a:cxn ang="0">
                    <a:pos x="2" y="30"/>
                  </a:cxn>
                  <a:cxn ang="0">
                    <a:pos x="3" y="35"/>
                  </a:cxn>
                  <a:cxn ang="0">
                    <a:pos x="7" y="39"/>
                  </a:cxn>
                  <a:cxn ang="0">
                    <a:pos x="12" y="42"/>
                  </a:cxn>
                  <a:cxn ang="0">
                    <a:pos x="17" y="45"/>
                  </a:cxn>
                  <a:cxn ang="0">
                    <a:pos x="24" y="45"/>
                  </a:cxn>
                  <a:cxn ang="0">
                    <a:pos x="29" y="45"/>
                  </a:cxn>
                  <a:cxn ang="0">
                    <a:pos x="35" y="42"/>
                  </a:cxn>
                  <a:cxn ang="0">
                    <a:pos x="39" y="39"/>
                  </a:cxn>
                  <a:cxn ang="0">
                    <a:pos x="42" y="35"/>
                  </a:cxn>
                  <a:cxn ang="0">
                    <a:pos x="45" y="30"/>
                  </a:cxn>
                  <a:cxn ang="0">
                    <a:pos x="45" y="23"/>
                  </a:cxn>
                  <a:cxn ang="0">
                    <a:pos x="45" y="17"/>
                  </a:cxn>
                  <a:cxn ang="0">
                    <a:pos x="42" y="12"/>
                  </a:cxn>
                  <a:cxn ang="0">
                    <a:pos x="39" y="7"/>
                  </a:cxn>
                  <a:cxn ang="0">
                    <a:pos x="35" y="3"/>
                  </a:cxn>
                  <a:cxn ang="0">
                    <a:pos x="29" y="2"/>
                  </a:cxn>
                  <a:cxn ang="0">
                    <a:pos x="24" y="0"/>
                  </a:cxn>
                  <a:cxn ang="0">
                    <a:pos x="17" y="2"/>
                  </a:cxn>
                  <a:cxn ang="0">
                    <a:pos x="12" y="3"/>
                  </a:cxn>
                  <a:cxn ang="0">
                    <a:pos x="7" y="7"/>
                  </a:cxn>
                  <a:cxn ang="0">
                    <a:pos x="3" y="12"/>
                  </a:cxn>
                  <a:cxn ang="0">
                    <a:pos x="2" y="17"/>
                  </a:cxn>
                  <a:cxn ang="0">
                    <a:pos x="0" y="23"/>
                  </a:cxn>
                </a:cxnLst>
                <a:rect l="0" t="0" r="r" b="b"/>
                <a:pathLst>
                  <a:path w="45" h="45">
                    <a:moveTo>
                      <a:pt x="39" y="23"/>
                    </a:moveTo>
                    <a:lnTo>
                      <a:pt x="39" y="28"/>
                    </a:lnTo>
                    <a:lnTo>
                      <a:pt x="37" y="34"/>
                    </a:lnTo>
                    <a:lnTo>
                      <a:pt x="35" y="39"/>
                    </a:lnTo>
                    <a:lnTo>
                      <a:pt x="32" y="40"/>
                    </a:lnTo>
                    <a:lnTo>
                      <a:pt x="27" y="42"/>
                    </a:lnTo>
                    <a:lnTo>
                      <a:pt x="24" y="44"/>
                    </a:lnTo>
                    <a:lnTo>
                      <a:pt x="19" y="42"/>
                    </a:lnTo>
                    <a:lnTo>
                      <a:pt x="14" y="40"/>
                    </a:lnTo>
                    <a:lnTo>
                      <a:pt x="10" y="39"/>
                    </a:lnTo>
                    <a:lnTo>
                      <a:pt x="9" y="34"/>
                    </a:lnTo>
                    <a:lnTo>
                      <a:pt x="7" y="28"/>
                    </a:lnTo>
                    <a:lnTo>
                      <a:pt x="7" y="23"/>
                    </a:lnTo>
                    <a:lnTo>
                      <a:pt x="7" y="17"/>
                    </a:lnTo>
                    <a:lnTo>
                      <a:pt x="9" y="12"/>
                    </a:lnTo>
                    <a:lnTo>
                      <a:pt x="10" y="8"/>
                    </a:lnTo>
                    <a:lnTo>
                      <a:pt x="14" y="5"/>
                    </a:lnTo>
                    <a:lnTo>
                      <a:pt x="19" y="3"/>
                    </a:lnTo>
                    <a:lnTo>
                      <a:pt x="24" y="3"/>
                    </a:lnTo>
                    <a:lnTo>
                      <a:pt x="27" y="3"/>
                    </a:lnTo>
                    <a:lnTo>
                      <a:pt x="32" y="5"/>
                    </a:lnTo>
                    <a:lnTo>
                      <a:pt x="35" y="8"/>
                    </a:lnTo>
                    <a:lnTo>
                      <a:pt x="37" y="12"/>
                    </a:lnTo>
                    <a:lnTo>
                      <a:pt x="39" y="17"/>
                    </a:lnTo>
                    <a:lnTo>
                      <a:pt x="39" y="23"/>
                    </a:lnTo>
                    <a:close/>
                    <a:moveTo>
                      <a:pt x="0" y="23"/>
                    </a:moveTo>
                    <a:lnTo>
                      <a:pt x="2" y="30"/>
                    </a:lnTo>
                    <a:lnTo>
                      <a:pt x="3" y="35"/>
                    </a:lnTo>
                    <a:lnTo>
                      <a:pt x="7" y="39"/>
                    </a:lnTo>
                    <a:lnTo>
                      <a:pt x="12" y="42"/>
                    </a:lnTo>
                    <a:lnTo>
                      <a:pt x="17" y="45"/>
                    </a:lnTo>
                    <a:lnTo>
                      <a:pt x="24" y="45"/>
                    </a:lnTo>
                    <a:lnTo>
                      <a:pt x="29" y="45"/>
                    </a:lnTo>
                    <a:lnTo>
                      <a:pt x="35" y="42"/>
                    </a:lnTo>
                    <a:lnTo>
                      <a:pt x="39" y="39"/>
                    </a:lnTo>
                    <a:lnTo>
                      <a:pt x="42" y="35"/>
                    </a:lnTo>
                    <a:lnTo>
                      <a:pt x="45" y="30"/>
                    </a:lnTo>
                    <a:lnTo>
                      <a:pt x="45" y="23"/>
                    </a:lnTo>
                    <a:lnTo>
                      <a:pt x="45" y="17"/>
                    </a:lnTo>
                    <a:lnTo>
                      <a:pt x="42" y="12"/>
                    </a:lnTo>
                    <a:lnTo>
                      <a:pt x="39" y="7"/>
                    </a:lnTo>
                    <a:lnTo>
                      <a:pt x="35" y="3"/>
                    </a:lnTo>
                    <a:lnTo>
                      <a:pt x="29" y="2"/>
                    </a:lnTo>
                    <a:lnTo>
                      <a:pt x="24" y="0"/>
                    </a:lnTo>
                    <a:lnTo>
                      <a:pt x="17" y="2"/>
                    </a:lnTo>
                    <a:lnTo>
                      <a:pt x="12" y="3"/>
                    </a:lnTo>
                    <a:lnTo>
                      <a:pt x="7" y="7"/>
                    </a:lnTo>
                    <a:lnTo>
                      <a:pt x="3" y="12"/>
                    </a:lnTo>
                    <a:lnTo>
                      <a:pt x="2" y="17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604" name="Freeform 396"/>
              <p:cNvSpPr>
                <a:spLocks noEditPoints="1"/>
              </p:cNvSpPr>
              <p:nvPr/>
            </p:nvSpPr>
            <p:spPr bwMode="auto">
              <a:xfrm>
                <a:off x="2508" y="1839"/>
                <a:ext cx="30" cy="42"/>
              </a:xfrm>
              <a:custGeom>
                <a:avLst/>
                <a:gdLst/>
                <a:ahLst/>
                <a:cxnLst>
                  <a:cxn ang="0">
                    <a:pos x="5" y="10"/>
                  </a:cxn>
                  <a:cxn ang="0">
                    <a:pos x="8" y="1"/>
                  </a:cxn>
                  <a:cxn ang="0">
                    <a:pos x="13" y="1"/>
                  </a:cxn>
                  <a:cxn ang="0">
                    <a:pos x="15" y="3"/>
                  </a:cxn>
                  <a:cxn ang="0">
                    <a:pos x="18" y="5"/>
                  </a:cxn>
                  <a:cxn ang="0">
                    <a:pos x="20" y="8"/>
                  </a:cxn>
                  <a:cxn ang="0">
                    <a:pos x="20" y="13"/>
                  </a:cxn>
                  <a:cxn ang="0">
                    <a:pos x="18" y="16"/>
                  </a:cxn>
                  <a:cxn ang="0">
                    <a:pos x="15" y="18"/>
                  </a:cxn>
                  <a:cxn ang="0">
                    <a:pos x="10" y="20"/>
                  </a:cxn>
                  <a:cxn ang="0">
                    <a:pos x="6" y="20"/>
                  </a:cxn>
                  <a:cxn ang="0">
                    <a:pos x="5" y="16"/>
                  </a:cxn>
                  <a:cxn ang="0">
                    <a:pos x="0" y="35"/>
                  </a:cxn>
                  <a:cxn ang="0">
                    <a:pos x="0" y="42"/>
                  </a:cxn>
                  <a:cxn ang="0">
                    <a:pos x="3" y="42"/>
                  </a:cxn>
                  <a:cxn ang="0">
                    <a:pos x="5" y="35"/>
                  </a:cxn>
                  <a:cxn ang="0">
                    <a:pos x="5" y="21"/>
                  </a:cxn>
                  <a:cxn ang="0">
                    <a:pos x="11" y="26"/>
                  </a:cxn>
                  <a:cxn ang="0">
                    <a:pos x="20" y="38"/>
                  </a:cxn>
                  <a:cxn ang="0">
                    <a:pos x="25" y="42"/>
                  </a:cxn>
                  <a:cxn ang="0">
                    <a:pos x="28" y="42"/>
                  </a:cxn>
                  <a:cxn ang="0">
                    <a:pos x="21" y="32"/>
                  </a:cxn>
                  <a:cxn ang="0">
                    <a:pos x="15" y="21"/>
                  </a:cxn>
                  <a:cxn ang="0">
                    <a:pos x="18" y="20"/>
                  </a:cxn>
                  <a:cxn ang="0">
                    <a:pos x="23" y="16"/>
                  </a:cxn>
                  <a:cxn ang="0">
                    <a:pos x="25" y="11"/>
                  </a:cxn>
                  <a:cxn ang="0">
                    <a:pos x="25" y="6"/>
                  </a:cxn>
                  <a:cxn ang="0">
                    <a:pos x="21" y="1"/>
                  </a:cxn>
                  <a:cxn ang="0">
                    <a:pos x="13" y="0"/>
                  </a:cxn>
                  <a:cxn ang="0">
                    <a:pos x="10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6"/>
                  </a:cxn>
                </a:cxnLst>
                <a:rect l="0" t="0" r="r" b="b"/>
                <a:pathLst>
                  <a:path w="30" h="42">
                    <a:moveTo>
                      <a:pt x="5" y="16"/>
                    </a:moveTo>
                    <a:lnTo>
                      <a:pt x="5" y="10"/>
                    </a:lnTo>
                    <a:lnTo>
                      <a:pt x="5" y="3"/>
                    </a:lnTo>
                    <a:lnTo>
                      <a:pt x="8" y="1"/>
                    </a:lnTo>
                    <a:lnTo>
                      <a:pt x="11" y="1"/>
                    </a:lnTo>
                    <a:lnTo>
                      <a:pt x="13" y="1"/>
                    </a:lnTo>
                    <a:lnTo>
                      <a:pt x="15" y="3"/>
                    </a:lnTo>
                    <a:lnTo>
                      <a:pt x="15" y="3"/>
                    </a:lnTo>
                    <a:lnTo>
                      <a:pt x="16" y="3"/>
                    </a:lnTo>
                    <a:lnTo>
                      <a:pt x="18" y="5"/>
                    </a:lnTo>
                    <a:lnTo>
                      <a:pt x="20" y="6"/>
                    </a:lnTo>
                    <a:lnTo>
                      <a:pt x="20" y="8"/>
                    </a:lnTo>
                    <a:lnTo>
                      <a:pt x="20" y="10"/>
                    </a:lnTo>
                    <a:lnTo>
                      <a:pt x="20" y="13"/>
                    </a:lnTo>
                    <a:lnTo>
                      <a:pt x="18" y="15"/>
                    </a:lnTo>
                    <a:lnTo>
                      <a:pt x="18" y="16"/>
                    </a:lnTo>
                    <a:lnTo>
                      <a:pt x="16" y="18"/>
                    </a:lnTo>
                    <a:lnTo>
                      <a:pt x="15" y="18"/>
                    </a:lnTo>
                    <a:lnTo>
                      <a:pt x="13" y="20"/>
                    </a:lnTo>
                    <a:lnTo>
                      <a:pt x="10" y="20"/>
                    </a:lnTo>
                    <a:lnTo>
                      <a:pt x="8" y="20"/>
                    </a:lnTo>
                    <a:lnTo>
                      <a:pt x="6" y="20"/>
                    </a:lnTo>
                    <a:lnTo>
                      <a:pt x="5" y="20"/>
                    </a:lnTo>
                    <a:lnTo>
                      <a:pt x="5" y="16"/>
                    </a:lnTo>
                    <a:close/>
                    <a:moveTo>
                      <a:pt x="0" y="26"/>
                    </a:moveTo>
                    <a:lnTo>
                      <a:pt x="0" y="35"/>
                    </a:lnTo>
                    <a:lnTo>
                      <a:pt x="0" y="42"/>
                    </a:lnTo>
                    <a:lnTo>
                      <a:pt x="0" y="42"/>
                    </a:lnTo>
                    <a:lnTo>
                      <a:pt x="1" y="42"/>
                    </a:lnTo>
                    <a:lnTo>
                      <a:pt x="3" y="42"/>
                    </a:lnTo>
                    <a:lnTo>
                      <a:pt x="5" y="42"/>
                    </a:lnTo>
                    <a:lnTo>
                      <a:pt x="5" y="35"/>
                    </a:lnTo>
                    <a:lnTo>
                      <a:pt x="5" y="26"/>
                    </a:lnTo>
                    <a:lnTo>
                      <a:pt x="5" y="21"/>
                    </a:lnTo>
                    <a:lnTo>
                      <a:pt x="6" y="21"/>
                    </a:lnTo>
                    <a:lnTo>
                      <a:pt x="11" y="26"/>
                    </a:lnTo>
                    <a:lnTo>
                      <a:pt x="15" y="33"/>
                    </a:lnTo>
                    <a:lnTo>
                      <a:pt x="20" y="38"/>
                    </a:lnTo>
                    <a:lnTo>
                      <a:pt x="21" y="42"/>
                    </a:lnTo>
                    <a:lnTo>
                      <a:pt x="25" y="42"/>
                    </a:lnTo>
                    <a:lnTo>
                      <a:pt x="26" y="42"/>
                    </a:lnTo>
                    <a:lnTo>
                      <a:pt x="28" y="42"/>
                    </a:lnTo>
                    <a:lnTo>
                      <a:pt x="30" y="42"/>
                    </a:lnTo>
                    <a:lnTo>
                      <a:pt x="21" y="32"/>
                    </a:lnTo>
                    <a:lnTo>
                      <a:pt x="13" y="21"/>
                    </a:lnTo>
                    <a:lnTo>
                      <a:pt x="15" y="21"/>
                    </a:lnTo>
                    <a:lnTo>
                      <a:pt x="16" y="20"/>
                    </a:lnTo>
                    <a:lnTo>
                      <a:pt x="18" y="20"/>
                    </a:lnTo>
                    <a:lnTo>
                      <a:pt x="21" y="18"/>
                    </a:lnTo>
                    <a:lnTo>
                      <a:pt x="23" y="16"/>
                    </a:lnTo>
                    <a:lnTo>
                      <a:pt x="23" y="15"/>
                    </a:lnTo>
                    <a:lnTo>
                      <a:pt x="25" y="11"/>
                    </a:lnTo>
                    <a:lnTo>
                      <a:pt x="25" y="10"/>
                    </a:lnTo>
                    <a:lnTo>
                      <a:pt x="25" y="6"/>
                    </a:lnTo>
                    <a:lnTo>
                      <a:pt x="23" y="3"/>
                    </a:lnTo>
                    <a:lnTo>
                      <a:pt x="21" y="1"/>
                    </a:lnTo>
                    <a:lnTo>
                      <a:pt x="18" y="0"/>
                    </a:lnTo>
                    <a:lnTo>
                      <a:pt x="13" y="0"/>
                    </a:lnTo>
                    <a:lnTo>
                      <a:pt x="11" y="0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0" y="8"/>
                    </a:lnTo>
                    <a:lnTo>
                      <a:pt x="0" y="16"/>
                    </a:lnTo>
                    <a:lnTo>
                      <a:pt x="0" y="26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605" name="Freeform 397"/>
              <p:cNvSpPr>
                <a:spLocks/>
              </p:cNvSpPr>
              <p:nvPr/>
            </p:nvSpPr>
            <p:spPr bwMode="auto">
              <a:xfrm>
                <a:off x="2655" y="1803"/>
                <a:ext cx="32" cy="42"/>
              </a:xfrm>
              <a:custGeom>
                <a:avLst/>
                <a:gdLst/>
                <a:ahLst/>
                <a:cxnLst>
                  <a:cxn ang="0">
                    <a:pos x="0" y="42"/>
                  </a:cxn>
                  <a:cxn ang="0">
                    <a:pos x="2" y="42"/>
                  </a:cxn>
                  <a:cxn ang="0">
                    <a:pos x="4" y="42"/>
                  </a:cxn>
                  <a:cxn ang="0">
                    <a:pos x="5" y="42"/>
                  </a:cxn>
                  <a:cxn ang="0">
                    <a:pos x="7" y="42"/>
                  </a:cxn>
                  <a:cxn ang="0">
                    <a:pos x="7" y="36"/>
                  </a:cxn>
                  <a:cxn ang="0">
                    <a:pos x="7" y="27"/>
                  </a:cxn>
                  <a:cxn ang="0">
                    <a:pos x="7" y="22"/>
                  </a:cxn>
                  <a:cxn ang="0">
                    <a:pos x="7" y="21"/>
                  </a:cxn>
                  <a:cxn ang="0">
                    <a:pos x="7" y="21"/>
                  </a:cxn>
                  <a:cxn ang="0">
                    <a:pos x="7" y="21"/>
                  </a:cxn>
                  <a:cxn ang="0">
                    <a:pos x="7" y="22"/>
                  </a:cxn>
                  <a:cxn ang="0">
                    <a:pos x="12" y="27"/>
                  </a:cxn>
                  <a:cxn ang="0">
                    <a:pos x="19" y="34"/>
                  </a:cxn>
                  <a:cxn ang="0">
                    <a:pos x="25" y="42"/>
                  </a:cxn>
                  <a:cxn ang="0">
                    <a:pos x="27" y="42"/>
                  </a:cxn>
                  <a:cxn ang="0">
                    <a:pos x="29" y="42"/>
                  </a:cxn>
                  <a:cxn ang="0">
                    <a:pos x="30" y="42"/>
                  </a:cxn>
                  <a:cxn ang="0">
                    <a:pos x="32" y="42"/>
                  </a:cxn>
                  <a:cxn ang="0">
                    <a:pos x="22" y="31"/>
                  </a:cxn>
                  <a:cxn ang="0">
                    <a:pos x="12" y="19"/>
                  </a:cxn>
                  <a:cxn ang="0">
                    <a:pos x="20" y="10"/>
                  </a:cxn>
                  <a:cxn ang="0">
                    <a:pos x="30" y="0"/>
                  </a:cxn>
                  <a:cxn ang="0">
                    <a:pos x="30" y="0"/>
                  </a:cxn>
                  <a:cxn ang="0">
                    <a:pos x="29" y="0"/>
                  </a:cxn>
                  <a:cxn ang="0">
                    <a:pos x="27" y="0"/>
                  </a:cxn>
                  <a:cxn ang="0">
                    <a:pos x="25" y="0"/>
                  </a:cxn>
                  <a:cxn ang="0">
                    <a:pos x="17" y="10"/>
                  </a:cxn>
                  <a:cxn ang="0">
                    <a:pos x="7" y="19"/>
                  </a:cxn>
                  <a:cxn ang="0">
                    <a:pos x="7" y="21"/>
                  </a:cxn>
                  <a:cxn ang="0">
                    <a:pos x="7" y="21"/>
                  </a:cxn>
                  <a:cxn ang="0">
                    <a:pos x="7" y="21"/>
                  </a:cxn>
                  <a:cxn ang="0">
                    <a:pos x="7" y="19"/>
                  </a:cxn>
                  <a:cxn ang="0">
                    <a:pos x="7" y="15"/>
                  </a:cxn>
                  <a:cxn ang="0">
                    <a:pos x="7" y="9"/>
                  </a:cxn>
                  <a:cxn ang="0">
                    <a:pos x="7" y="0"/>
                  </a:cxn>
                  <a:cxn ang="0">
                    <a:pos x="5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2" y="9"/>
                  </a:cxn>
                  <a:cxn ang="0">
                    <a:pos x="2" y="15"/>
                  </a:cxn>
                  <a:cxn ang="0">
                    <a:pos x="2" y="27"/>
                  </a:cxn>
                  <a:cxn ang="0">
                    <a:pos x="2" y="36"/>
                  </a:cxn>
                  <a:cxn ang="0">
                    <a:pos x="0" y="42"/>
                  </a:cxn>
                </a:cxnLst>
                <a:rect l="0" t="0" r="r" b="b"/>
                <a:pathLst>
                  <a:path w="32" h="42">
                    <a:moveTo>
                      <a:pt x="0" y="42"/>
                    </a:moveTo>
                    <a:lnTo>
                      <a:pt x="2" y="42"/>
                    </a:lnTo>
                    <a:lnTo>
                      <a:pt x="4" y="42"/>
                    </a:lnTo>
                    <a:lnTo>
                      <a:pt x="5" y="42"/>
                    </a:lnTo>
                    <a:lnTo>
                      <a:pt x="7" y="42"/>
                    </a:lnTo>
                    <a:lnTo>
                      <a:pt x="7" y="36"/>
                    </a:lnTo>
                    <a:lnTo>
                      <a:pt x="7" y="27"/>
                    </a:lnTo>
                    <a:lnTo>
                      <a:pt x="7" y="22"/>
                    </a:lnTo>
                    <a:lnTo>
                      <a:pt x="7" y="21"/>
                    </a:lnTo>
                    <a:lnTo>
                      <a:pt x="7" y="21"/>
                    </a:lnTo>
                    <a:lnTo>
                      <a:pt x="7" y="21"/>
                    </a:lnTo>
                    <a:lnTo>
                      <a:pt x="7" y="22"/>
                    </a:lnTo>
                    <a:lnTo>
                      <a:pt x="12" y="27"/>
                    </a:lnTo>
                    <a:lnTo>
                      <a:pt x="19" y="34"/>
                    </a:lnTo>
                    <a:lnTo>
                      <a:pt x="25" y="42"/>
                    </a:lnTo>
                    <a:lnTo>
                      <a:pt x="27" y="42"/>
                    </a:lnTo>
                    <a:lnTo>
                      <a:pt x="29" y="42"/>
                    </a:lnTo>
                    <a:lnTo>
                      <a:pt x="30" y="42"/>
                    </a:lnTo>
                    <a:lnTo>
                      <a:pt x="32" y="42"/>
                    </a:lnTo>
                    <a:lnTo>
                      <a:pt x="22" y="31"/>
                    </a:lnTo>
                    <a:lnTo>
                      <a:pt x="12" y="19"/>
                    </a:lnTo>
                    <a:lnTo>
                      <a:pt x="20" y="1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29" y="0"/>
                    </a:lnTo>
                    <a:lnTo>
                      <a:pt x="27" y="0"/>
                    </a:lnTo>
                    <a:lnTo>
                      <a:pt x="25" y="0"/>
                    </a:lnTo>
                    <a:lnTo>
                      <a:pt x="17" y="10"/>
                    </a:lnTo>
                    <a:lnTo>
                      <a:pt x="7" y="19"/>
                    </a:lnTo>
                    <a:lnTo>
                      <a:pt x="7" y="21"/>
                    </a:lnTo>
                    <a:lnTo>
                      <a:pt x="7" y="21"/>
                    </a:lnTo>
                    <a:lnTo>
                      <a:pt x="7" y="21"/>
                    </a:lnTo>
                    <a:lnTo>
                      <a:pt x="7" y="19"/>
                    </a:lnTo>
                    <a:lnTo>
                      <a:pt x="7" y="15"/>
                    </a:lnTo>
                    <a:lnTo>
                      <a:pt x="7" y="9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2" y="9"/>
                    </a:lnTo>
                    <a:lnTo>
                      <a:pt x="2" y="15"/>
                    </a:lnTo>
                    <a:lnTo>
                      <a:pt x="2" y="27"/>
                    </a:lnTo>
                    <a:lnTo>
                      <a:pt x="2" y="36"/>
                    </a:lnTo>
                    <a:lnTo>
                      <a:pt x="0" y="4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606" name="Freeform 398"/>
              <p:cNvSpPr>
                <a:spLocks noEditPoints="1"/>
              </p:cNvSpPr>
              <p:nvPr/>
            </p:nvSpPr>
            <p:spPr bwMode="auto">
              <a:xfrm>
                <a:off x="2689" y="1802"/>
                <a:ext cx="38" cy="43"/>
              </a:xfrm>
              <a:custGeom>
                <a:avLst/>
                <a:gdLst/>
                <a:ahLst/>
                <a:cxnLst>
                  <a:cxn ang="0">
                    <a:pos x="20" y="0"/>
                  </a:cxn>
                  <a:cxn ang="0">
                    <a:pos x="10" y="22"/>
                  </a:cxn>
                  <a:cxn ang="0">
                    <a:pos x="0" y="43"/>
                  </a:cxn>
                  <a:cxn ang="0">
                    <a:pos x="1" y="43"/>
                  </a:cxn>
                  <a:cxn ang="0">
                    <a:pos x="3" y="43"/>
                  </a:cxn>
                  <a:cxn ang="0">
                    <a:pos x="3" y="43"/>
                  </a:cxn>
                  <a:cxn ang="0">
                    <a:pos x="5" y="43"/>
                  </a:cxn>
                  <a:cxn ang="0">
                    <a:pos x="7" y="37"/>
                  </a:cxn>
                  <a:cxn ang="0">
                    <a:pos x="10" y="27"/>
                  </a:cxn>
                  <a:cxn ang="0">
                    <a:pos x="15" y="27"/>
                  </a:cxn>
                  <a:cxn ang="0">
                    <a:pos x="18" y="27"/>
                  </a:cxn>
                  <a:cxn ang="0">
                    <a:pos x="22" y="27"/>
                  </a:cxn>
                  <a:cxn ang="0">
                    <a:pos x="25" y="27"/>
                  </a:cxn>
                  <a:cxn ang="0">
                    <a:pos x="27" y="32"/>
                  </a:cxn>
                  <a:cxn ang="0">
                    <a:pos x="30" y="37"/>
                  </a:cxn>
                  <a:cxn ang="0">
                    <a:pos x="30" y="40"/>
                  </a:cxn>
                  <a:cxn ang="0">
                    <a:pos x="32" y="43"/>
                  </a:cxn>
                  <a:cxn ang="0">
                    <a:pos x="33" y="43"/>
                  </a:cxn>
                  <a:cxn ang="0">
                    <a:pos x="35" y="43"/>
                  </a:cxn>
                  <a:cxn ang="0">
                    <a:pos x="37" y="43"/>
                  </a:cxn>
                  <a:cxn ang="0">
                    <a:pos x="38" y="43"/>
                  </a:cxn>
                  <a:cxn ang="0">
                    <a:pos x="30" y="25"/>
                  </a:cxn>
                  <a:cxn ang="0">
                    <a:pos x="20" y="0"/>
                  </a:cxn>
                  <a:cxn ang="0">
                    <a:pos x="20" y="0"/>
                  </a:cxn>
                  <a:cxn ang="0">
                    <a:pos x="18" y="8"/>
                  </a:cxn>
                  <a:cxn ang="0">
                    <a:pos x="25" y="25"/>
                  </a:cxn>
                  <a:cxn ang="0">
                    <a:pos x="22" y="25"/>
                  </a:cxn>
                  <a:cxn ang="0">
                    <a:pos x="18" y="25"/>
                  </a:cxn>
                  <a:cxn ang="0">
                    <a:pos x="15" y="25"/>
                  </a:cxn>
                  <a:cxn ang="0">
                    <a:pos x="12" y="25"/>
                  </a:cxn>
                  <a:cxn ang="0">
                    <a:pos x="18" y="8"/>
                  </a:cxn>
                </a:cxnLst>
                <a:rect l="0" t="0" r="r" b="b"/>
                <a:pathLst>
                  <a:path w="38" h="43">
                    <a:moveTo>
                      <a:pt x="20" y="0"/>
                    </a:moveTo>
                    <a:lnTo>
                      <a:pt x="10" y="22"/>
                    </a:lnTo>
                    <a:lnTo>
                      <a:pt x="0" y="43"/>
                    </a:lnTo>
                    <a:lnTo>
                      <a:pt x="1" y="43"/>
                    </a:lnTo>
                    <a:lnTo>
                      <a:pt x="3" y="43"/>
                    </a:lnTo>
                    <a:lnTo>
                      <a:pt x="3" y="43"/>
                    </a:lnTo>
                    <a:lnTo>
                      <a:pt x="5" y="43"/>
                    </a:lnTo>
                    <a:lnTo>
                      <a:pt x="7" y="37"/>
                    </a:lnTo>
                    <a:lnTo>
                      <a:pt x="10" y="27"/>
                    </a:lnTo>
                    <a:lnTo>
                      <a:pt x="15" y="27"/>
                    </a:lnTo>
                    <a:lnTo>
                      <a:pt x="18" y="27"/>
                    </a:lnTo>
                    <a:lnTo>
                      <a:pt x="22" y="27"/>
                    </a:lnTo>
                    <a:lnTo>
                      <a:pt x="25" y="27"/>
                    </a:lnTo>
                    <a:lnTo>
                      <a:pt x="27" y="32"/>
                    </a:lnTo>
                    <a:lnTo>
                      <a:pt x="30" y="37"/>
                    </a:lnTo>
                    <a:lnTo>
                      <a:pt x="30" y="40"/>
                    </a:lnTo>
                    <a:lnTo>
                      <a:pt x="32" y="43"/>
                    </a:lnTo>
                    <a:lnTo>
                      <a:pt x="33" y="43"/>
                    </a:lnTo>
                    <a:lnTo>
                      <a:pt x="35" y="43"/>
                    </a:lnTo>
                    <a:lnTo>
                      <a:pt x="37" y="43"/>
                    </a:lnTo>
                    <a:lnTo>
                      <a:pt x="38" y="43"/>
                    </a:lnTo>
                    <a:lnTo>
                      <a:pt x="30" y="25"/>
                    </a:lnTo>
                    <a:lnTo>
                      <a:pt x="20" y="0"/>
                    </a:lnTo>
                    <a:lnTo>
                      <a:pt x="20" y="0"/>
                    </a:lnTo>
                    <a:close/>
                    <a:moveTo>
                      <a:pt x="18" y="8"/>
                    </a:moveTo>
                    <a:lnTo>
                      <a:pt x="25" y="25"/>
                    </a:lnTo>
                    <a:lnTo>
                      <a:pt x="22" y="25"/>
                    </a:lnTo>
                    <a:lnTo>
                      <a:pt x="18" y="25"/>
                    </a:lnTo>
                    <a:lnTo>
                      <a:pt x="15" y="25"/>
                    </a:lnTo>
                    <a:lnTo>
                      <a:pt x="12" y="25"/>
                    </a:lnTo>
                    <a:lnTo>
                      <a:pt x="18" y="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607" name="Freeform 399"/>
              <p:cNvSpPr>
                <a:spLocks noEditPoints="1"/>
              </p:cNvSpPr>
              <p:nvPr/>
            </p:nvSpPr>
            <p:spPr bwMode="auto">
              <a:xfrm>
                <a:off x="2734" y="1803"/>
                <a:ext cx="32" cy="42"/>
              </a:xfrm>
              <a:custGeom>
                <a:avLst/>
                <a:gdLst/>
                <a:ahLst/>
                <a:cxnLst>
                  <a:cxn ang="0">
                    <a:pos x="7" y="9"/>
                  </a:cxn>
                  <a:cxn ang="0">
                    <a:pos x="9" y="2"/>
                  </a:cxn>
                  <a:cxn ang="0">
                    <a:pos x="14" y="2"/>
                  </a:cxn>
                  <a:cxn ang="0">
                    <a:pos x="17" y="4"/>
                  </a:cxn>
                  <a:cxn ang="0">
                    <a:pos x="20" y="5"/>
                  </a:cxn>
                  <a:cxn ang="0">
                    <a:pos x="22" y="9"/>
                  </a:cxn>
                  <a:cxn ang="0">
                    <a:pos x="22" y="14"/>
                  </a:cxn>
                  <a:cxn ang="0">
                    <a:pos x="20" y="17"/>
                  </a:cxn>
                  <a:cxn ang="0">
                    <a:pos x="17" y="19"/>
                  </a:cxn>
                  <a:cxn ang="0">
                    <a:pos x="12" y="21"/>
                  </a:cxn>
                  <a:cxn ang="0">
                    <a:pos x="9" y="21"/>
                  </a:cxn>
                  <a:cxn ang="0">
                    <a:pos x="7" y="15"/>
                  </a:cxn>
                  <a:cxn ang="0">
                    <a:pos x="2" y="36"/>
                  </a:cxn>
                  <a:cxn ang="0">
                    <a:pos x="2" y="42"/>
                  </a:cxn>
                  <a:cxn ang="0">
                    <a:pos x="5" y="42"/>
                  </a:cxn>
                  <a:cxn ang="0">
                    <a:pos x="7" y="36"/>
                  </a:cxn>
                  <a:cxn ang="0">
                    <a:pos x="7" y="22"/>
                  </a:cxn>
                  <a:cxn ang="0">
                    <a:pos x="14" y="27"/>
                  </a:cxn>
                  <a:cxn ang="0">
                    <a:pos x="22" y="39"/>
                  </a:cxn>
                  <a:cxn ang="0">
                    <a:pos x="25" y="42"/>
                  </a:cxn>
                  <a:cxn ang="0">
                    <a:pos x="30" y="42"/>
                  </a:cxn>
                  <a:cxn ang="0">
                    <a:pos x="24" y="32"/>
                  </a:cxn>
                  <a:cxn ang="0">
                    <a:pos x="17" y="22"/>
                  </a:cxn>
                  <a:cxn ang="0">
                    <a:pos x="20" y="21"/>
                  </a:cxn>
                  <a:cxn ang="0">
                    <a:pos x="25" y="17"/>
                  </a:cxn>
                  <a:cxn ang="0">
                    <a:pos x="27" y="12"/>
                  </a:cxn>
                  <a:cxn ang="0">
                    <a:pos x="27" y="7"/>
                  </a:cxn>
                  <a:cxn ang="0">
                    <a:pos x="24" y="2"/>
                  </a:cxn>
                  <a:cxn ang="0">
                    <a:pos x="15" y="0"/>
                  </a:cxn>
                  <a:cxn ang="0">
                    <a:pos x="12" y="0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2" y="15"/>
                  </a:cxn>
                </a:cxnLst>
                <a:rect l="0" t="0" r="r" b="b"/>
                <a:pathLst>
                  <a:path w="32" h="42">
                    <a:moveTo>
                      <a:pt x="7" y="15"/>
                    </a:moveTo>
                    <a:lnTo>
                      <a:pt x="7" y="9"/>
                    </a:lnTo>
                    <a:lnTo>
                      <a:pt x="7" y="2"/>
                    </a:lnTo>
                    <a:lnTo>
                      <a:pt x="9" y="2"/>
                    </a:lnTo>
                    <a:lnTo>
                      <a:pt x="12" y="2"/>
                    </a:lnTo>
                    <a:lnTo>
                      <a:pt x="14" y="2"/>
                    </a:lnTo>
                    <a:lnTo>
                      <a:pt x="15" y="2"/>
                    </a:lnTo>
                    <a:lnTo>
                      <a:pt x="17" y="4"/>
                    </a:lnTo>
                    <a:lnTo>
                      <a:pt x="19" y="4"/>
                    </a:lnTo>
                    <a:lnTo>
                      <a:pt x="20" y="5"/>
                    </a:lnTo>
                    <a:lnTo>
                      <a:pt x="22" y="7"/>
                    </a:lnTo>
                    <a:lnTo>
                      <a:pt x="22" y="9"/>
                    </a:lnTo>
                    <a:lnTo>
                      <a:pt x="22" y="10"/>
                    </a:lnTo>
                    <a:lnTo>
                      <a:pt x="22" y="14"/>
                    </a:lnTo>
                    <a:lnTo>
                      <a:pt x="20" y="15"/>
                    </a:lnTo>
                    <a:lnTo>
                      <a:pt x="20" y="17"/>
                    </a:lnTo>
                    <a:lnTo>
                      <a:pt x="19" y="19"/>
                    </a:lnTo>
                    <a:lnTo>
                      <a:pt x="17" y="19"/>
                    </a:lnTo>
                    <a:lnTo>
                      <a:pt x="15" y="19"/>
                    </a:lnTo>
                    <a:lnTo>
                      <a:pt x="12" y="21"/>
                    </a:lnTo>
                    <a:lnTo>
                      <a:pt x="10" y="21"/>
                    </a:lnTo>
                    <a:lnTo>
                      <a:pt x="9" y="21"/>
                    </a:lnTo>
                    <a:lnTo>
                      <a:pt x="7" y="21"/>
                    </a:lnTo>
                    <a:lnTo>
                      <a:pt x="7" y="15"/>
                    </a:lnTo>
                    <a:close/>
                    <a:moveTo>
                      <a:pt x="2" y="27"/>
                    </a:moveTo>
                    <a:lnTo>
                      <a:pt x="2" y="36"/>
                    </a:lnTo>
                    <a:lnTo>
                      <a:pt x="0" y="42"/>
                    </a:lnTo>
                    <a:lnTo>
                      <a:pt x="2" y="42"/>
                    </a:lnTo>
                    <a:lnTo>
                      <a:pt x="3" y="42"/>
                    </a:lnTo>
                    <a:lnTo>
                      <a:pt x="5" y="42"/>
                    </a:lnTo>
                    <a:lnTo>
                      <a:pt x="7" y="42"/>
                    </a:lnTo>
                    <a:lnTo>
                      <a:pt x="7" y="36"/>
                    </a:lnTo>
                    <a:lnTo>
                      <a:pt x="7" y="27"/>
                    </a:lnTo>
                    <a:lnTo>
                      <a:pt x="7" y="22"/>
                    </a:lnTo>
                    <a:lnTo>
                      <a:pt x="9" y="22"/>
                    </a:lnTo>
                    <a:lnTo>
                      <a:pt x="14" y="27"/>
                    </a:lnTo>
                    <a:lnTo>
                      <a:pt x="17" y="34"/>
                    </a:lnTo>
                    <a:lnTo>
                      <a:pt x="22" y="39"/>
                    </a:lnTo>
                    <a:lnTo>
                      <a:pt x="24" y="42"/>
                    </a:lnTo>
                    <a:lnTo>
                      <a:pt x="25" y="42"/>
                    </a:lnTo>
                    <a:lnTo>
                      <a:pt x="27" y="42"/>
                    </a:lnTo>
                    <a:lnTo>
                      <a:pt x="30" y="42"/>
                    </a:lnTo>
                    <a:lnTo>
                      <a:pt x="32" y="42"/>
                    </a:lnTo>
                    <a:lnTo>
                      <a:pt x="24" y="32"/>
                    </a:lnTo>
                    <a:lnTo>
                      <a:pt x="15" y="22"/>
                    </a:lnTo>
                    <a:lnTo>
                      <a:pt x="17" y="22"/>
                    </a:lnTo>
                    <a:lnTo>
                      <a:pt x="19" y="21"/>
                    </a:lnTo>
                    <a:lnTo>
                      <a:pt x="20" y="21"/>
                    </a:lnTo>
                    <a:lnTo>
                      <a:pt x="24" y="19"/>
                    </a:lnTo>
                    <a:lnTo>
                      <a:pt x="25" y="17"/>
                    </a:lnTo>
                    <a:lnTo>
                      <a:pt x="25" y="15"/>
                    </a:lnTo>
                    <a:lnTo>
                      <a:pt x="27" y="12"/>
                    </a:lnTo>
                    <a:lnTo>
                      <a:pt x="27" y="10"/>
                    </a:lnTo>
                    <a:lnTo>
                      <a:pt x="27" y="7"/>
                    </a:lnTo>
                    <a:lnTo>
                      <a:pt x="25" y="4"/>
                    </a:lnTo>
                    <a:lnTo>
                      <a:pt x="24" y="2"/>
                    </a:lnTo>
                    <a:lnTo>
                      <a:pt x="20" y="0"/>
                    </a:lnTo>
                    <a:lnTo>
                      <a:pt x="15" y="0"/>
                    </a:lnTo>
                    <a:lnTo>
                      <a:pt x="14" y="0"/>
                    </a:lnTo>
                    <a:lnTo>
                      <a:pt x="12" y="0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0" y="0"/>
                    </a:lnTo>
                    <a:lnTo>
                      <a:pt x="2" y="9"/>
                    </a:lnTo>
                    <a:lnTo>
                      <a:pt x="2" y="15"/>
                    </a:lnTo>
                    <a:lnTo>
                      <a:pt x="2" y="2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608" name="Freeform 400"/>
              <p:cNvSpPr>
                <a:spLocks/>
              </p:cNvSpPr>
              <p:nvPr/>
            </p:nvSpPr>
            <p:spPr bwMode="auto">
              <a:xfrm>
                <a:off x="2773" y="1803"/>
                <a:ext cx="6" cy="42"/>
              </a:xfrm>
              <a:custGeom>
                <a:avLst/>
                <a:gdLst/>
                <a:ahLst/>
                <a:cxnLst>
                  <a:cxn ang="0">
                    <a:pos x="0" y="27"/>
                  </a:cxn>
                  <a:cxn ang="0">
                    <a:pos x="0" y="36"/>
                  </a:cxn>
                  <a:cxn ang="0">
                    <a:pos x="0" y="42"/>
                  </a:cxn>
                  <a:cxn ang="0">
                    <a:pos x="1" y="42"/>
                  </a:cxn>
                  <a:cxn ang="0">
                    <a:pos x="3" y="42"/>
                  </a:cxn>
                  <a:cxn ang="0">
                    <a:pos x="5" y="42"/>
                  </a:cxn>
                  <a:cxn ang="0">
                    <a:pos x="6" y="42"/>
                  </a:cxn>
                  <a:cxn ang="0">
                    <a:pos x="5" y="36"/>
                  </a:cxn>
                  <a:cxn ang="0">
                    <a:pos x="5" y="27"/>
                  </a:cxn>
                  <a:cxn ang="0">
                    <a:pos x="5" y="15"/>
                  </a:cxn>
                  <a:cxn ang="0">
                    <a:pos x="5" y="9"/>
                  </a:cxn>
                  <a:cxn ang="0">
                    <a:pos x="6" y="0"/>
                  </a:cxn>
                  <a:cxn ang="0">
                    <a:pos x="5" y="0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9"/>
                  </a:cxn>
                  <a:cxn ang="0">
                    <a:pos x="0" y="15"/>
                  </a:cxn>
                  <a:cxn ang="0">
                    <a:pos x="0" y="27"/>
                  </a:cxn>
                </a:cxnLst>
                <a:rect l="0" t="0" r="r" b="b"/>
                <a:pathLst>
                  <a:path w="6" h="42">
                    <a:moveTo>
                      <a:pt x="0" y="27"/>
                    </a:moveTo>
                    <a:lnTo>
                      <a:pt x="0" y="36"/>
                    </a:lnTo>
                    <a:lnTo>
                      <a:pt x="0" y="42"/>
                    </a:lnTo>
                    <a:lnTo>
                      <a:pt x="1" y="42"/>
                    </a:lnTo>
                    <a:lnTo>
                      <a:pt x="3" y="42"/>
                    </a:lnTo>
                    <a:lnTo>
                      <a:pt x="5" y="42"/>
                    </a:lnTo>
                    <a:lnTo>
                      <a:pt x="6" y="42"/>
                    </a:lnTo>
                    <a:lnTo>
                      <a:pt x="5" y="36"/>
                    </a:lnTo>
                    <a:lnTo>
                      <a:pt x="5" y="27"/>
                    </a:lnTo>
                    <a:lnTo>
                      <a:pt x="5" y="15"/>
                    </a:lnTo>
                    <a:lnTo>
                      <a:pt x="5" y="9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9"/>
                    </a:lnTo>
                    <a:lnTo>
                      <a:pt x="0" y="15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609" name="Freeform 401"/>
              <p:cNvSpPr>
                <a:spLocks noEditPoints="1"/>
              </p:cNvSpPr>
              <p:nvPr/>
            </p:nvSpPr>
            <p:spPr bwMode="auto">
              <a:xfrm>
                <a:off x="2786" y="1802"/>
                <a:ext cx="45" cy="45"/>
              </a:xfrm>
              <a:custGeom>
                <a:avLst/>
                <a:gdLst/>
                <a:ahLst/>
                <a:cxnLst>
                  <a:cxn ang="0">
                    <a:pos x="40" y="23"/>
                  </a:cxn>
                  <a:cxn ang="0">
                    <a:pos x="39" y="28"/>
                  </a:cxn>
                  <a:cxn ang="0">
                    <a:pos x="37" y="33"/>
                  </a:cxn>
                  <a:cxn ang="0">
                    <a:pos x="35" y="38"/>
                  </a:cxn>
                  <a:cxn ang="0">
                    <a:pos x="32" y="40"/>
                  </a:cxn>
                  <a:cxn ang="0">
                    <a:pos x="29" y="42"/>
                  </a:cxn>
                  <a:cxn ang="0">
                    <a:pos x="24" y="43"/>
                  </a:cxn>
                  <a:cxn ang="0">
                    <a:pos x="19" y="42"/>
                  </a:cxn>
                  <a:cxn ang="0">
                    <a:pos x="15" y="40"/>
                  </a:cxn>
                  <a:cxn ang="0">
                    <a:pos x="12" y="38"/>
                  </a:cxn>
                  <a:cxn ang="0">
                    <a:pos x="9" y="33"/>
                  </a:cxn>
                  <a:cxn ang="0">
                    <a:pos x="7" y="28"/>
                  </a:cxn>
                  <a:cxn ang="0">
                    <a:pos x="7" y="23"/>
                  </a:cxn>
                  <a:cxn ang="0">
                    <a:pos x="7" y="16"/>
                  </a:cxn>
                  <a:cxn ang="0">
                    <a:pos x="9" y="11"/>
                  </a:cxn>
                  <a:cxn ang="0">
                    <a:pos x="12" y="8"/>
                  </a:cxn>
                  <a:cxn ang="0">
                    <a:pos x="15" y="5"/>
                  </a:cxn>
                  <a:cxn ang="0">
                    <a:pos x="19" y="3"/>
                  </a:cxn>
                  <a:cxn ang="0">
                    <a:pos x="24" y="3"/>
                  </a:cxn>
                  <a:cxn ang="0">
                    <a:pos x="29" y="3"/>
                  </a:cxn>
                  <a:cxn ang="0">
                    <a:pos x="32" y="5"/>
                  </a:cxn>
                  <a:cxn ang="0">
                    <a:pos x="35" y="8"/>
                  </a:cxn>
                  <a:cxn ang="0">
                    <a:pos x="37" y="11"/>
                  </a:cxn>
                  <a:cxn ang="0">
                    <a:pos x="39" y="16"/>
                  </a:cxn>
                  <a:cxn ang="0">
                    <a:pos x="40" y="23"/>
                  </a:cxn>
                  <a:cxn ang="0">
                    <a:pos x="0" y="23"/>
                  </a:cxn>
                  <a:cxn ang="0">
                    <a:pos x="2" y="30"/>
                  </a:cxn>
                  <a:cxn ang="0">
                    <a:pos x="4" y="35"/>
                  </a:cxn>
                  <a:cxn ang="0">
                    <a:pos x="7" y="38"/>
                  </a:cxn>
                  <a:cxn ang="0">
                    <a:pos x="12" y="42"/>
                  </a:cxn>
                  <a:cxn ang="0">
                    <a:pos x="17" y="43"/>
                  </a:cxn>
                  <a:cxn ang="0">
                    <a:pos x="24" y="45"/>
                  </a:cxn>
                  <a:cxn ang="0">
                    <a:pos x="30" y="43"/>
                  </a:cxn>
                  <a:cxn ang="0">
                    <a:pos x="35" y="42"/>
                  </a:cxn>
                  <a:cxn ang="0">
                    <a:pos x="40" y="38"/>
                  </a:cxn>
                  <a:cxn ang="0">
                    <a:pos x="44" y="35"/>
                  </a:cxn>
                  <a:cxn ang="0">
                    <a:pos x="45" y="30"/>
                  </a:cxn>
                  <a:cxn ang="0">
                    <a:pos x="45" y="23"/>
                  </a:cxn>
                  <a:cxn ang="0">
                    <a:pos x="45" y="16"/>
                  </a:cxn>
                  <a:cxn ang="0">
                    <a:pos x="44" y="10"/>
                  </a:cxn>
                  <a:cxn ang="0">
                    <a:pos x="40" y="6"/>
                  </a:cxn>
                  <a:cxn ang="0">
                    <a:pos x="35" y="3"/>
                  </a:cxn>
                  <a:cxn ang="0">
                    <a:pos x="30" y="1"/>
                  </a:cxn>
                  <a:cxn ang="0">
                    <a:pos x="24" y="0"/>
                  </a:cxn>
                  <a:cxn ang="0">
                    <a:pos x="17" y="1"/>
                  </a:cxn>
                  <a:cxn ang="0">
                    <a:pos x="12" y="3"/>
                  </a:cxn>
                  <a:cxn ang="0">
                    <a:pos x="7" y="6"/>
                  </a:cxn>
                  <a:cxn ang="0">
                    <a:pos x="4" y="10"/>
                  </a:cxn>
                  <a:cxn ang="0">
                    <a:pos x="2" y="16"/>
                  </a:cxn>
                  <a:cxn ang="0">
                    <a:pos x="0" y="23"/>
                  </a:cxn>
                </a:cxnLst>
                <a:rect l="0" t="0" r="r" b="b"/>
                <a:pathLst>
                  <a:path w="45" h="45">
                    <a:moveTo>
                      <a:pt x="40" y="23"/>
                    </a:moveTo>
                    <a:lnTo>
                      <a:pt x="39" y="28"/>
                    </a:lnTo>
                    <a:lnTo>
                      <a:pt x="37" y="33"/>
                    </a:lnTo>
                    <a:lnTo>
                      <a:pt x="35" y="38"/>
                    </a:lnTo>
                    <a:lnTo>
                      <a:pt x="32" y="40"/>
                    </a:lnTo>
                    <a:lnTo>
                      <a:pt x="29" y="42"/>
                    </a:lnTo>
                    <a:lnTo>
                      <a:pt x="24" y="43"/>
                    </a:lnTo>
                    <a:lnTo>
                      <a:pt x="19" y="42"/>
                    </a:lnTo>
                    <a:lnTo>
                      <a:pt x="15" y="40"/>
                    </a:lnTo>
                    <a:lnTo>
                      <a:pt x="12" y="38"/>
                    </a:lnTo>
                    <a:lnTo>
                      <a:pt x="9" y="33"/>
                    </a:lnTo>
                    <a:lnTo>
                      <a:pt x="7" y="28"/>
                    </a:lnTo>
                    <a:lnTo>
                      <a:pt x="7" y="23"/>
                    </a:lnTo>
                    <a:lnTo>
                      <a:pt x="7" y="16"/>
                    </a:lnTo>
                    <a:lnTo>
                      <a:pt x="9" y="11"/>
                    </a:lnTo>
                    <a:lnTo>
                      <a:pt x="12" y="8"/>
                    </a:lnTo>
                    <a:lnTo>
                      <a:pt x="15" y="5"/>
                    </a:lnTo>
                    <a:lnTo>
                      <a:pt x="19" y="3"/>
                    </a:lnTo>
                    <a:lnTo>
                      <a:pt x="24" y="3"/>
                    </a:lnTo>
                    <a:lnTo>
                      <a:pt x="29" y="3"/>
                    </a:lnTo>
                    <a:lnTo>
                      <a:pt x="32" y="5"/>
                    </a:lnTo>
                    <a:lnTo>
                      <a:pt x="35" y="8"/>
                    </a:lnTo>
                    <a:lnTo>
                      <a:pt x="37" y="11"/>
                    </a:lnTo>
                    <a:lnTo>
                      <a:pt x="39" y="16"/>
                    </a:lnTo>
                    <a:lnTo>
                      <a:pt x="40" y="23"/>
                    </a:lnTo>
                    <a:close/>
                    <a:moveTo>
                      <a:pt x="0" y="23"/>
                    </a:moveTo>
                    <a:lnTo>
                      <a:pt x="2" y="30"/>
                    </a:lnTo>
                    <a:lnTo>
                      <a:pt x="4" y="35"/>
                    </a:lnTo>
                    <a:lnTo>
                      <a:pt x="7" y="38"/>
                    </a:lnTo>
                    <a:lnTo>
                      <a:pt x="12" y="42"/>
                    </a:lnTo>
                    <a:lnTo>
                      <a:pt x="17" y="43"/>
                    </a:lnTo>
                    <a:lnTo>
                      <a:pt x="24" y="45"/>
                    </a:lnTo>
                    <a:lnTo>
                      <a:pt x="30" y="43"/>
                    </a:lnTo>
                    <a:lnTo>
                      <a:pt x="35" y="42"/>
                    </a:lnTo>
                    <a:lnTo>
                      <a:pt x="40" y="38"/>
                    </a:lnTo>
                    <a:lnTo>
                      <a:pt x="44" y="35"/>
                    </a:lnTo>
                    <a:lnTo>
                      <a:pt x="45" y="30"/>
                    </a:lnTo>
                    <a:lnTo>
                      <a:pt x="45" y="23"/>
                    </a:lnTo>
                    <a:lnTo>
                      <a:pt x="45" y="16"/>
                    </a:lnTo>
                    <a:lnTo>
                      <a:pt x="44" y="10"/>
                    </a:lnTo>
                    <a:lnTo>
                      <a:pt x="40" y="6"/>
                    </a:lnTo>
                    <a:lnTo>
                      <a:pt x="35" y="3"/>
                    </a:lnTo>
                    <a:lnTo>
                      <a:pt x="30" y="1"/>
                    </a:lnTo>
                    <a:lnTo>
                      <a:pt x="24" y="0"/>
                    </a:lnTo>
                    <a:lnTo>
                      <a:pt x="17" y="1"/>
                    </a:lnTo>
                    <a:lnTo>
                      <a:pt x="12" y="3"/>
                    </a:lnTo>
                    <a:lnTo>
                      <a:pt x="7" y="6"/>
                    </a:lnTo>
                    <a:lnTo>
                      <a:pt x="4" y="10"/>
                    </a:lnTo>
                    <a:lnTo>
                      <a:pt x="2" y="16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610" name="Freeform 402"/>
              <p:cNvSpPr>
                <a:spLocks noEditPoints="1"/>
              </p:cNvSpPr>
              <p:nvPr/>
            </p:nvSpPr>
            <p:spPr bwMode="auto">
              <a:xfrm>
                <a:off x="2842" y="1803"/>
                <a:ext cx="26" cy="42"/>
              </a:xfrm>
              <a:custGeom>
                <a:avLst/>
                <a:gdLst/>
                <a:ahLst/>
                <a:cxnLst>
                  <a:cxn ang="0">
                    <a:pos x="0" y="36"/>
                  </a:cxn>
                  <a:cxn ang="0">
                    <a:pos x="3" y="42"/>
                  </a:cxn>
                  <a:cxn ang="0">
                    <a:pos x="6" y="42"/>
                  </a:cxn>
                  <a:cxn ang="0">
                    <a:pos x="10" y="42"/>
                  </a:cxn>
                  <a:cxn ang="0">
                    <a:pos x="16" y="42"/>
                  </a:cxn>
                  <a:cxn ang="0">
                    <a:pos x="25" y="37"/>
                  </a:cxn>
                  <a:cxn ang="0">
                    <a:pos x="26" y="31"/>
                  </a:cxn>
                  <a:cxn ang="0">
                    <a:pos x="23" y="22"/>
                  </a:cxn>
                  <a:cxn ang="0">
                    <a:pos x="15" y="21"/>
                  </a:cxn>
                  <a:cxn ang="0">
                    <a:pos x="18" y="19"/>
                  </a:cxn>
                  <a:cxn ang="0">
                    <a:pos x="25" y="14"/>
                  </a:cxn>
                  <a:cxn ang="0">
                    <a:pos x="25" y="5"/>
                  </a:cxn>
                  <a:cxn ang="0">
                    <a:pos x="21" y="2"/>
                  </a:cxn>
                  <a:cxn ang="0">
                    <a:pos x="11" y="0"/>
                  </a:cxn>
                  <a:cxn ang="0">
                    <a:pos x="10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5"/>
                  </a:cxn>
                  <a:cxn ang="0">
                    <a:pos x="5" y="19"/>
                  </a:cxn>
                  <a:cxn ang="0">
                    <a:pos x="5" y="9"/>
                  </a:cxn>
                  <a:cxn ang="0">
                    <a:pos x="8" y="2"/>
                  </a:cxn>
                  <a:cxn ang="0">
                    <a:pos x="11" y="2"/>
                  </a:cxn>
                  <a:cxn ang="0">
                    <a:pos x="15" y="4"/>
                  </a:cxn>
                  <a:cxn ang="0">
                    <a:pos x="18" y="5"/>
                  </a:cxn>
                  <a:cxn ang="0">
                    <a:pos x="20" y="9"/>
                  </a:cxn>
                  <a:cxn ang="0">
                    <a:pos x="18" y="14"/>
                  </a:cxn>
                  <a:cxn ang="0">
                    <a:pos x="13" y="19"/>
                  </a:cxn>
                  <a:cxn ang="0">
                    <a:pos x="5" y="19"/>
                  </a:cxn>
                  <a:cxn ang="0">
                    <a:pos x="8" y="22"/>
                  </a:cxn>
                  <a:cxn ang="0">
                    <a:pos x="16" y="24"/>
                  </a:cxn>
                  <a:cxn ang="0">
                    <a:pos x="20" y="27"/>
                  </a:cxn>
                  <a:cxn ang="0">
                    <a:pos x="20" y="34"/>
                  </a:cxn>
                  <a:cxn ang="0">
                    <a:pos x="15" y="41"/>
                  </a:cxn>
                  <a:cxn ang="0">
                    <a:pos x="8" y="41"/>
                  </a:cxn>
                  <a:cxn ang="0">
                    <a:pos x="5" y="34"/>
                  </a:cxn>
                  <a:cxn ang="0">
                    <a:pos x="5" y="22"/>
                  </a:cxn>
                </a:cxnLst>
                <a:rect l="0" t="0" r="r" b="b"/>
                <a:pathLst>
                  <a:path w="26" h="42">
                    <a:moveTo>
                      <a:pt x="0" y="27"/>
                    </a:moveTo>
                    <a:lnTo>
                      <a:pt x="0" y="36"/>
                    </a:lnTo>
                    <a:lnTo>
                      <a:pt x="0" y="42"/>
                    </a:lnTo>
                    <a:lnTo>
                      <a:pt x="3" y="42"/>
                    </a:lnTo>
                    <a:lnTo>
                      <a:pt x="5" y="42"/>
                    </a:lnTo>
                    <a:lnTo>
                      <a:pt x="6" y="42"/>
                    </a:lnTo>
                    <a:lnTo>
                      <a:pt x="8" y="42"/>
                    </a:lnTo>
                    <a:lnTo>
                      <a:pt x="10" y="42"/>
                    </a:lnTo>
                    <a:lnTo>
                      <a:pt x="11" y="42"/>
                    </a:lnTo>
                    <a:lnTo>
                      <a:pt x="16" y="42"/>
                    </a:lnTo>
                    <a:lnTo>
                      <a:pt x="21" y="41"/>
                    </a:lnTo>
                    <a:lnTo>
                      <a:pt x="25" y="37"/>
                    </a:lnTo>
                    <a:lnTo>
                      <a:pt x="26" y="34"/>
                    </a:lnTo>
                    <a:lnTo>
                      <a:pt x="26" y="31"/>
                    </a:lnTo>
                    <a:lnTo>
                      <a:pt x="25" y="26"/>
                    </a:lnTo>
                    <a:lnTo>
                      <a:pt x="23" y="22"/>
                    </a:lnTo>
                    <a:lnTo>
                      <a:pt x="20" y="21"/>
                    </a:lnTo>
                    <a:lnTo>
                      <a:pt x="15" y="21"/>
                    </a:lnTo>
                    <a:lnTo>
                      <a:pt x="15" y="21"/>
                    </a:lnTo>
                    <a:lnTo>
                      <a:pt x="18" y="19"/>
                    </a:lnTo>
                    <a:lnTo>
                      <a:pt x="21" y="15"/>
                    </a:lnTo>
                    <a:lnTo>
                      <a:pt x="25" y="14"/>
                    </a:lnTo>
                    <a:lnTo>
                      <a:pt x="25" y="9"/>
                    </a:lnTo>
                    <a:lnTo>
                      <a:pt x="25" y="5"/>
                    </a:lnTo>
                    <a:lnTo>
                      <a:pt x="23" y="4"/>
                    </a:lnTo>
                    <a:lnTo>
                      <a:pt x="21" y="2"/>
                    </a:lnTo>
                    <a:lnTo>
                      <a:pt x="16" y="0"/>
                    </a:lnTo>
                    <a:lnTo>
                      <a:pt x="11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0" y="9"/>
                    </a:lnTo>
                    <a:lnTo>
                      <a:pt x="0" y="15"/>
                    </a:lnTo>
                    <a:lnTo>
                      <a:pt x="0" y="27"/>
                    </a:lnTo>
                    <a:close/>
                    <a:moveTo>
                      <a:pt x="5" y="19"/>
                    </a:moveTo>
                    <a:lnTo>
                      <a:pt x="5" y="14"/>
                    </a:lnTo>
                    <a:lnTo>
                      <a:pt x="5" y="9"/>
                    </a:lnTo>
                    <a:lnTo>
                      <a:pt x="5" y="2"/>
                    </a:lnTo>
                    <a:lnTo>
                      <a:pt x="8" y="2"/>
                    </a:lnTo>
                    <a:lnTo>
                      <a:pt x="10" y="2"/>
                    </a:lnTo>
                    <a:lnTo>
                      <a:pt x="11" y="2"/>
                    </a:lnTo>
                    <a:lnTo>
                      <a:pt x="13" y="2"/>
                    </a:lnTo>
                    <a:lnTo>
                      <a:pt x="15" y="4"/>
                    </a:lnTo>
                    <a:lnTo>
                      <a:pt x="16" y="4"/>
                    </a:lnTo>
                    <a:lnTo>
                      <a:pt x="18" y="5"/>
                    </a:lnTo>
                    <a:lnTo>
                      <a:pt x="18" y="5"/>
                    </a:lnTo>
                    <a:lnTo>
                      <a:pt x="20" y="9"/>
                    </a:lnTo>
                    <a:lnTo>
                      <a:pt x="20" y="10"/>
                    </a:lnTo>
                    <a:lnTo>
                      <a:pt x="18" y="14"/>
                    </a:lnTo>
                    <a:lnTo>
                      <a:pt x="16" y="17"/>
                    </a:lnTo>
                    <a:lnTo>
                      <a:pt x="13" y="19"/>
                    </a:lnTo>
                    <a:lnTo>
                      <a:pt x="8" y="19"/>
                    </a:lnTo>
                    <a:lnTo>
                      <a:pt x="5" y="19"/>
                    </a:lnTo>
                    <a:close/>
                    <a:moveTo>
                      <a:pt x="5" y="22"/>
                    </a:moveTo>
                    <a:lnTo>
                      <a:pt x="8" y="22"/>
                    </a:lnTo>
                    <a:lnTo>
                      <a:pt x="13" y="22"/>
                    </a:lnTo>
                    <a:lnTo>
                      <a:pt x="16" y="24"/>
                    </a:lnTo>
                    <a:lnTo>
                      <a:pt x="20" y="26"/>
                    </a:lnTo>
                    <a:lnTo>
                      <a:pt x="20" y="27"/>
                    </a:lnTo>
                    <a:lnTo>
                      <a:pt x="21" y="31"/>
                    </a:lnTo>
                    <a:lnTo>
                      <a:pt x="20" y="34"/>
                    </a:lnTo>
                    <a:lnTo>
                      <a:pt x="18" y="37"/>
                    </a:lnTo>
                    <a:lnTo>
                      <a:pt x="15" y="41"/>
                    </a:lnTo>
                    <a:lnTo>
                      <a:pt x="11" y="41"/>
                    </a:lnTo>
                    <a:lnTo>
                      <a:pt x="8" y="41"/>
                    </a:lnTo>
                    <a:lnTo>
                      <a:pt x="5" y="41"/>
                    </a:lnTo>
                    <a:lnTo>
                      <a:pt x="5" y="34"/>
                    </a:lnTo>
                    <a:lnTo>
                      <a:pt x="5" y="27"/>
                    </a:lnTo>
                    <a:lnTo>
                      <a:pt x="5" y="2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611" name="Freeform 403"/>
              <p:cNvSpPr>
                <a:spLocks noEditPoints="1"/>
              </p:cNvSpPr>
              <p:nvPr/>
            </p:nvSpPr>
            <p:spPr bwMode="auto">
              <a:xfrm>
                <a:off x="2875" y="1802"/>
                <a:ext cx="37" cy="43"/>
              </a:xfrm>
              <a:custGeom>
                <a:avLst/>
                <a:gdLst/>
                <a:ahLst/>
                <a:cxnLst>
                  <a:cxn ang="0">
                    <a:pos x="19" y="0"/>
                  </a:cxn>
                  <a:cxn ang="0">
                    <a:pos x="9" y="22"/>
                  </a:cxn>
                  <a:cxn ang="0">
                    <a:pos x="0" y="43"/>
                  </a:cxn>
                  <a:cxn ang="0">
                    <a:pos x="0" y="43"/>
                  </a:cxn>
                  <a:cxn ang="0">
                    <a:pos x="2" y="43"/>
                  </a:cxn>
                  <a:cxn ang="0">
                    <a:pos x="3" y="43"/>
                  </a:cxn>
                  <a:cxn ang="0">
                    <a:pos x="3" y="43"/>
                  </a:cxn>
                  <a:cxn ang="0">
                    <a:pos x="7" y="37"/>
                  </a:cxn>
                  <a:cxn ang="0">
                    <a:pos x="10" y="27"/>
                  </a:cxn>
                  <a:cxn ang="0">
                    <a:pos x="14" y="27"/>
                  </a:cxn>
                  <a:cxn ang="0">
                    <a:pos x="17" y="27"/>
                  </a:cxn>
                  <a:cxn ang="0">
                    <a:pos x="22" y="27"/>
                  </a:cxn>
                  <a:cxn ang="0">
                    <a:pos x="25" y="27"/>
                  </a:cxn>
                  <a:cxn ang="0">
                    <a:pos x="27" y="32"/>
                  </a:cxn>
                  <a:cxn ang="0">
                    <a:pos x="29" y="37"/>
                  </a:cxn>
                  <a:cxn ang="0">
                    <a:pos x="30" y="40"/>
                  </a:cxn>
                  <a:cxn ang="0">
                    <a:pos x="32" y="43"/>
                  </a:cxn>
                  <a:cxn ang="0">
                    <a:pos x="34" y="43"/>
                  </a:cxn>
                  <a:cxn ang="0">
                    <a:pos x="34" y="43"/>
                  </a:cxn>
                  <a:cxn ang="0">
                    <a:pos x="35" y="43"/>
                  </a:cxn>
                  <a:cxn ang="0">
                    <a:pos x="37" y="43"/>
                  </a:cxn>
                  <a:cxn ang="0">
                    <a:pos x="30" y="25"/>
                  </a:cxn>
                  <a:cxn ang="0">
                    <a:pos x="20" y="0"/>
                  </a:cxn>
                  <a:cxn ang="0">
                    <a:pos x="19" y="0"/>
                  </a:cxn>
                  <a:cxn ang="0">
                    <a:pos x="17" y="8"/>
                  </a:cxn>
                  <a:cxn ang="0">
                    <a:pos x="24" y="25"/>
                  </a:cxn>
                  <a:cxn ang="0">
                    <a:pos x="20" y="25"/>
                  </a:cxn>
                  <a:cxn ang="0">
                    <a:pos x="17" y="25"/>
                  </a:cxn>
                  <a:cxn ang="0">
                    <a:pos x="14" y="25"/>
                  </a:cxn>
                  <a:cxn ang="0">
                    <a:pos x="12" y="25"/>
                  </a:cxn>
                  <a:cxn ang="0">
                    <a:pos x="17" y="8"/>
                  </a:cxn>
                </a:cxnLst>
                <a:rect l="0" t="0" r="r" b="b"/>
                <a:pathLst>
                  <a:path w="37" h="43">
                    <a:moveTo>
                      <a:pt x="19" y="0"/>
                    </a:moveTo>
                    <a:lnTo>
                      <a:pt x="9" y="22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2" y="43"/>
                    </a:lnTo>
                    <a:lnTo>
                      <a:pt x="3" y="43"/>
                    </a:lnTo>
                    <a:lnTo>
                      <a:pt x="3" y="43"/>
                    </a:lnTo>
                    <a:lnTo>
                      <a:pt x="7" y="37"/>
                    </a:lnTo>
                    <a:lnTo>
                      <a:pt x="10" y="27"/>
                    </a:lnTo>
                    <a:lnTo>
                      <a:pt x="14" y="27"/>
                    </a:lnTo>
                    <a:lnTo>
                      <a:pt x="17" y="27"/>
                    </a:lnTo>
                    <a:lnTo>
                      <a:pt x="22" y="27"/>
                    </a:lnTo>
                    <a:lnTo>
                      <a:pt x="25" y="27"/>
                    </a:lnTo>
                    <a:lnTo>
                      <a:pt x="27" y="32"/>
                    </a:lnTo>
                    <a:lnTo>
                      <a:pt x="29" y="37"/>
                    </a:lnTo>
                    <a:lnTo>
                      <a:pt x="30" y="40"/>
                    </a:lnTo>
                    <a:lnTo>
                      <a:pt x="32" y="43"/>
                    </a:lnTo>
                    <a:lnTo>
                      <a:pt x="34" y="43"/>
                    </a:lnTo>
                    <a:lnTo>
                      <a:pt x="34" y="43"/>
                    </a:lnTo>
                    <a:lnTo>
                      <a:pt x="35" y="43"/>
                    </a:lnTo>
                    <a:lnTo>
                      <a:pt x="37" y="43"/>
                    </a:lnTo>
                    <a:lnTo>
                      <a:pt x="30" y="25"/>
                    </a:lnTo>
                    <a:lnTo>
                      <a:pt x="20" y="0"/>
                    </a:lnTo>
                    <a:lnTo>
                      <a:pt x="19" y="0"/>
                    </a:lnTo>
                    <a:close/>
                    <a:moveTo>
                      <a:pt x="17" y="8"/>
                    </a:moveTo>
                    <a:lnTo>
                      <a:pt x="24" y="25"/>
                    </a:lnTo>
                    <a:lnTo>
                      <a:pt x="20" y="25"/>
                    </a:lnTo>
                    <a:lnTo>
                      <a:pt x="17" y="25"/>
                    </a:lnTo>
                    <a:lnTo>
                      <a:pt x="14" y="25"/>
                    </a:lnTo>
                    <a:lnTo>
                      <a:pt x="12" y="25"/>
                    </a:lnTo>
                    <a:lnTo>
                      <a:pt x="17" y="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612" name="Freeform 404"/>
              <p:cNvSpPr>
                <a:spLocks/>
              </p:cNvSpPr>
              <p:nvPr/>
            </p:nvSpPr>
            <p:spPr bwMode="auto">
              <a:xfrm>
                <a:off x="2920" y="1802"/>
                <a:ext cx="36" cy="45"/>
              </a:xfrm>
              <a:custGeom>
                <a:avLst/>
                <a:gdLst/>
                <a:ahLst/>
                <a:cxnLst>
                  <a:cxn ang="0">
                    <a:pos x="36" y="45"/>
                  </a:cxn>
                  <a:cxn ang="0">
                    <a:pos x="36" y="35"/>
                  </a:cxn>
                  <a:cxn ang="0">
                    <a:pos x="36" y="22"/>
                  </a:cxn>
                  <a:cxn ang="0">
                    <a:pos x="36" y="11"/>
                  </a:cxn>
                  <a:cxn ang="0">
                    <a:pos x="36" y="1"/>
                  </a:cxn>
                  <a:cxn ang="0">
                    <a:pos x="36" y="1"/>
                  </a:cxn>
                  <a:cxn ang="0">
                    <a:pos x="34" y="1"/>
                  </a:cxn>
                  <a:cxn ang="0">
                    <a:pos x="34" y="1"/>
                  </a:cxn>
                  <a:cxn ang="0">
                    <a:pos x="32" y="1"/>
                  </a:cxn>
                  <a:cxn ang="0">
                    <a:pos x="32" y="16"/>
                  </a:cxn>
                  <a:cxn ang="0">
                    <a:pos x="32" y="33"/>
                  </a:cxn>
                  <a:cxn ang="0">
                    <a:pos x="19" y="18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5"/>
                  </a:cxn>
                  <a:cxn ang="0">
                    <a:pos x="2" y="10"/>
                  </a:cxn>
                  <a:cxn ang="0">
                    <a:pos x="2" y="16"/>
                  </a:cxn>
                  <a:cxn ang="0">
                    <a:pos x="2" y="25"/>
                  </a:cxn>
                  <a:cxn ang="0">
                    <a:pos x="0" y="32"/>
                  </a:cxn>
                  <a:cxn ang="0">
                    <a:pos x="0" y="40"/>
                  </a:cxn>
                  <a:cxn ang="0">
                    <a:pos x="0" y="43"/>
                  </a:cxn>
                  <a:cxn ang="0">
                    <a:pos x="2" y="43"/>
                  </a:cxn>
                  <a:cxn ang="0">
                    <a:pos x="2" y="43"/>
                  </a:cxn>
                  <a:cxn ang="0">
                    <a:pos x="4" y="43"/>
                  </a:cxn>
                  <a:cxn ang="0">
                    <a:pos x="6" y="43"/>
                  </a:cxn>
                  <a:cxn ang="0">
                    <a:pos x="4" y="40"/>
                  </a:cxn>
                  <a:cxn ang="0">
                    <a:pos x="4" y="35"/>
                  </a:cxn>
                  <a:cxn ang="0">
                    <a:pos x="4" y="28"/>
                  </a:cxn>
                  <a:cxn ang="0">
                    <a:pos x="4" y="23"/>
                  </a:cxn>
                  <a:cxn ang="0">
                    <a:pos x="4" y="15"/>
                  </a:cxn>
                  <a:cxn ang="0">
                    <a:pos x="4" y="10"/>
                  </a:cxn>
                  <a:cxn ang="0">
                    <a:pos x="21" y="28"/>
                  </a:cxn>
                  <a:cxn ang="0">
                    <a:pos x="34" y="45"/>
                  </a:cxn>
                  <a:cxn ang="0">
                    <a:pos x="36" y="45"/>
                  </a:cxn>
                </a:cxnLst>
                <a:rect l="0" t="0" r="r" b="b"/>
                <a:pathLst>
                  <a:path w="36" h="45">
                    <a:moveTo>
                      <a:pt x="36" y="45"/>
                    </a:moveTo>
                    <a:lnTo>
                      <a:pt x="36" y="35"/>
                    </a:lnTo>
                    <a:lnTo>
                      <a:pt x="36" y="22"/>
                    </a:lnTo>
                    <a:lnTo>
                      <a:pt x="36" y="11"/>
                    </a:lnTo>
                    <a:lnTo>
                      <a:pt x="36" y="1"/>
                    </a:lnTo>
                    <a:lnTo>
                      <a:pt x="36" y="1"/>
                    </a:lnTo>
                    <a:lnTo>
                      <a:pt x="34" y="1"/>
                    </a:lnTo>
                    <a:lnTo>
                      <a:pt x="34" y="1"/>
                    </a:lnTo>
                    <a:lnTo>
                      <a:pt x="32" y="1"/>
                    </a:lnTo>
                    <a:lnTo>
                      <a:pt x="32" y="16"/>
                    </a:lnTo>
                    <a:lnTo>
                      <a:pt x="32" y="33"/>
                    </a:lnTo>
                    <a:lnTo>
                      <a:pt x="19" y="18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5"/>
                    </a:lnTo>
                    <a:lnTo>
                      <a:pt x="2" y="10"/>
                    </a:lnTo>
                    <a:lnTo>
                      <a:pt x="2" y="16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3"/>
                    </a:lnTo>
                    <a:lnTo>
                      <a:pt x="2" y="43"/>
                    </a:lnTo>
                    <a:lnTo>
                      <a:pt x="2" y="43"/>
                    </a:lnTo>
                    <a:lnTo>
                      <a:pt x="4" y="43"/>
                    </a:lnTo>
                    <a:lnTo>
                      <a:pt x="6" y="43"/>
                    </a:lnTo>
                    <a:lnTo>
                      <a:pt x="4" y="40"/>
                    </a:lnTo>
                    <a:lnTo>
                      <a:pt x="4" y="35"/>
                    </a:lnTo>
                    <a:lnTo>
                      <a:pt x="4" y="28"/>
                    </a:lnTo>
                    <a:lnTo>
                      <a:pt x="4" y="23"/>
                    </a:lnTo>
                    <a:lnTo>
                      <a:pt x="4" y="15"/>
                    </a:lnTo>
                    <a:lnTo>
                      <a:pt x="4" y="10"/>
                    </a:lnTo>
                    <a:lnTo>
                      <a:pt x="21" y="28"/>
                    </a:lnTo>
                    <a:lnTo>
                      <a:pt x="34" y="45"/>
                    </a:lnTo>
                    <a:lnTo>
                      <a:pt x="36" y="4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613" name="Freeform 405"/>
              <p:cNvSpPr>
                <a:spLocks/>
              </p:cNvSpPr>
              <p:nvPr/>
            </p:nvSpPr>
            <p:spPr bwMode="auto">
              <a:xfrm>
                <a:off x="2966" y="1802"/>
                <a:ext cx="40" cy="45"/>
              </a:xfrm>
              <a:custGeom>
                <a:avLst/>
                <a:gdLst/>
                <a:ahLst/>
                <a:cxnLst>
                  <a:cxn ang="0">
                    <a:pos x="38" y="8"/>
                  </a:cxn>
                  <a:cxn ang="0">
                    <a:pos x="38" y="6"/>
                  </a:cxn>
                  <a:cxn ang="0">
                    <a:pos x="40" y="5"/>
                  </a:cxn>
                  <a:cxn ang="0">
                    <a:pos x="38" y="3"/>
                  </a:cxn>
                  <a:cxn ang="0">
                    <a:pos x="37" y="3"/>
                  </a:cxn>
                  <a:cxn ang="0">
                    <a:pos x="35" y="1"/>
                  </a:cxn>
                  <a:cxn ang="0">
                    <a:pos x="33" y="1"/>
                  </a:cxn>
                  <a:cxn ang="0">
                    <a:pos x="30" y="1"/>
                  </a:cxn>
                  <a:cxn ang="0">
                    <a:pos x="25" y="0"/>
                  </a:cxn>
                  <a:cxn ang="0">
                    <a:pos x="18" y="1"/>
                  </a:cxn>
                  <a:cxn ang="0">
                    <a:pos x="12" y="3"/>
                  </a:cxn>
                  <a:cxn ang="0">
                    <a:pos x="7" y="6"/>
                  </a:cxn>
                  <a:cxn ang="0">
                    <a:pos x="3" y="10"/>
                  </a:cxn>
                  <a:cxn ang="0">
                    <a:pos x="1" y="16"/>
                  </a:cxn>
                  <a:cxn ang="0">
                    <a:pos x="0" y="23"/>
                  </a:cxn>
                  <a:cxn ang="0">
                    <a:pos x="1" y="30"/>
                  </a:cxn>
                  <a:cxn ang="0">
                    <a:pos x="3" y="35"/>
                  </a:cxn>
                  <a:cxn ang="0">
                    <a:pos x="7" y="40"/>
                  </a:cxn>
                  <a:cxn ang="0">
                    <a:pos x="12" y="42"/>
                  </a:cxn>
                  <a:cxn ang="0">
                    <a:pos x="17" y="45"/>
                  </a:cxn>
                  <a:cxn ang="0">
                    <a:pos x="23" y="45"/>
                  </a:cxn>
                  <a:cxn ang="0">
                    <a:pos x="28" y="45"/>
                  </a:cxn>
                  <a:cxn ang="0">
                    <a:pos x="32" y="43"/>
                  </a:cxn>
                  <a:cxn ang="0">
                    <a:pos x="37" y="43"/>
                  </a:cxn>
                  <a:cxn ang="0">
                    <a:pos x="38" y="42"/>
                  </a:cxn>
                  <a:cxn ang="0">
                    <a:pos x="38" y="40"/>
                  </a:cxn>
                  <a:cxn ang="0">
                    <a:pos x="38" y="37"/>
                  </a:cxn>
                  <a:cxn ang="0">
                    <a:pos x="38" y="32"/>
                  </a:cxn>
                  <a:cxn ang="0">
                    <a:pos x="40" y="27"/>
                  </a:cxn>
                  <a:cxn ang="0">
                    <a:pos x="40" y="25"/>
                  </a:cxn>
                  <a:cxn ang="0">
                    <a:pos x="38" y="25"/>
                  </a:cxn>
                  <a:cxn ang="0">
                    <a:pos x="37" y="25"/>
                  </a:cxn>
                  <a:cxn ang="0">
                    <a:pos x="35" y="25"/>
                  </a:cxn>
                  <a:cxn ang="0">
                    <a:pos x="33" y="25"/>
                  </a:cxn>
                  <a:cxn ang="0">
                    <a:pos x="33" y="28"/>
                  </a:cxn>
                  <a:cxn ang="0">
                    <a:pos x="33" y="33"/>
                  </a:cxn>
                  <a:cxn ang="0">
                    <a:pos x="33" y="37"/>
                  </a:cxn>
                  <a:cxn ang="0">
                    <a:pos x="33" y="40"/>
                  </a:cxn>
                  <a:cxn ang="0">
                    <a:pos x="32" y="42"/>
                  </a:cxn>
                  <a:cxn ang="0">
                    <a:pos x="30" y="42"/>
                  </a:cxn>
                  <a:cxn ang="0">
                    <a:pos x="27" y="42"/>
                  </a:cxn>
                  <a:cxn ang="0">
                    <a:pos x="25" y="42"/>
                  </a:cxn>
                  <a:cxn ang="0">
                    <a:pos x="18" y="42"/>
                  </a:cxn>
                  <a:cxn ang="0">
                    <a:pos x="13" y="38"/>
                  </a:cxn>
                  <a:cxn ang="0">
                    <a:pos x="10" y="35"/>
                  </a:cxn>
                  <a:cxn ang="0">
                    <a:pos x="7" y="30"/>
                  </a:cxn>
                  <a:cxn ang="0">
                    <a:pos x="7" y="23"/>
                  </a:cxn>
                  <a:cxn ang="0">
                    <a:pos x="7" y="16"/>
                  </a:cxn>
                  <a:cxn ang="0">
                    <a:pos x="8" y="11"/>
                  </a:cxn>
                  <a:cxn ang="0">
                    <a:pos x="12" y="8"/>
                  </a:cxn>
                  <a:cxn ang="0">
                    <a:pos x="15" y="5"/>
                  </a:cxn>
                  <a:cxn ang="0">
                    <a:pos x="20" y="3"/>
                  </a:cxn>
                  <a:cxn ang="0">
                    <a:pos x="25" y="3"/>
                  </a:cxn>
                  <a:cxn ang="0">
                    <a:pos x="28" y="3"/>
                  </a:cxn>
                  <a:cxn ang="0">
                    <a:pos x="32" y="5"/>
                  </a:cxn>
                  <a:cxn ang="0">
                    <a:pos x="35" y="6"/>
                  </a:cxn>
                  <a:cxn ang="0">
                    <a:pos x="37" y="8"/>
                  </a:cxn>
                  <a:cxn ang="0">
                    <a:pos x="38" y="8"/>
                  </a:cxn>
                </a:cxnLst>
                <a:rect l="0" t="0" r="r" b="b"/>
                <a:pathLst>
                  <a:path w="40" h="45">
                    <a:moveTo>
                      <a:pt x="38" y="8"/>
                    </a:moveTo>
                    <a:lnTo>
                      <a:pt x="38" y="6"/>
                    </a:lnTo>
                    <a:lnTo>
                      <a:pt x="40" y="5"/>
                    </a:lnTo>
                    <a:lnTo>
                      <a:pt x="38" y="3"/>
                    </a:lnTo>
                    <a:lnTo>
                      <a:pt x="37" y="3"/>
                    </a:lnTo>
                    <a:lnTo>
                      <a:pt x="35" y="1"/>
                    </a:lnTo>
                    <a:lnTo>
                      <a:pt x="33" y="1"/>
                    </a:lnTo>
                    <a:lnTo>
                      <a:pt x="30" y="1"/>
                    </a:lnTo>
                    <a:lnTo>
                      <a:pt x="25" y="0"/>
                    </a:lnTo>
                    <a:lnTo>
                      <a:pt x="18" y="1"/>
                    </a:lnTo>
                    <a:lnTo>
                      <a:pt x="12" y="3"/>
                    </a:lnTo>
                    <a:lnTo>
                      <a:pt x="7" y="6"/>
                    </a:lnTo>
                    <a:lnTo>
                      <a:pt x="3" y="10"/>
                    </a:lnTo>
                    <a:lnTo>
                      <a:pt x="1" y="16"/>
                    </a:lnTo>
                    <a:lnTo>
                      <a:pt x="0" y="23"/>
                    </a:lnTo>
                    <a:lnTo>
                      <a:pt x="1" y="30"/>
                    </a:lnTo>
                    <a:lnTo>
                      <a:pt x="3" y="35"/>
                    </a:lnTo>
                    <a:lnTo>
                      <a:pt x="7" y="40"/>
                    </a:lnTo>
                    <a:lnTo>
                      <a:pt x="12" y="42"/>
                    </a:lnTo>
                    <a:lnTo>
                      <a:pt x="17" y="45"/>
                    </a:lnTo>
                    <a:lnTo>
                      <a:pt x="23" y="45"/>
                    </a:lnTo>
                    <a:lnTo>
                      <a:pt x="28" y="45"/>
                    </a:lnTo>
                    <a:lnTo>
                      <a:pt x="32" y="43"/>
                    </a:lnTo>
                    <a:lnTo>
                      <a:pt x="37" y="43"/>
                    </a:lnTo>
                    <a:lnTo>
                      <a:pt x="38" y="42"/>
                    </a:lnTo>
                    <a:lnTo>
                      <a:pt x="38" y="40"/>
                    </a:lnTo>
                    <a:lnTo>
                      <a:pt x="38" y="37"/>
                    </a:lnTo>
                    <a:lnTo>
                      <a:pt x="38" y="32"/>
                    </a:lnTo>
                    <a:lnTo>
                      <a:pt x="40" y="27"/>
                    </a:lnTo>
                    <a:lnTo>
                      <a:pt x="40" y="25"/>
                    </a:lnTo>
                    <a:lnTo>
                      <a:pt x="38" y="25"/>
                    </a:lnTo>
                    <a:lnTo>
                      <a:pt x="37" y="25"/>
                    </a:lnTo>
                    <a:lnTo>
                      <a:pt x="35" y="25"/>
                    </a:lnTo>
                    <a:lnTo>
                      <a:pt x="33" y="25"/>
                    </a:lnTo>
                    <a:lnTo>
                      <a:pt x="33" y="28"/>
                    </a:lnTo>
                    <a:lnTo>
                      <a:pt x="33" y="33"/>
                    </a:lnTo>
                    <a:lnTo>
                      <a:pt x="33" y="37"/>
                    </a:lnTo>
                    <a:lnTo>
                      <a:pt x="33" y="40"/>
                    </a:lnTo>
                    <a:lnTo>
                      <a:pt x="32" y="42"/>
                    </a:lnTo>
                    <a:lnTo>
                      <a:pt x="30" y="42"/>
                    </a:lnTo>
                    <a:lnTo>
                      <a:pt x="27" y="42"/>
                    </a:lnTo>
                    <a:lnTo>
                      <a:pt x="25" y="42"/>
                    </a:lnTo>
                    <a:lnTo>
                      <a:pt x="18" y="42"/>
                    </a:lnTo>
                    <a:lnTo>
                      <a:pt x="13" y="38"/>
                    </a:lnTo>
                    <a:lnTo>
                      <a:pt x="10" y="35"/>
                    </a:lnTo>
                    <a:lnTo>
                      <a:pt x="7" y="30"/>
                    </a:lnTo>
                    <a:lnTo>
                      <a:pt x="7" y="23"/>
                    </a:lnTo>
                    <a:lnTo>
                      <a:pt x="7" y="16"/>
                    </a:lnTo>
                    <a:lnTo>
                      <a:pt x="8" y="11"/>
                    </a:lnTo>
                    <a:lnTo>
                      <a:pt x="12" y="8"/>
                    </a:lnTo>
                    <a:lnTo>
                      <a:pt x="15" y="5"/>
                    </a:lnTo>
                    <a:lnTo>
                      <a:pt x="20" y="3"/>
                    </a:lnTo>
                    <a:lnTo>
                      <a:pt x="25" y="3"/>
                    </a:lnTo>
                    <a:lnTo>
                      <a:pt x="28" y="3"/>
                    </a:lnTo>
                    <a:lnTo>
                      <a:pt x="32" y="5"/>
                    </a:lnTo>
                    <a:lnTo>
                      <a:pt x="35" y="6"/>
                    </a:lnTo>
                    <a:lnTo>
                      <a:pt x="37" y="8"/>
                    </a:lnTo>
                    <a:lnTo>
                      <a:pt x="38" y="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614" name="Freeform 406"/>
              <p:cNvSpPr>
                <a:spLocks/>
              </p:cNvSpPr>
              <p:nvPr/>
            </p:nvSpPr>
            <p:spPr bwMode="auto">
              <a:xfrm>
                <a:off x="3016" y="1803"/>
                <a:ext cx="7" cy="42"/>
              </a:xfrm>
              <a:custGeom>
                <a:avLst/>
                <a:gdLst/>
                <a:ahLst/>
                <a:cxnLst>
                  <a:cxn ang="0">
                    <a:pos x="0" y="27"/>
                  </a:cxn>
                  <a:cxn ang="0">
                    <a:pos x="0" y="36"/>
                  </a:cxn>
                  <a:cxn ang="0">
                    <a:pos x="0" y="42"/>
                  </a:cxn>
                  <a:cxn ang="0">
                    <a:pos x="2" y="42"/>
                  </a:cxn>
                  <a:cxn ang="0">
                    <a:pos x="4" y="42"/>
                  </a:cxn>
                  <a:cxn ang="0">
                    <a:pos x="5" y="42"/>
                  </a:cxn>
                  <a:cxn ang="0">
                    <a:pos x="7" y="42"/>
                  </a:cxn>
                  <a:cxn ang="0">
                    <a:pos x="5" y="36"/>
                  </a:cxn>
                  <a:cxn ang="0">
                    <a:pos x="5" y="27"/>
                  </a:cxn>
                  <a:cxn ang="0">
                    <a:pos x="5" y="15"/>
                  </a:cxn>
                  <a:cxn ang="0">
                    <a:pos x="5" y="9"/>
                  </a:cxn>
                  <a:cxn ang="0">
                    <a:pos x="7" y="0"/>
                  </a:cxn>
                  <a:cxn ang="0">
                    <a:pos x="5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9"/>
                  </a:cxn>
                  <a:cxn ang="0">
                    <a:pos x="0" y="15"/>
                  </a:cxn>
                  <a:cxn ang="0">
                    <a:pos x="0" y="27"/>
                  </a:cxn>
                </a:cxnLst>
                <a:rect l="0" t="0" r="r" b="b"/>
                <a:pathLst>
                  <a:path w="7" h="42">
                    <a:moveTo>
                      <a:pt x="0" y="27"/>
                    </a:moveTo>
                    <a:lnTo>
                      <a:pt x="0" y="36"/>
                    </a:lnTo>
                    <a:lnTo>
                      <a:pt x="0" y="42"/>
                    </a:lnTo>
                    <a:lnTo>
                      <a:pt x="2" y="42"/>
                    </a:lnTo>
                    <a:lnTo>
                      <a:pt x="4" y="42"/>
                    </a:lnTo>
                    <a:lnTo>
                      <a:pt x="5" y="42"/>
                    </a:lnTo>
                    <a:lnTo>
                      <a:pt x="7" y="42"/>
                    </a:lnTo>
                    <a:lnTo>
                      <a:pt x="5" y="36"/>
                    </a:lnTo>
                    <a:lnTo>
                      <a:pt x="5" y="27"/>
                    </a:lnTo>
                    <a:lnTo>
                      <a:pt x="5" y="15"/>
                    </a:lnTo>
                    <a:lnTo>
                      <a:pt x="5" y="9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9"/>
                    </a:lnTo>
                    <a:lnTo>
                      <a:pt x="0" y="15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34615" name="Group 407"/>
            <p:cNvGrpSpPr>
              <a:grpSpLocks/>
            </p:cNvGrpSpPr>
            <p:nvPr/>
          </p:nvGrpSpPr>
          <p:grpSpPr bwMode="auto">
            <a:xfrm>
              <a:off x="621" y="499"/>
              <a:ext cx="4789" cy="3268"/>
              <a:chOff x="621" y="499"/>
              <a:chExt cx="4789" cy="3268"/>
            </a:xfrm>
          </p:grpSpPr>
          <p:sp>
            <p:nvSpPr>
              <p:cNvPr id="734616" name="Freeform 408"/>
              <p:cNvSpPr>
                <a:spLocks/>
              </p:cNvSpPr>
              <p:nvPr/>
            </p:nvSpPr>
            <p:spPr bwMode="auto">
              <a:xfrm>
                <a:off x="3048" y="1802"/>
                <a:ext cx="24" cy="45"/>
              </a:xfrm>
              <a:custGeom>
                <a:avLst/>
                <a:gdLst/>
                <a:ahLst/>
                <a:cxnLst>
                  <a:cxn ang="0">
                    <a:pos x="0" y="38"/>
                  </a:cxn>
                  <a:cxn ang="0">
                    <a:pos x="2" y="43"/>
                  </a:cxn>
                  <a:cxn ang="0">
                    <a:pos x="7" y="45"/>
                  </a:cxn>
                  <a:cxn ang="0">
                    <a:pos x="13" y="45"/>
                  </a:cxn>
                  <a:cxn ang="0">
                    <a:pos x="20" y="40"/>
                  </a:cxn>
                  <a:cxn ang="0">
                    <a:pos x="24" y="32"/>
                  </a:cxn>
                  <a:cxn ang="0">
                    <a:pos x="24" y="27"/>
                  </a:cxn>
                  <a:cxn ang="0">
                    <a:pos x="22" y="23"/>
                  </a:cxn>
                  <a:cxn ang="0">
                    <a:pos x="15" y="20"/>
                  </a:cxn>
                  <a:cxn ang="0">
                    <a:pos x="12" y="18"/>
                  </a:cxn>
                  <a:cxn ang="0">
                    <a:pos x="8" y="16"/>
                  </a:cxn>
                  <a:cxn ang="0">
                    <a:pos x="7" y="13"/>
                  </a:cxn>
                  <a:cxn ang="0">
                    <a:pos x="5" y="10"/>
                  </a:cxn>
                  <a:cxn ang="0">
                    <a:pos x="7" y="5"/>
                  </a:cxn>
                  <a:cxn ang="0">
                    <a:pos x="13" y="3"/>
                  </a:cxn>
                  <a:cxn ang="0">
                    <a:pos x="17" y="3"/>
                  </a:cxn>
                  <a:cxn ang="0">
                    <a:pos x="19" y="5"/>
                  </a:cxn>
                  <a:cxn ang="0">
                    <a:pos x="20" y="6"/>
                  </a:cxn>
                  <a:cxn ang="0">
                    <a:pos x="20" y="8"/>
                  </a:cxn>
                  <a:cxn ang="0">
                    <a:pos x="22" y="5"/>
                  </a:cxn>
                  <a:cxn ang="0">
                    <a:pos x="19" y="1"/>
                  </a:cxn>
                  <a:cxn ang="0">
                    <a:pos x="8" y="1"/>
                  </a:cxn>
                  <a:cxn ang="0">
                    <a:pos x="2" y="8"/>
                  </a:cxn>
                  <a:cxn ang="0">
                    <a:pos x="2" y="16"/>
                  </a:cxn>
                  <a:cxn ang="0">
                    <a:pos x="5" y="22"/>
                  </a:cxn>
                  <a:cxn ang="0">
                    <a:pos x="8" y="23"/>
                  </a:cxn>
                  <a:cxn ang="0">
                    <a:pos x="12" y="25"/>
                  </a:cxn>
                  <a:cxn ang="0">
                    <a:pos x="15" y="27"/>
                  </a:cxn>
                  <a:cxn ang="0">
                    <a:pos x="19" y="28"/>
                  </a:cxn>
                  <a:cxn ang="0">
                    <a:pos x="20" y="32"/>
                  </a:cxn>
                  <a:cxn ang="0">
                    <a:pos x="19" y="37"/>
                  </a:cxn>
                  <a:cxn ang="0">
                    <a:pos x="15" y="42"/>
                  </a:cxn>
                  <a:cxn ang="0">
                    <a:pos x="7" y="42"/>
                  </a:cxn>
                  <a:cxn ang="0">
                    <a:pos x="3" y="38"/>
                  </a:cxn>
                  <a:cxn ang="0">
                    <a:pos x="0" y="37"/>
                  </a:cxn>
                </a:cxnLst>
                <a:rect l="0" t="0" r="r" b="b"/>
                <a:pathLst>
                  <a:path w="24" h="45">
                    <a:moveTo>
                      <a:pt x="0" y="37"/>
                    </a:moveTo>
                    <a:lnTo>
                      <a:pt x="0" y="38"/>
                    </a:lnTo>
                    <a:lnTo>
                      <a:pt x="0" y="42"/>
                    </a:lnTo>
                    <a:lnTo>
                      <a:pt x="2" y="43"/>
                    </a:lnTo>
                    <a:lnTo>
                      <a:pt x="3" y="43"/>
                    </a:lnTo>
                    <a:lnTo>
                      <a:pt x="7" y="45"/>
                    </a:lnTo>
                    <a:lnTo>
                      <a:pt x="10" y="45"/>
                    </a:lnTo>
                    <a:lnTo>
                      <a:pt x="13" y="45"/>
                    </a:lnTo>
                    <a:lnTo>
                      <a:pt x="17" y="43"/>
                    </a:lnTo>
                    <a:lnTo>
                      <a:pt x="20" y="40"/>
                    </a:lnTo>
                    <a:lnTo>
                      <a:pt x="24" y="37"/>
                    </a:lnTo>
                    <a:lnTo>
                      <a:pt x="24" y="32"/>
                    </a:lnTo>
                    <a:lnTo>
                      <a:pt x="24" y="28"/>
                    </a:lnTo>
                    <a:lnTo>
                      <a:pt x="24" y="27"/>
                    </a:lnTo>
                    <a:lnTo>
                      <a:pt x="22" y="25"/>
                    </a:lnTo>
                    <a:lnTo>
                      <a:pt x="22" y="23"/>
                    </a:lnTo>
                    <a:lnTo>
                      <a:pt x="19" y="22"/>
                    </a:lnTo>
                    <a:lnTo>
                      <a:pt x="15" y="20"/>
                    </a:lnTo>
                    <a:lnTo>
                      <a:pt x="13" y="18"/>
                    </a:lnTo>
                    <a:lnTo>
                      <a:pt x="12" y="18"/>
                    </a:lnTo>
                    <a:lnTo>
                      <a:pt x="10" y="18"/>
                    </a:lnTo>
                    <a:lnTo>
                      <a:pt x="8" y="16"/>
                    </a:lnTo>
                    <a:lnTo>
                      <a:pt x="7" y="15"/>
                    </a:lnTo>
                    <a:lnTo>
                      <a:pt x="7" y="13"/>
                    </a:lnTo>
                    <a:lnTo>
                      <a:pt x="5" y="13"/>
                    </a:lnTo>
                    <a:lnTo>
                      <a:pt x="5" y="10"/>
                    </a:lnTo>
                    <a:lnTo>
                      <a:pt x="5" y="6"/>
                    </a:lnTo>
                    <a:lnTo>
                      <a:pt x="7" y="5"/>
                    </a:lnTo>
                    <a:lnTo>
                      <a:pt x="10" y="3"/>
                    </a:lnTo>
                    <a:lnTo>
                      <a:pt x="13" y="3"/>
                    </a:lnTo>
                    <a:lnTo>
                      <a:pt x="15" y="3"/>
                    </a:lnTo>
                    <a:lnTo>
                      <a:pt x="17" y="3"/>
                    </a:lnTo>
                    <a:lnTo>
                      <a:pt x="17" y="3"/>
                    </a:lnTo>
                    <a:lnTo>
                      <a:pt x="19" y="5"/>
                    </a:lnTo>
                    <a:lnTo>
                      <a:pt x="19" y="5"/>
                    </a:lnTo>
                    <a:lnTo>
                      <a:pt x="20" y="6"/>
                    </a:lnTo>
                    <a:lnTo>
                      <a:pt x="20" y="8"/>
                    </a:lnTo>
                    <a:lnTo>
                      <a:pt x="20" y="8"/>
                    </a:lnTo>
                    <a:lnTo>
                      <a:pt x="20" y="8"/>
                    </a:lnTo>
                    <a:lnTo>
                      <a:pt x="22" y="5"/>
                    </a:lnTo>
                    <a:lnTo>
                      <a:pt x="22" y="3"/>
                    </a:lnTo>
                    <a:lnTo>
                      <a:pt x="19" y="1"/>
                    </a:lnTo>
                    <a:lnTo>
                      <a:pt x="13" y="0"/>
                    </a:lnTo>
                    <a:lnTo>
                      <a:pt x="8" y="1"/>
                    </a:lnTo>
                    <a:lnTo>
                      <a:pt x="3" y="3"/>
                    </a:lnTo>
                    <a:lnTo>
                      <a:pt x="2" y="8"/>
                    </a:lnTo>
                    <a:lnTo>
                      <a:pt x="0" y="11"/>
                    </a:lnTo>
                    <a:lnTo>
                      <a:pt x="2" y="16"/>
                    </a:lnTo>
                    <a:lnTo>
                      <a:pt x="3" y="20"/>
                    </a:lnTo>
                    <a:lnTo>
                      <a:pt x="5" y="22"/>
                    </a:lnTo>
                    <a:lnTo>
                      <a:pt x="7" y="22"/>
                    </a:lnTo>
                    <a:lnTo>
                      <a:pt x="8" y="23"/>
                    </a:lnTo>
                    <a:lnTo>
                      <a:pt x="10" y="23"/>
                    </a:lnTo>
                    <a:lnTo>
                      <a:pt x="12" y="25"/>
                    </a:lnTo>
                    <a:lnTo>
                      <a:pt x="13" y="25"/>
                    </a:lnTo>
                    <a:lnTo>
                      <a:pt x="15" y="27"/>
                    </a:lnTo>
                    <a:lnTo>
                      <a:pt x="17" y="27"/>
                    </a:lnTo>
                    <a:lnTo>
                      <a:pt x="19" y="28"/>
                    </a:lnTo>
                    <a:lnTo>
                      <a:pt x="19" y="30"/>
                    </a:lnTo>
                    <a:lnTo>
                      <a:pt x="20" y="32"/>
                    </a:lnTo>
                    <a:lnTo>
                      <a:pt x="20" y="33"/>
                    </a:lnTo>
                    <a:lnTo>
                      <a:pt x="19" y="37"/>
                    </a:lnTo>
                    <a:lnTo>
                      <a:pt x="17" y="40"/>
                    </a:lnTo>
                    <a:lnTo>
                      <a:pt x="15" y="42"/>
                    </a:lnTo>
                    <a:lnTo>
                      <a:pt x="10" y="42"/>
                    </a:lnTo>
                    <a:lnTo>
                      <a:pt x="7" y="42"/>
                    </a:lnTo>
                    <a:lnTo>
                      <a:pt x="5" y="40"/>
                    </a:lnTo>
                    <a:lnTo>
                      <a:pt x="3" y="38"/>
                    </a:lnTo>
                    <a:lnTo>
                      <a:pt x="2" y="37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617" name="Freeform 409"/>
              <p:cNvSpPr>
                <a:spLocks noEditPoints="1"/>
              </p:cNvSpPr>
              <p:nvPr/>
            </p:nvSpPr>
            <p:spPr bwMode="auto">
              <a:xfrm>
                <a:off x="3078" y="1802"/>
                <a:ext cx="46" cy="45"/>
              </a:xfrm>
              <a:custGeom>
                <a:avLst/>
                <a:gdLst/>
                <a:ahLst/>
                <a:cxnLst>
                  <a:cxn ang="0">
                    <a:pos x="39" y="23"/>
                  </a:cxn>
                  <a:cxn ang="0">
                    <a:pos x="39" y="28"/>
                  </a:cxn>
                  <a:cxn ang="0">
                    <a:pos x="37" y="33"/>
                  </a:cxn>
                  <a:cxn ang="0">
                    <a:pos x="36" y="38"/>
                  </a:cxn>
                  <a:cxn ang="0">
                    <a:pos x="32" y="40"/>
                  </a:cxn>
                  <a:cxn ang="0">
                    <a:pos x="27" y="42"/>
                  </a:cxn>
                  <a:cxn ang="0">
                    <a:pos x="24" y="43"/>
                  </a:cxn>
                  <a:cxn ang="0">
                    <a:pos x="19" y="42"/>
                  </a:cxn>
                  <a:cxn ang="0">
                    <a:pos x="14" y="40"/>
                  </a:cxn>
                  <a:cxn ang="0">
                    <a:pos x="12" y="38"/>
                  </a:cxn>
                  <a:cxn ang="0">
                    <a:pos x="9" y="33"/>
                  </a:cxn>
                  <a:cxn ang="0">
                    <a:pos x="7" y="28"/>
                  </a:cxn>
                  <a:cxn ang="0">
                    <a:pos x="7" y="23"/>
                  </a:cxn>
                  <a:cxn ang="0">
                    <a:pos x="7" y="16"/>
                  </a:cxn>
                  <a:cxn ang="0">
                    <a:pos x="9" y="11"/>
                  </a:cxn>
                  <a:cxn ang="0">
                    <a:pos x="12" y="8"/>
                  </a:cxn>
                  <a:cxn ang="0">
                    <a:pos x="14" y="5"/>
                  </a:cxn>
                  <a:cxn ang="0">
                    <a:pos x="19" y="3"/>
                  </a:cxn>
                  <a:cxn ang="0">
                    <a:pos x="24" y="3"/>
                  </a:cxn>
                  <a:cxn ang="0">
                    <a:pos x="27" y="3"/>
                  </a:cxn>
                  <a:cxn ang="0">
                    <a:pos x="32" y="5"/>
                  </a:cxn>
                  <a:cxn ang="0">
                    <a:pos x="36" y="8"/>
                  </a:cxn>
                  <a:cxn ang="0">
                    <a:pos x="37" y="11"/>
                  </a:cxn>
                  <a:cxn ang="0">
                    <a:pos x="39" y="16"/>
                  </a:cxn>
                  <a:cxn ang="0">
                    <a:pos x="39" y="23"/>
                  </a:cxn>
                  <a:cxn ang="0">
                    <a:pos x="0" y="23"/>
                  </a:cxn>
                  <a:cxn ang="0">
                    <a:pos x="2" y="30"/>
                  </a:cxn>
                  <a:cxn ang="0">
                    <a:pos x="4" y="35"/>
                  </a:cxn>
                  <a:cxn ang="0">
                    <a:pos x="7" y="38"/>
                  </a:cxn>
                  <a:cxn ang="0">
                    <a:pos x="12" y="42"/>
                  </a:cxn>
                  <a:cxn ang="0">
                    <a:pos x="17" y="43"/>
                  </a:cxn>
                  <a:cxn ang="0">
                    <a:pos x="24" y="45"/>
                  </a:cxn>
                  <a:cxn ang="0">
                    <a:pos x="29" y="43"/>
                  </a:cxn>
                  <a:cxn ang="0">
                    <a:pos x="36" y="42"/>
                  </a:cxn>
                  <a:cxn ang="0">
                    <a:pos x="39" y="38"/>
                  </a:cxn>
                  <a:cxn ang="0">
                    <a:pos x="42" y="35"/>
                  </a:cxn>
                  <a:cxn ang="0">
                    <a:pos x="46" y="30"/>
                  </a:cxn>
                  <a:cxn ang="0">
                    <a:pos x="46" y="23"/>
                  </a:cxn>
                  <a:cxn ang="0">
                    <a:pos x="46" y="16"/>
                  </a:cxn>
                  <a:cxn ang="0">
                    <a:pos x="42" y="10"/>
                  </a:cxn>
                  <a:cxn ang="0">
                    <a:pos x="39" y="6"/>
                  </a:cxn>
                  <a:cxn ang="0">
                    <a:pos x="36" y="3"/>
                  </a:cxn>
                  <a:cxn ang="0">
                    <a:pos x="29" y="1"/>
                  </a:cxn>
                  <a:cxn ang="0">
                    <a:pos x="24" y="0"/>
                  </a:cxn>
                  <a:cxn ang="0">
                    <a:pos x="17" y="1"/>
                  </a:cxn>
                  <a:cxn ang="0">
                    <a:pos x="12" y="3"/>
                  </a:cxn>
                  <a:cxn ang="0">
                    <a:pos x="7" y="6"/>
                  </a:cxn>
                  <a:cxn ang="0">
                    <a:pos x="4" y="10"/>
                  </a:cxn>
                  <a:cxn ang="0">
                    <a:pos x="2" y="16"/>
                  </a:cxn>
                  <a:cxn ang="0">
                    <a:pos x="0" y="23"/>
                  </a:cxn>
                </a:cxnLst>
                <a:rect l="0" t="0" r="r" b="b"/>
                <a:pathLst>
                  <a:path w="46" h="45">
                    <a:moveTo>
                      <a:pt x="39" y="23"/>
                    </a:moveTo>
                    <a:lnTo>
                      <a:pt x="39" y="28"/>
                    </a:lnTo>
                    <a:lnTo>
                      <a:pt x="37" y="33"/>
                    </a:lnTo>
                    <a:lnTo>
                      <a:pt x="36" y="38"/>
                    </a:lnTo>
                    <a:lnTo>
                      <a:pt x="32" y="40"/>
                    </a:lnTo>
                    <a:lnTo>
                      <a:pt x="27" y="42"/>
                    </a:lnTo>
                    <a:lnTo>
                      <a:pt x="24" y="43"/>
                    </a:lnTo>
                    <a:lnTo>
                      <a:pt x="19" y="42"/>
                    </a:lnTo>
                    <a:lnTo>
                      <a:pt x="14" y="40"/>
                    </a:lnTo>
                    <a:lnTo>
                      <a:pt x="12" y="38"/>
                    </a:lnTo>
                    <a:lnTo>
                      <a:pt x="9" y="33"/>
                    </a:lnTo>
                    <a:lnTo>
                      <a:pt x="7" y="28"/>
                    </a:lnTo>
                    <a:lnTo>
                      <a:pt x="7" y="23"/>
                    </a:lnTo>
                    <a:lnTo>
                      <a:pt x="7" y="16"/>
                    </a:lnTo>
                    <a:lnTo>
                      <a:pt x="9" y="11"/>
                    </a:lnTo>
                    <a:lnTo>
                      <a:pt x="12" y="8"/>
                    </a:lnTo>
                    <a:lnTo>
                      <a:pt x="14" y="5"/>
                    </a:lnTo>
                    <a:lnTo>
                      <a:pt x="19" y="3"/>
                    </a:lnTo>
                    <a:lnTo>
                      <a:pt x="24" y="3"/>
                    </a:lnTo>
                    <a:lnTo>
                      <a:pt x="27" y="3"/>
                    </a:lnTo>
                    <a:lnTo>
                      <a:pt x="32" y="5"/>
                    </a:lnTo>
                    <a:lnTo>
                      <a:pt x="36" y="8"/>
                    </a:lnTo>
                    <a:lnTo>
                      <a:pt x="37" y="11"/>
                    </a:lnTo>
                    <a:lnTo>
                      <a:pt x="39" y="16"/>
                    </a:lnTo>
                    <a:lnTo>
                      <a:pt x="39" y="23"/>
                    </a:lnTo>
                    <a:close/>
                    <a:moveTo>
                      <a:pt x="0" y="23"/>
                    </a:moveTo>
                    <a:lnTo>
                      <a:pt x="2" y="30"/>
                    </a:lnTo>
                    <a:lnTo>
                      <a:pt x="4" y="35"/>
                    </a:lnTo>
                    <a:lnTo>
                      <a:pt x="7" y="38"/>
                    </a:lnTo>
                    <a:lnTo>
                      <a:pt x="12" y="42"/>
                    </a:lnTo>
                    <a:lnTo>
                      <a:pt x="17" y="43"/>
                    </a:lnTo>
                    <a:lnTo>
                      <a:pt x="24" y="45"/>
                    </a:lnTo>
                    <a:lnTo>
                      <a:pt x="29" y="43"/>
                    </a:lnTo>
                    <a:lnTo>
                      <a:pt x="36" y="42"/>
                    </a:lnTo>
                    <a:lnTo>
                      <a:pt x="39" y="38"/>
                    </a:lnTo>
                    <a:lnTo>
                      <a:pt x="42" y="35"/>
                    </a:lnTo>
                    <a:lnTo>
                      <a:pt x="46" y="30"/>
                    </a:lnTo>
                    <a:lnTo>
                      <a:pt x="46" y="23"/>
                    </a:lnTo>
                    <a:lnTo>
                      <a:pt x="46" y="16"/>
                    </a:lnTo>
                    <a:lnTo>
                      <a:pt x="42" y="10"/>
                    </a:lnTo>
                    <a:lnTo>
                      <a:pt x="39" y="6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4" y="0"/>
                    </a:lnTo>
                    <a:lnTo>
                      <a:pt x="17" y="1"/>
                    </a:lnTo>
                    <a:lnTo>
                      <a:pt x="12" y="3"/>
                    </a:lnTo>
                    <a:lnTo>
                      <a:pt x="7" y="6"/>
                    </a:lnTo>
                    <a:lnTo>
                      <a:pt x="4" y="10"/>
                    </a:lnTo>
                    <a:lnTo>
                      <a:pt x="2" y="16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618" name="Freeform 410"/>
              <p:cNvSpPr>
                <a:spLocks/>
              </p:cNvSpPr>
              <p:nvPr/>
            </p:nvSpPr>
            <p:spPr bwMode="auto">
              <a:xfrm>
                <a:off x="3134" y="1803"/>
                <a:ext cx="35" cy="44"/>
              </a:xfrm>
              <a:custGeom>
                <a:avLst/>
                <a:gdLst/>
                <a:ahLst/>
                <a:cxnLst>
                  <a:cxn ang="0">
                    <a:pos x="32" y="21"/>
                  </a:cxn>
                  <a:cxn ang="0">
                    <a:pos x="32" y="24"/>
                  </a:cxn>
                  <a:cxn ang="0">
                    <a:pos x="30" y="27"/>
                  </a:cxn>
                  <a:cxn ang="0">
                    <a:pos x="30" y="31"/>
                  </a:cxn>
                  <a:cxn ang="0">
                    <a:pos x="30" y="34"/>
                  </a:cxn>
                  <a:cxn ang="0">
                    <a:pos x="28" y="36"/>
                  </a:cxn>
                  <a:cxn ang="0">
                    <a:pos x="25" y="39"/>
                  </a:cxn>
                  <a:cxn ang="0">
                    <a:pos x="21" y="41"/>
                  </a:cxn>
                  <a:cxn ang="0">
                    <a:pos x="18" y="41"/>
                  </a:cxn>
                  <a:cxn ang="0">
                    <a:pos x="13" y="41"/>
                  </a:cxn>
                  <a:cxn ang="0">
                    <a:pos x="10" y="39"/>
                  </a:cxn>
                  <a:cxn ang="0">
                    <a:pos x="8" y="37"/>
                  </a:cxn>
                  <a:cxn ang="0">
                    <a:pos x="6" y="34"/>
                  </a:cxn>
                  <a:cxn ang="0">
                    <a:pos x="5" y="31"/>
                  </a:cxn>
                  <a:cxn ang="0">
                    <a:pos x="5" y="27"/>
                  </a:cxn>
                  <a:cxn ang="0">
                    <a:pos x="5" y="26"/>
                  </a:cxn>
                  <a:cxn ang="0">
                    <a:pos x="5" y="22"/>
                  </a:cxn>
                  <a:cxn ang="0">
                    <a:pos x="5" y="12"/>
                  </a:cxn>
                  <a:cxn ang="0">
                    <a:pos x="5" y="5"/>
                  </a:cxn>
                  <a:cxn ang="0">
                    <a:pos x="5" y="0"/>
                  </a:cxn>
                  <a:cxn ang="0">
                    <a:pos x="3" y="0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7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0" y="26"/>
                  </a:cxn>
                  <a:cxn ang="0">
                    <a:pos x="0" y="32"/>
                  </a:cxn>
                  <a:cxn ang="0">
                    <a:pos x="1" y="37"/>
                  </a:cxn>
                  <a:cxn ang="0">
                    <a:pos x="5" y="41"/>
                  </a:cxn>
                  <a:cxn ang="0">
                    <a:pos x="10" y="42"/>
                  </a:cxn>
                  <a:cxn ang="0">
                    <a:pos x="16" y="44"/>
                  </a:cxn>
                  <a:cxn ang="0">
                    <a:pos x="23" y="42"/>
                  </a:cxn>
                  <a:cxn ang="0">
                    <a:pos x="27" y="41"/>
                  </a:cxn>
                  <a:cxn ang="0">
                    <a:pos x="30" y="37"/>
                  </a:cxn>
                  <a:cxn ang="0">
                    <a:pos x="33" y="32"/>
                  </a:cxn>
                  <a:cxn ang="0">
                    <a:pos x="33" y="26"/>
                  </a:cxn>
                  <a:cxn ang="0">
                    <a:pos x="35" y="12"/>
                  </a:cxn>
                  <a:cxn ang="0">
                    <a:pos x="35" y="0"/>
                  </a:cxn>
                  <a:cxn ang="0">
                    <a:pos x="33" y="0"/>
                  </a:cxn>
                  <a:cxn ang="0">
                    <a:pos x="33" y="0"/>
                  </a:cxn>
                  <a:cxn ang="0">
                    <a:pos x="32" y="0"/>
                  </a:cxn>
                  <a:cxn ang="0">
                    <a:pos x="30" y="0"/>
                  </a:cxn>
                  <a:cxn ang="0">
                    <a:pos x="32" y="4"/>
                  </a:cxn>
                  <a:cxn ang="0">
                    <a:pos x="32" y="10"/>
                  </a:cxn>
                  <a:cxn ang="0">
                    <a:pos x="32" y="21"/>
                  </a:cxn>
                </a:cxnLst>
                <a:rect l="0" t="0" r="r" b="b"/>
                <a:pathLst>
                  <a:path w="35" h="44">
                    <a:moveTo>
                      <a:pt x="32" y="21"/>
                    </a:moveTo>
                    <a:lnTo>
                      <a:pt x="32" y="24"/>
                    </a:lnTo>
                    <a:lnTo>
                      <a:pt x="30" y="27"/>
                    </a:lnTo>
                    <a:lnTo>
                      <a:pt x="30" y="31"/>
                    </a:lnTo>
                    <a:lnTo>
                      <a:pt x="30" y="34"/>
                    </a:lnTo>
                    <a:lnTo>
                      <a:pt x="28" y="36"/>
                    </a:lnTo>
                    <a:lnTo>
                      <a:pt x="25" y="39"/>
                    </a:lnTo>
                    <a:lnTo>
                      <a:pt x="21" y="41"/>
                    </a:lnTo>
                    <a:lnTo>
                      <a:pt x="18" y="41"/>
                    </a:lnTo>
                    <a:lnTo>
                      <a:pt x="13" y="41"/>
                    </a:lnTo>
                    <a:lnTo>
                      <a:pt x="10" y="39"/>
                    </a:lnTo>
                    <a:lnTo>
                      <a:pt x="8" y="37"/>
                    </a:lnTo>
                    <a:lnTo>
                      <a:pt x="6" y="34"/>
                    </a:lnTo>
                    <a:lnTo>
                      <a:pt x="5" y="31"/>
                    </a:lnTo>
                    <a:lnTo>
                      <a:pt x="5" y="27"/>
                    </a:lnTo>
                    <a:lnTo>
                      <a:pt x="5" y="26"/>
                    </a:lnTo>
                    <a:lnTo>
                      <a:pt x="5" y="22"/>
                    </a:lnTo>
                    <a:lnTo>
                      <a:pt x="5" y="12"/>
                    </a:lnTo>
                    <a:lnTo>
                      <a:pt x="5" y="5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7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0" y="26"/>
                    </a:lnTo>
                    <a:lnTo>
                      <a:pt x="0" y="32"/>
                    </a:lnTo>
                    <a:lnTo>
                      <a:pt x="1" y="37"/>
                    </a:lnTo>
                    <a:lnTo>
                      <a:pt x="5" y="41"/>
                    </a:lnTo>
                    <a:lnTo>
                      <a:pt x="10" y="42"/>
                    </a:lnTo>
                    <a:lnTo>
                      <a:pt x="16" y="44"/>
                    </a:lnTo>
                    <a:lnTo>
                      <a:pt x="23" y="42"/>
                    </a:lnTo>
                    <a:lnTo>
                      <a:pt x="27" y="41"/>
                    </a:lnTo>
                    <a:lnTo>
                      <a:pt x="30" y="37"/>
                    </a:lnTo>
                    <a:lnTo>
                      <a:pt x="33" y="32"/>
                    </a:lnTo>
                    <a:lnTo>
                      <a:pt x="33" y="26"/>
                    </a:lnTo>
                    <a:lnTo>
                      <a:pt x="35" y="12"/>
                    </a:lnTo>
                    <a:lnTo>
                      <a:pt x="35" y="0"/>
                    </a:lnTo>
                    <a:lnTo>
                      <a:pt x="33" y="0"/>
                    </a:lnTo>
                    <a:lnTo>
                      <a:pt x="33" y="0"/>
                    </a:lnTo>
                    <a:lnTo>
                      <a:pt x="32" y="0"/>
                    </a:lnTo>
                    <a:lnTo>
                      <a:pt x="30" y="0"/>
                    </a:lnTo>
                    <a:lnTo>
                      <a:pt x="32" y="4"/>
                    </a:lnTo>
                    <a:lnTo>
                      <a:pt x="32" y="10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619" name="Freeform 411"/>
              <p:cNvSpPr>
                <a:spLocks/>
              </p:cNvSpPr>
              <p:nvPr/>
            </p:nvSpPr>
            <p:spPr bwMode="auto">
              <a:xfrm>
                <a:off x="3177" y="1803"/>
                <a:ext cx="31" cy="42"/>
              </a:xfrm>
              <a:custGeom>
                <a:avLst/>
                <a:gdLst/>
                <a:ahLst/>
                <a:cxnLst>
                  <a:cxn ang="0">
                    <a:pos x="12" y="27"/>
                  </a:cxn>
                  <a:cxn ang="0">
                    <a:pos x="12" y="36"/>
                  </a:cxn>
                  <a:cxn ang="0">
                    <a:pos x="12" y="42"/>
                  </a:cxn>
                  <a:cxn ang="0">
                    <a:pos x="14" y="42"/>
                  </a:cxn>
                  <a:cxn ang="0">
                    <a:pos x="15" y="42"/>
                  </a:cxn>
                  <a:cxn ang="0">
                    <a:pos x="17" y="42"/>
                  </a:cxn>
                  <a:cxn ang="0">
                    <a:pos x="19" y="42"/>
                  </a:cxn>
                  <a:cxn ang="0">
                    <a:pos x="19" y="36"/>
                  </a:cxn>
                  <a:cxn ang="0">
                    <a:pos x="17" y="27"/>
                  </a:cxn>
                  <a:cxn ang="0">
                    <a:pos x="17" y="15"/>
                  </a:cxn>
                  <a:cxn ang="0">
                    <a:pos x="17" y="10"/>
                  </a:cxn>
                  <a:cxn ang="0">
                    <a:pos x="19" y="4"/>
                  </a:cxn>
                  <a:cxn ang="0">
                    <a:pos x="25" y="4"/>
                  </a:cxn>
                  <a:cxn ang="0">
                    <a:pos x="31" y="4"/>
                  </a:cxn>
                  <a:cxn ang="0">
                    <a:pos x="31" y="4"/>
                  </a:cxn>
                  <a:cxn ang="0">
                    <a:pos x="31" y="2"/>
                  </a:cxn>
                  <a:cxn ang="0">
                    <a:pos x="31" y="0"/>
                  </a:cxn>
                  <a:cxn ang="0">
                    <a:pos x="31" y="0"/>
                  </a:cxn>
                  <a:cxn ang="0">
                    <a:pos x="24" y="0"/>
                  </a:cxn>
                  <a:cxn ang="0">
                    <a:pos x="15" y="0"/>
                  </a:cxn>
                  <a:cxn ang="0">
                    <a:pos x="7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5" y="4"/>
                  </a:cxn>
                  <a:cxn ang="0">
                    <a:pos x="12" y="4"/>
                  </a:cxn>
                  <a:cxn ang="0">
                    <a:pos x="12" y="10"/>
                  </a:cxn>
                  <a:cxn ang="0">
                    <a:pos x="12" y="15"/>
                  </a:cxn>
                  <a:cxn ang="0">
                    <a:pos x="12" y="27"/>
                  </a:cxn>
                </a:cxnLst>
                <a:rect l="0" t="0" r="r" b="b"/>
                <a:pathLst>
                  <a:path w="31" h="42">
                    <a:moveTo>
                      <a:pt x="12" y="27"/>
                    </a:moveTo>
                    <a:lnTo>
                      <a:pt x="12" y="36"/>
                    </a:lnTo>
                    <a:lnTo>
                      <a:pt x="12" y="42"/>
                    </a:lnTo>
                    <a:lnTo>
                      <a:pt x="14" y="42"/>
                    </a:lnTo>
                    <a:lnTo>
                      <a:pt x="15" y="42"/>
                    </a:lnTo>
                    <a:lnTo>
                      <a:pt x="17" y="42"/>
                    </a:lnTo>
                    <a:lnTo>
                      <a:pt x="19" y="42"/>
                    </a:lnTo>
                    <a:lnTo>
                      <a:pt x="19" y="36"/>
                    </a:lnTo>
                    <a:lnTo>
                      <a:pt x="17" y="27"/>
                    </a:lnTo>
                    <a:lnTo>
                      <a:pt x="17" y="15"/>
                    </a:lnTo>
                    <a:lnTo>
                      <a:pt x="17" y="10"/>
                    </a:lnTo>
                    <a:lnTo>
                      <a:pt x="19" y="4"/>
                    </a:lnTo>
                    <a:lnTo>
                      <a:pt x="25" y="4"/>
                    </a:lnTo>
                    <a:lnTo>
                      <a:pt x="31" y="4"/>
                    </a:lnTo>
                    <a:lnTo>
                      <a:pt x="31" y="4"/>
                    </a:lnTo>
                    <a:lnTo>
                      <a:pt x="31" y="2"/>
                    </a:lnTo>
                    <a:lnTo>
                      <a:pt x="31" y="0"/>
                    </a:lnTo>
                    <a:lnTo>
                      <a:pt x="31" y="0"/>
                    </a:lnTo>
                    <a:lnTo>
                      <a:pt x="24" y="0"/>
                    </a:lnTo>
                    <a:lnTo>
                      <a:pt x="15" y="0"/>
                    </a:lnTo>
                    <a:lnTo>
                      <a:pt x="7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5" y="4"/>
                    </a:lnTo>
                    <a:lnTo>
                      <a:pt x="12" y="4"/>
                    </a:lnTo>
                    <a:lnTo>
                      <a:pt x="12" y="10"/>
                    </a:lnTo>
                    <a:lnTo>
                      <a:pt x="12" y="15"/>
                    </a:lnTo>
                    <a:lnTo>
                      <a:pt x="12" y="2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620" name="Freeform 412"/>
              <p:cNvSpPr>
                <a:spLocks/>
              </p:cNvSpPr>
              <p:nvPr/>
            </p:nvSpPr>
            <p:spPr bwMode="auto">
              <a:xfrm>
                <a:off x="3216" y="1803"/>
                <a:ext cx="35" cy="42"/>
              </a:xfrm>
              <a:custGeom>
                <a:avLst/>
                <a:gdLst/>
                <a:ahLst/>
                <a:cxnLst>
                  <a:cxn ang="0">
                    <a:pos x="30" y="19"/>
                  </a:cxn>
                  <a:cxn ang="0">
                    <a:pos x="23" y="19"/>
                  </a:cxn>
                  <a:cxn ang="0">
                    <a:pos x="18" y="19"/>
                  </a:cxn>
                  <a:cxn ang="0">
                    <a:pos x="12" y="19"/>
                  </a:cxn>
                  <a:cxn ang="0">
                    <a:pos x="5" y="19"/>
                  </a:cxn>
                  <a:cxn ang="0">
                    <a:pos x="5" y="15"/>
                  </a:cxn>
                  <a:cxn ang="0">
                    <a:pos x="5" y="9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3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9"/>
                  </a:cxn>
                  <a:cxn ang="0">
                    <a:pos x="0" y="15"/>
                  </a:cxn>
                  <a:cxn ang="0">
                    <a:pos x="0" y="27"/>
                  </a:cxn>
                  <a:cxn ang="0">
                    <a:pos x="0" y="36"/>
                  </a:cxn>
                  <a:cxn ang="0">
                    <a:pos x="0" y="42"/>
                  </a:cxn>
                  <a:cxn ang="0">
                    <a:pos x="2" y="42"/>
                  </a:cxn>
                  <a:cxn ang="0">
                    <a:pos x="3" y="42"/>
                  </a:cxn>
                  <a:cxn ang="0">
                    <a:pos x="5" y="42"/>
                  </a:cxn>
                  <a:cxn ang="0">
                    <a:pos x="5" y="42"/>
                  </a:cxn>
                  <a:cxn ang="0">
                    <a:pos x="5" y="36"/>
                  </a:cxn>
                  <a:cxn ang="0">
                    <a:pos x="5" y="27"/>
                  </a:cxn>
                  <a:cxn ang="0">
                    <a:pos x="5" y="22"/>
                  </a:cxn>
                  <a:cxn ang="0">
                    <a:pos x="12" y="21"/>
                  </a:cxn>
                  <a:cxn ang="0">
                    <a:pos x="18" y="21"/>
                  </a:cxn>
                  <a:cxn ang="0">
                    <a:pos x="23" y="21"/>
                  </a:cxn>
                  <a:cxn ang="0">
                    <a:pos x="30" y="22"/>
                  </a:cxn>
                  <a:cxn ang="0">
                    <a:pos x="30" y="27"/>
                  </a:cxn>
                  <a:cxn ang="0">
                    <a:pos x="30" y="36"/>
                  </a:cxn>
                  <a:cxn ang="0">
                    <a:pos x="30" y="42"/>
                  </a:cxn>
                  <a:cxn ang="0">
                    <a:pos x="32" y="42"/>
                  </a:cxn>
                  <a:cxn ang="0">
                    <a:pos x="33" y="42"/>
                  </a:cxn>
                  <a:cxn ang="0">
                    <a:pos x="35" y="42"/>
                  </a:cxn>
                  <a:cxn ang="0">
                    <a:pos x="35" y="42"/>
                  </a:cxn>
                  <a:cxn ang="0">
                    <a:pos x="35" y="36"/>
                  </a:cxn>
                  <a:cxn ang="0">
                    <a:pos x="35" y="27"/>
                  </a:cxn>
                  <a:cxn ang="0">
                    <a:pos x="35" y="15"/>
                  </a:cxn>
                  <a:cxn ang="0">
                    <a:pos x="35" y="9"/>
                  </a:cxn>
                  <a:cxn ang="0">
                    <a:pos x="35" y="0"/>
                  </a:cxn>
                  <a:cxn ang="0">
                    <a:pos x="35" y="0"/>
                  </a:cxn>
                  <a:cxn ang="0">
                    <a:pos x="33" y="0"/>
                  </a:cxn>
                  <a:cxn ang="0">
                    <a:pos x="32" y="0"/>
                  </a:cxn>
                  <a:cxn ang="0">
                    <a:pos x="30" y="0"/>
                  </a:cxn>
                  <a:cxn ang="0">
                    <a:pos x="30" y="9"/>
                  </a:cxn>
                  <a:cxn ang="0">
                    <a:pos x="30" y="15"/>
                  </a:cxn>
                  <a:cxn ang="0">
                    <a:pos x="30" y="19"/>
                  </a:cxn>
                </a:cxnLst>
                <a:rect l="0" t="0" r="r" b="b"/>
                <a:pathLst>
                  <a:path w="35" h="42">
                    <a:moveTo>
                      <a:pt x="30" y="19"/>
                    </a:moveTo>
                    <a:lnTo>
                      <a:pt x="23" y="19"/>
                    </a:lnTo>
                    <a:lnTo>
                      <a:pt x="18" y="19"/>
                    </a:lnTo>
                    <a:lnTo>
                      <a:pt x="12" y="19"/>
                    </a:lnTo>
                    <a:lnTo>
                      <a:pt x="5" y="19"/>
                    </a:lnTo>
                    <a:lnTo>
                      <a:pt x="5" y="15"/>
                    </a:lnTo>
                    <a:lnTo>
                      <a:pt x="5" y="9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9"/>
                    </a:lnTo>
                    <a:lnTo>
                      <a:pt x="0" y="15"/>
                    </a:lnTo>
                    <a:lnTo>
                      <a:pt x="0" y="27"/>
                    </a:lnTo>
                    <a:lnTo>
                      <a:pt x="0" y="36"/>
                    </a:lnTo>
                    <a:lnTo>
                      <a:pt x="0" y="42"/>
                    </a:lnTo>
                    <a:lnTo>
                      <a:pt x="2" y="42"/>
                    </a:lnTo>
                    <a:lnTo>
                      <a:pt x="3" y="42"/>
                    </a:lnTo>
                    <a:lnTo>
                      <a:pt x="5" y="42"/>
                    </a:lnTo>
                    <a:lnTo>
                      <a:pt x="5" y="42"/>
                    </a:lnTo>
                    <a:lnTo>
                      <a:pt x="5" y="36"/>
                    </a:lnTo>
                    <a:lnTo>
                      <a:pt x="5" y="27"/>
                    </a:lnTo>
                    <a:lnTo>
                      <a:pt x="5" y="22"/>
                    </a:lnTo>
                    <a:lnTo>
                      <a:pt x="12" y="21"/>
                    </a:lnTo>
                    <a:lnTo>
                      <a:pt x="18" y="21"/>
                    </a:lnTo>
                    <a:lnTo>
                      <a:pt x="23" y="21"/>
                    </a:lnTo>
                    <a:lnTo>
                      <a:pt x="30" y="22"/>
                    </a:lnTo>
                    <a:lnTo>
                      <a:pt x="30" y="27"/>
                    </a:lnTo>
                    <a:lnTo>
                      <a:pt x="30" y="36"/>
                    </a:lnTo>
                    <a:lnTo>
                      <a:pt x="30" y="42"/>
                    </a:lnTo>
                    <a:lnTo>
                      <a:pt x="32" y="42"/>
                    </a:lnTo>
                    <a:lnTo>
                      <a:pt x="33" y="42"/>
                    </a:lnTo>
                    <a:lnTo>
                      <a:pt x="35" y="42"/>
                    </a:lnTo>
                    <a:lnTo>
                      <a:pt x="35" y="42"/>
                    </a:lnTo>
                    <a:lnTo>
                      <a:pt x="35" y="36"/>
                    </a:lnTo>
                    <a:lnTo>
                      <a:pt x="35" y="27"/>
                    </a:lnTo>
                    <a:lnTo>
                      <a:pt x="35" y="15"/>
                    </a:lnTo>
                    <a:lnTo>
                      <a:pt x="35" y="9"/>
                    </a:lnTo>
                    <a:lnTo>
                      <a:pt x="35" y="0"/>
                    </a:lnTo>
                    <a:lnTo>
                      <a:pt x="35" y="0"/>
                    </a:lnTo>
                    <a:lnTo>
                      <a:pt x="33" y="0"/>
                    </a:lnTo>
                    <a:lnTo>
                      <a:pt x="32" y="0"/>
                    </a:lnTo>
                    <a:lnTo>
                      <a:pt x="30" y="0"/>
                    </a:lnTo>
                    <a:lnTo>
                      <a:pt x="30" y="9"/>
                    </a:lnTo>
                    <a:lnTo>
                      <a:pt x="30" y="15"/>
                    </a:lnTo>
                    <a:lnTo>
                      <a:pt x="30" y="1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621" name="Freeform 413"/>
              <p:cNvSpPr>
                <a:spLocks/>
              </p:cNvSpPr>
              <p:nvPr/>
            </p:nvSpPr>
            <p:spPr bwMode="auto">
              <a:xfrm>
                <a:off x="2338" y="1765"/>
                <a:ext cx="47" cy="43"/>
              </a:xfrm>
              <a:custGeom>
                <a:avLst/>
                <a:gdLst/>
                <a:ahLst/>
                <a:cxnLst>
                  <a:cxn ang="0">
                    <a:pos x="5" y="0"/>
                  </a:cxn>
                  <a:cxn ang="0">
                    <a:pos x="3" y="22"/>
                  </a:cxn>
                  <a:cxn ang="0">
                    <a:pos x="0" y="43"/>
                  </a:cxn>
                  <a:cxn ang="0">
                    <a:pos x="0" y="43"/>
                  </a:cxn>
                  <a:cxn ang="0">
                    <a:pos x="2" y="43"/>
                  </a:cxn>
                  <a:cxn ang="0">
                    <a:pos x="3" y="43"/>
                  </a:cxn>
                  <a:cxn ang="0">
                    <a:pos x="3" y="43"/>
                  </a:cxn>
                  <a:cxn ang="0">
                    <a:pos x="5" y="28"/>
                  </a:cxn>
                  <a:cxn ang="0">
                    <a:pos x="7" y="12"/>
                  </a:cxn>
                  <a:cxn ang="0">
                    <a:pos x="7" y="12"/>
                  </a:cxn>
                  <a:cxn ang="0">
                    <a:pos x="15" y="28"/>
                  </a:cxn>
                  <a:cxn ang="0">
                    <a:pos x="22" y="43"/>
                  </a:cxn>
                  <a:cxn ang="0">
                    <a:pos x="23" y="43"/>
                  </a:cxn>
                  <a:cxn ang="0">
                    <a:pos x="30" y="27"/>
                  </a:cxn>
                  <a:cxn ang="0">
                    <a:pos x="39" y="12"/>
                  </a:cxn>
                  <a:cxn ang="0">
                    <a:pos x="39" y="12"/>
                  </a:cxn>
                  <a:cxn ang="0">
                    <a:pos x="40" y="28"/>
                  </a:cxn>
                  <a:cxn ang="0">
                    <a:pos x="42" y="43"/>
                  </a:cxn>
                  <a:cxn ang="0">
                    <a:pos x="44" y="43"/>
                  </a:cxn>
                  <a:cxn ang="0">
                    <a:pos x="45" y="43"/>
                  </a:cxn>
                  <a:cxn ang="0">
                    <a:pos x="45" y="43"/>
                  </a:cxn>
                  <a:cxn ang="0">
                    <a:pos x="47" y="43"/>
                  </a:cxn>
                  <a:cxn ang="0">
                    <a:pos x="45" y="23"/>
                  </a:cxn>
                  <a:cxn ang="0">
                    <a:pos x="42" y="0"/>
                  </a:cxn>
                  <a:cxn ang="0">
                    <a:pos x="42" y="0"/>
                  </a:cxn>
                  <a:cxn ang="0">
                    <a:pos x="32" y="20"/>
                  </a:cxn>
                  <a:cxn ang="0">
                    <a:pos x="23" y="35"/>
                  </a:cxn>
                  <a:cxn ang="0">
                    <a:pos x="15" y="18"/>
                  </a:cxn>
                  <a:cxn ang="0">
                    <a:pos x="7" y="0"/>
                  </a:cxn>
                  <a:cxn ang="0">
                    <a:pos x="5" y="0"/>
                  </a:cxn>
                </a:cxnLst>
                <a:rect l="0" t="0" r="r" b="b"/>
                <a:pathLst>
                  <a:path w="47" h="43">
                    <a:moveTo>
                      <a:pt x="5" y="0"/>
                    </a:moveTo>
                    <a:lnTo>
                      <a:pt x="3" y="22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2" y="43"/>
                    </a:lnTo>
                    <a:lnTo>
                      <a:pt x="3" y="43"/>
                    </a:lnTo>
                    <a:lnTo>
                      <a:pt x="3" y="43"/>
                    </a:lnTo>
                    <a:lnTo>
                      <a:pt x="5" y="28"/>
                    </a:lnTo>
                    <a:lnTo>
                      <a:pt x="7" y="12"/>
                    </a:lnTo>
                    <a:lnTo>
                      <a:pt x="7" y="12"/>
                    </a:lnTo>
                    <a:lnTo>
                      <a:pt x="15" y="28"/>
                    </a:lnTo>
                    <a:lnTo>
                      <a:pt x="22" y="43"/>
                    </a:lnTo>
                    <a:lnTo>
                      <a:pt x="23" y="43"/>
                    </a:lnTo>
                    <a:lnTo>
                      <a:pt x="30" y="27"/>
                    </a:lnTo>
                    <a:lnTo>
                      <a:pt x="39" y="12"/>
                    </a:lnTo>
                    <a:lnTo>
                      <a:pt x="39" y="12"/>
                    </a:lnTo>
                    <a:lnTo>
                      <a:pt x="40" y="28"/>
                    </a:lnTo>
                    <a:lnTo>
                      <a:pt x="42" y="43"/>
                    </a:lnTo>
                    <a:lnTo>
                      <a:pt x="44" y="43"/>
                    </a:lnTo>
                    <a:lnTo>
                      <a:pt x="45" y="43"/>
                    </a:lnTo>
                    <a:lnTo>
                      <a:pt x="45" y="43"/>
                    </a:lnTo>
                    <a:lnTo>
                      <a:pt x="47" y="43"/>
                    </a:lnTo>
                    <a:lnTo>
                      <a:pt x="45" y="23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32" y="20"/>
                    </a:lnTo>
                    <a:lnTo>
                      <a:pt x="23" y="35"/>
                    </a:lnTo>
                    <a:lnTo>
                      <a:pt x="15" y="18"/>
                    </a:lnTo>
                    <a:lnTo>
                      <a:pt x="7" y="0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622" name="Freeform 414"/>
              <p:cNvSpPr>
                <a:spLocks noEditPoints="1"/>
              </p:cNvSpPr>
              <p:nvPr/>
            </p:nvSpPr>
            <p:spPr bwMode="auto">
              <a:xfrm>
                <a:off x="2392" y="1765"/>
                <a:ext cx="37" cy="43"/>
              </a:xfrm>
              <a:custGeom>
                <a:avLst/>
                <a:gdLst/>
                <a:ahLst/>
                <a:cxnLst>
                  <a:cxn ang="0">
                    <a:pos x="18" y="0"/>
                  </a:cxn>
                  <a:cxn ang="0">
                    <a:pos x="8" y="22"/>
                  </a:cxn>
                  <a:cxn ang="0">
                    <a:pos x="0" y="43"/>
                  </a:cxn>
                  <a:cxn ang="0">
                    <a:pos x="0" y="43"/>
                  </a:cxn>
                  <a:cxn ang="0">
                    <a:pos x="1" y="43"/>
                  </a:cxn>
                  <a:cxn ang="0">
                    <a:pos x="3" y="43"/>
                  </a:cxn>
                  <a:cxn ang="0">
                    <a:pos x="3" y="43"/>
                  </a:cxn>
                  <a:cxn ang="0">
                    <a:pos x="6" y="37"/>
                  </a:cxn>
                  <a:cxn ang="0">
                    <a:pos x="10" y="27"/>
                  </a:cxn>
                  <a:cxn ang="0">
                    <a:pos x="13" y="27"/>
                  </a:cxn>
                  <a:cxn ang="0">
                    <a:pos x="16" y="27"/>
                  </a:cxn>
                  <a:cxn ang="0">
                    <a:pos x="22" y="27"/>
                  </a:cxn>
                  <a:cxn ang="0">
                    <a:pos x="25" y="27"/>
                  </a:cxn>
                  <a:cxn ang="0">
                    <a:pos x="27" y="32"/>
                  </a:cxn>
                  <a:cxn ang="0">
                    <a:pos x="28" y="37"/>
                  </a:cxn>
                  <a:cxn ang="0">
                    <a:pos x="30" y="40"/>
                  </a:cxn>
                  <a:cxn ang="0">
                    <a:pos x="32" y="43"/>
                  </a:cxn>
                  <a:cxn ang="0">
                    <a:pos x="33" y="43"/>
                  </a:cxn>
                  <a:cxn ang="0">
                    <a:pos x="33" y="43"/>
                  </a:cxn>
                  <a:cxn ang="0">
                    <a:pos x="35" y="43"/>
                  </a:cxn>
                  <a:cxn ang="0">
                    <a:pos x="37" y="43"/>
                  </a:cxn>
                  <a:cxn ang="0">
                    <a:pos x="30" y="25"/>
                  </a:cxn>
                  <a:cxn ang="0">
                    <a:pos x="20" y="0"/>
                  </a:cxn>
                  <a:cxn ang="0">
                    <a:pos x="18" y="0"/>
                  </a:cxn>
                  <a:cxn ang="0">
                    <a:pos x="16" y="8"/>
                  </a:cxn>
                  <a:cxn ang="0">
                    <a:pos x="23" y="25"/>
                  </a:cxn>
                  <a:cxn ang="0">
                    <a:pos x="20" y="25"/>
                  </a:cxn>
                  <a:cxn ang="0">
                    <a:pos x="16" y="25"/>
                  </a:cxn>
                  <a:cxn ang="0">
                    <a:pos x="13" y="25"/>
                  </a:cxn>
                  <a:cxn ang="0">
                    <a:pos x="11" y="25"/>
                  </a:cxn>
                  <a:cxn ang="0">
                    <a:pos x="16" y="8"/>
                  </a:cxn>
                </a:cxnLst>
                <a:rect l="0" t="0" r="r" b="b"/>
                <a:pathLst>
                  <a:path w="37" h="43">
                    <a:moveTo>
                      <a:pt x="18" y="0"/>
                    </a:moveTo>
                    <a:lnTo>
                      <a:pt x="8" y="22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1" y="43"/>
                    </a:lnTo>
                    <a:lnTo>
                      <a:pt x="3" y="43"/>
                    </a:lnTo>
                    <a:lnTo>
                      <a:pt x="3" y="43"/>
                    </a:lnTo>
                    <a:lnTo>
                      <a:pt x="6" y="37"/>
                    </a:lnTo>
                    <a:lnTo>
                      <a:pt x="10" y="27"/>
                    </a:lnTo>
                    <a:lnTo>
                      <a:pt x="13" y="27"/>
                    </a:lnTo>
                    <a:lnTo>
                      <a:pt x="16" y="27"/>
                    </a:lnTo>
                    <a:lnTo>
                      <a:pt x="22" y="27"/>
                    </a:lnTo>
                    <a:lnTo>
                      <a:pt x="25" y="27"/>
                    </a:lnTo>
                    <a:lnTo>
                      <a:pt x="27" y="32"/>
                    </a:lnTo>
                    <a:lnTo>
                      <a:pt x="28" y="37"/>
                    </a:lnTo>
                    <a:lnTo>
                      <a:pt x="30" y="40"/>
                    </a:lnTo>
                    <a:lnTo>
                      <a:pt x="32" y="43"/>
                    </a:lnTo>
                    <a:lnTo>
                      <a:pt x="33" y="43"/>
                    </a:lnTo>
                    <a:lnTo>
                      <a:pt x="33" y="43"/>
                    </a:lnTo>
                    <a:lnTo>
                      <a:pt x="35" y="43"/>
                    </a:lnTo>
                    <a:lnTo>
                      <a:pt x="37" y="43"/>
                    </a:lnTo>
                    <a:lnTo>
                      <a:pt x="30" y="25"/>
                    </a:lnTo>
                    <a:lnTo>
                      <a:pt x="20" y="0"/>
                    </a:lnTo>
                    <a:lnTo>
                      <a:pt x="18" y="0"/>
                    </a:lnTo>
                    <a:close/>
                    <a:moveTo>
                      <a:pt x="16" y="8"/>
                    </a:moveTo>
                    <a:lnTo>
                      <a:pt x="23" y="25"/>
                    </a:lnTo>
                    <a:lnTo>
                      <a:pt x="20" y="25"/>
                    </a:lnTo>
                    <a:lnTo>
                      <a:pt x="16" y="25"/>
                    </a:lnTo>
                    <a:lnTo>
                      <a:pt x="13" y="25"/>
                    </a:lnTo>
                    <a:lnTo>
                      <a:pt x="11" y="25"/>
                    </a:lnTo>
                    <a:lnTo>
                      <a:pt x="16" y="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623" name="Freeform 415"/>
              <p:cNvSpPr>
                <a:spLocks/>
              </p:cNvSpPr>
              <p:nvPr/>
            </p:nvSpPr>
            <p:spPr bwMode="auto">
              <a:xfrm>
                <a:off x="2432" y="1766"/>
                <a:ext cx="32" cy="42"/>
              </a:xfrm>
              <a:custGeom>
                <a:avLst/>
                <a:gdLst/>
                <a:ahLst/>
                <a:cxnLst>
                  <a:cxn ang="0">
                    <a:pos x="13" y="27"/>
                  </a:cxn>
                  <a:cxn ang="0">
                    <a:pos x="13" y="36"/>
                  </a:cxn>
                  <a:cxn ang="0">
                    <a:pos x="13" y="42"/>
                  </a:cxn>
                  <a:cxn ang="0">
                    <a:pos x="15" y="42"/>
                  </a:cxn>
                  <a:cxn ang="0">
                    <a:pos x="17" y="42"/>
                  </a:cxn>
                  <a:cxn ang="0">
                    <a:pos x="18" y="42"/>
                  </a:cxn>
                  <a:cxn ang="0">
                    <a:pos x="18" y="42"/>
                  </a:cxn>
                  <a:cxn ang="0">
                    <a:pos x="18" y="36"/>
                  </a:cxn>
                  <a:cxn ang="0">
                    <a:pos x="18" y="27"/>
                  </a:cxn>
                  <a:cxn ang="0">
                    <a:pos x="18" y="16"/>
                  </a:cxn>
                  <a:cxn ang="0">
                    <a:pos x="18" y="11"/>
                  </a:cxn>
                  <a:cxn ang="0">
                    <a:pos x="18" y="4"/>
                  </a:cxn>
                  <a:cxn ang="0">
                    <a:pos x="25" y="4"/>
                  </a:cxn>
                  <a:cxn ang="0">
                    <a:pos x="32" y="4"/>
                  </a:cxn>
                  <a:cxn ang="0">
                    <a:pos x="32" y="4"/>
                  </a:cxn>
                  <a:cxn ang="0">
                    <a:pos x="32" y="2"/>
                  </a:cxn>
                  <a:cxn ang="0">
                    <a:pos x="32" y="0"/>
                  </a:cxn>
                  <a:cxn ang="0">
                    <a:pos x="32" y="0"/>
                  </a:cxn>
                  <a:cxn ang="0">
                    <a:pos x="23" y="0"/>
                  </a:cxn>
                  <a:cxn ang="0">
                    <a:pos x="17" y="0"/>
                  </a:cxn>
                  <a:cxn ang="0">
                    <a:pos x="8" y="0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2" y="4"/>
                  </a:cxn>
                  <a:cxn ang="0">
                    <a:pos x="0" y="4"/>
                  </a:cxn>
                  <a:cxn ang="0">
                    <a:pos x="7" y="4"/>
                  </a:cxn>
                  <a:cxn ang="0">
                    <a:pos x="13" y="4"/>
                  </a:cxn>
                  <a:cxn ang="0">
                    <a:pos x="13" y="11"/>
                  </a:cxn>
                  <a:cxn ang="0">
                    <a:pos x="13" y="16"/>
                  </a:cxn>
                  <a:cxn ang="0">
                    <a:pos x="13" y="27"/>
                  </a:cxn>
                </a:cxnLst>
                <a:rect l="0" t="0" r="r" b="b"/>
                <a:pathLst>
                  <a:path w="32" h="42">
                    <a:moveTo>
                      <a:pt x="13" y="27"/>
                    </a:moveTo>
                    <a:lnTo>
                      <a:pt x="13" y="36"/>
                    </a:lnTo>
                    <a:lnTo>
                      <a:pt x="13" y="42"/>
                    </a:lnTo>
                    <a:lnTo>
                      <a:pt x="15" y="42"/>
                    </a:lnTo>
                    <a:lnTo>
                      <a:pt x="17" y="42"/>
                    </a:lnTo>
                    <a:lnTo>
                      <a:pt x="18" y="42"/>
                    </a:lnTo>
                    <a:lnTo>
                      <a:pt x="18" y="42"/>
                    </a:lnTo>
                    <a:lnTo>
                      <a:pt x="18" y="36"/>
                    </a:lnTo>
                    <a:lnTo>
                      <a:pt x="18" y="27"/>
                    </a:lnTo>
                    <a:lnTo>
                      <a:pt x="18" y="16"/>
                    </a:lnTo>
                    <a:lnTo>
                      <a:pt x="18" y="11"/>
                    </a:lnTo>
                    <a:lnTo>
                      <a:pt x="18" y="4"/>
                    </a:lnTo>
                    <a:lnTo>
                      <a:pt x="25" y="4"/>
                    </a:lnTo>
                    <a:lnTo>
                      <a:pt x="32" y="4"/>
                    </a:lnTo>
                    <a:lnTo>
                      <a:pt x="32" y="4"/>
                    </a:lnTo>
                    <a:lnTo>
                      <a:pt x="32" y="2"/>
                    </a:lnTo>
                    <a:lnTo>
                      <a:pt x="32" y="0"/>
                    </a:lnTo>
                    <a:lnTo>
                      <a:pt x="32" y="0"/>
                    </a:lnTo>
                    <a:lnTo>
                      <a:pt x="23" y="0"/>
                    </a:lnTo>
                    <a:lnTo>
                      <a:pt x="17" y="0"/>
                    </a:lnTo>
                    <a:lnTo>
                      <a:pt x="8" y="0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2" y="4"/>
                    </a:lnTo>
                    <a:lnTo>
                      <a:pt x="0" y="4"/>
                    </a:lnTo>
                    <a:lnTo>
                      <a:pt x="7" y="4"/>
                    </a:lnTo>
                    <a:lnTo>
                      <a:pt x="13" y="4"/>
                    </a:lnTo>
                    <a:lnTo>
                      <a:pt x="13" y="11"/>
                    </a:lnTo>
                    <a:lnTo>
                      <a:pt x="13" y="16"/>
                    </a:lnTo>
                    <a:lnTo>
                      <a:pt x="13" y="2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624" name="Freeform 416"/>
              <p:cNvSpPr>
                <a:spLocks/>
              </p:cNvSpPr>
              <p:nvPr/>
            </p:nvSpPr>
            <p:spPr bwMode="auto">
              <a:xfrm>
                <a:off x="2472" y="1766"/>
                <a:ext cx="36" cy="42"/>
              </a:xfrm>
              <a:custGeom>
                <a:avLst/>
                <a:gdLst/>
                <a:ahLst/>
                <a:cxnLst>
                  <a:cxn ang="0">
                    <a:pos x="30" y="19"/>
                  </a:cxn>
                  <a:cxn ang="0">
                    <a:pos x="24" y="19"/>
                  </a:cxn>
                  <a:cxn ang="0">
                    <a:pos x="17" y="19"/>
                  </a:cxn>
                  <a:cxn ang="0">
                    <a:pos x="12" y="19"/>
                  </a:cxn>
                  <a:cxn ang="0">
                    <a:pos x="5" y="19"/>
                  </a:cxn>
                  <a:cxn ang="0">
                    <a:pos x="5" y="16"/>
                  </a:cxn>
                  <a:cxn ang="0">
                    <a:pos x="5" y="9"/>
                  </a:cxn>
                  <a:cxn ang="0">
                    <a:pos x="5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9"/>
                  </a:cxn>
                  <a:cxn ang="0">
                    <a:pos x="0" y="16"/>
                  </a:cxn>
                  <a:cxn ang="0">
                    <a:pos x="0" y="27"/>
                  </a:cxn>
                  <a:cxn ang="0">
                    <a:pos x="0" y="36"/>
                  </a:cxn>
                  <a:cxn ang="0">
                    <a:pos x="0" y="42"/>
                  </a:cxn>
                  <a:cxn ang="0">
                    <a:pos x="2" y="42"/>
                  </a:cxn>
                  <a:cxn ang="0">
                    <a:pos x="2" y="42"/>
                  </a:cxn>
                  <a:cxn ang="0">
                    <a:pos x="4" y="42"/>
                  </a:cxn>
                  <a:cxn ang="0">
                    <a:pos x="5" y="42"/>
                  </a:cxn>
                  <a:cxn ang="0">
                    <a:pos x="5" y="36"/>
                  </a:cxn>
                  <a:cxn ang="0">
                    <a:pos x="5" y="27"/>
                  </a:cxn>
                  <a:cxn ang="0">
                    <a:pos x="5" y="21"/>
                  </a:cxn>
                  <a:cxn ang="0">
                    <a:pos x="12" y="21"/>
                  </a:cxn>
                  <a:cxn ang="0">
                    <a:pos x="17" y="21"/>
                  </a:cxn>
                  <a:cxn ang="0">
                    <a:pos x="24" y="21"/>
                  </a:cxn>
                  <a:cxn ang="0">
                    <a:pos x="30" y="21"/>
                  </a:cxn>
                  <a:cxn ang="0">
                    <a:pos x="30" y="27"/>
                  </a:cxn>
                  <a:cxn ang="0">
                    <a:pos x="30" y="36"/>
                  </a:cxn>
                  <a:cxn ang="0">
                    <a:pos x="30" y="42"/>
                  </a:cxn>
                  <a:cxn ang="0">
                    <a:pos x="30" y="42"/>
                  </a:cxn>
                  <a:cxn ang="0">
                    <a:pos x="32" y="42"/>
                  </a:cxn>
                  <a:cxn ang="0">
                    <a:pos x="34" y="42"/>
                  </a:cxn>
                  <a:cxn ang="0">
                    <a:pos x="36" y="42"/>
                  </a:cxn>
                  <a:cxn ang="0">
                    <a:pos x="36" y="36"/>
                  </a:cxn>
                  <a:cxn ang="0">
                    <a:pos x="36" y="27"/>
                  </a:cxn>
                  <a:cxn ang="0">
                    <a:pos x="36" y="16"/>
                  </a:cxn>
                  <a:cxn ang="0">
                    <a:pos x="36" y="9"/>
                  </a:cxn>
                  <a:cxn ang="0">
                    <a:pos x="36" y="0"/>
                  </a:cxn>
                  <a:cxn ang="0">
                    <a:pos x="34" y="0"/>
                  </a:cxn>
                  <a:cxn ang="0">
                    <a:pos x="32" y="0"/>
                  </a:cxn>
                  <a:cxn ang="0">
                    <a:pos x="30" y="0"/>
                  </a:cxn>
                  <a:cxn ang="0">
                    <a:pos x="30" y="0"/>
                  </a:cxn>
                  <a:cxn ang="0">
                    <a:pos x="30" y="9"/>
                  </a:cxn>
                  <a:cxn ang="0">
                    <a:pos x="30" y="16"/>
                  </a:cxn>
                  <a:cxn ang="0">
                    <a:pos x="30" y="19"/>
                  </a:cxn>
                </a:cxnLst>
                <a:rect l="0" t="0" r="r" b="b"/>
                <a:pathLst>
                  <a:path w="36" h="42">
                    <a:moveTo>
                      <a:pt x="30" y="19"/>
                    </a:moveTo>
                    <a:lnTo>
                      <a:pt x="24" y="19"/>
                    </a:lnTo>
                    <a:lnTo>
                      <a:pt x="17" y="19"/>
                    </a:lnTo>
                    <a:lnTo>
                      <a:pt x="12" y="19"/>
                    </a:lnTo>
                    <a:lnTo>
                      <a:pt x="5" y="19"/>
                    </a:lnTo>
                    <a:lnTo>
                      <a:pt x="5" y="16"/>
                    </a:lnTo>
                    <a:lnTo>
                      <a:pt x="5" y="9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9"/>
                    </a:lnTo>
                    <a:lnTo>
                      <a:pt x="0" y="16"/>
                    </a:lnTo>
                    <a:lnTo>
                      <a:pt x="0" y="27"/>
                    </a:lnTo>
                    <a:lnTo>
                      <a:pt x="0" y="36"/>
                    </a:lnTo>
                    <a:lnTo>
                      <a:pt x="0" y="42"/>
                    </a:lnTo>
                    <a:lnTo>
                      <a:pt x="2" y="42"/>
                    </a:lnTo>
                    <a:lnTo>
                      <a:pt x="2" y="42"/>
                    </a:lnTo>
                    <a:lnTo>
                      <a:pt x="4" y="42"/>
                    </a:lnTo>
                    <a:lnTo>
                      <a:pt x="5" y="42"/>
                    </a:lnTo>
                    <a:lnTo>
                      <a:pt x="5" y="36"/>
                    </a:lnTo>
                    <a:lnTo>
                      <a:pt x="5" y="27"/>
                    </a:lnTo>
                    <a:lnTo>
                      <a:pt x="5" y="21"/>
                    </a:lnTo>
                    <a:lnTo>
                      <a:pt x="12" y="21"/>
                    </a:lnTo>
                    <a:lnTo>
                      <a:pt x="17" y="21"/>
                    </a:lnTo>
                    <a:lnTo>
                      <a:pt x="24" y="21"/>
                    </a:lnTo>
                    <a:lnTo>
                      <a:pt x="30" y="21"/>
                    </a:lnTo>
                    <a:lnTo>
                      <a:pt x="30" y="27"/>
                    </a:lnTo>
                    <a:lnTo>
                      <a:pt x="30" y="36"/>
                    </a:lnTo>
                    <a:lnTo>
                      <a:pt x="30" y="42"/>
                    </a:lnTo>
                    <a:lnTo>
                      <a:pt x="30" y="42"/>
                    </a:lnTo>
                    <a:lnTo>
                      <a:pt x="32" y="42"/>
                    </a:lnTo>
                    <a:lnTo>
                      <a:pt x="34" y="42"/>
                    </a:lnTo>
                    <a:lnTo>
                      <a:pt x="36" y="42"/>
                    </a:lnTo>
                    <a:lnTo>
                      <a:pt x="36" y="36"/>
                    </a:lnTo>
                    <a:lnTo>
                      <a:pt x="36" y="27"/>
                    </a:lnTo>
                    <a:lnTo>
                      <a:pt x="36" y="16"/>
                    </a:lnTo>
                    <a:lnTo>
                      <a:pt x="36" y="9"/>
                    </a:lnTo>
                    <a:lnTo>
                      <a:pt x="36" y="0"/>
                    </a:lnTo>
                    <a:lnTo>
                      <a:pt x="34" y="0"/>
                    </a:lnTo>
                    <a:lnTo>
                      <a:pt x="32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9"/>
                    </a:lnTo>
                    <a:lnTo>
                      <a:pt x="30" y="16"/>
                    </a:lnTo>
                    <a:lnTo>
                      <a:pt x="30" y="1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625" name="Freeform 417"/>
              <p:cNvSpPr>
                <a:spLocks noEditPoints="1"/>
              </p:cNvSpPr>
              <p:nvPr/>
            </p:nvSpPr>
            <p:spPr bwMode="auto">
              <a:xfrm>
                <a:off x="2516" y="1765"/>
                <a:ext cx="37" cy="43"/>
              </a:xfrm>
              <a:custGeom>
                <a:avLst/>
                <a:gdLst/>
                <a:ahLst/>
                <a:cxnLst>
                  <a:cxn ang="0">
                    <a:pos x="18" y="0"/>
                  </a:cxn>
                  <a:cxn ang="0">
                    <a:pos x="8" y="22"/>
                  </a:cxn>
                  <a:cxn ang="0">
                    <a:pos x="0" y="43"/>
                  </a:cxn>
                  <a:cxn ang="0">
                    <a:pos x="0" y="43"/>
                  </a:cxn>
                  <a:cxn ang="0">
                    <a:pos x="2" y="43"/>
                  </a:cxn>
                  <a:cxn ang="0">
                    <a:pos x="3" y="43"/>
                  </a:cxn>
                  <a:cxn ang="0">
                    <a:pos x="3" y="43"/>
                  </a:cxn>
                  <a:cxn ang="0">
                    <a:pos x="7" y="37"/>
                  </a:cxn>
                  <a:cxn ang="0">
                    <a:pos x="10" y="27"/>
                  </a:cxn>
                  <a:cxn ang="0">
                    <a:pos x="13" y="27"/>
                  </a:cxn>
                  <a:cxn ang="0">
                    <a:pos x="17" y="27"/>
                  </a:cxn>
                  <a:cxn ang="0">
                    <a:pos x="20" y="27"/>
                  </a:cxn>
                  <a:cxn ang="0">
                    <a:pos x="25" y="27"/>
                  </a:cxn>
                  <a:cxn ang="0">
                    <a:pos x="27" y="32"/>
                  </a:cxn>
                  <a:cxn ang="0">
                    <a:pos x="28" y="37"/>
                  </a:cxn>
                  <a:cxn ang="0">
                    <a:pos x="30" y="40"/>
                  </a:cxn>
                  <a:cxn ang="0">
                    <a:pos x="32" y="43"/>
                  </a:cxn>
                  <a:cxn ang="0">
                    <a:pos x="32" y="43"/>
                  </a:cxn>
                  <a:cxn ang="0">
                    <a:pos x="33" y="43"/>
                  </a:cxn>
                  <a:cxn ang="0">
                    <a:pos x="35" y="43"/>
                  </a:cxn>
                  <a:cxn ang="0">
                    <a:pos x="37" y="43"/>
                  </a:cxn>
                  <a:cxn ang="0">
                    <a:pos x="30" y="25"/>
                  </a:cxn>
                  <a:cxn ang="0">
                    <a:pos x="20" y="0"/>
                  </a:cxn>
                  <a:cxn ang="0">
                    <a:pos x="18" y="0"/>
                  </a:cxn>
                  <a:cxn ang="0">
                    <a:pos x="17" y="8"/>
                  </a:cxn>
                  <a:cxn ang="0">
                    <a:pos x="23" y="25"/>
                  </a:cxn>
                  <a:cxn ang="0">
                    <a:pos x="20" y="25"/>
                  </a:cxn>
                  <a:cxn ang="0">
                    <a:pos x="17" y="25"/>
                  </a:cxn>
                  <a:cxn ang="0">
                    <a:pos x="13" y="25"/>
                  </a:cxn>
                  <a:cxn ang="0">
                    <a:pos x="10" y="25"/>
                  </a:cxn>
                  <a:cxn ang="0">
                    <a:pos x="17" y="8"/>
                  </a:cxn>
                </a:cxnLst>
                <a:rect l="0" t="0" r="r" b="b"/>
                <a:pathLst>
                  <a:path w="37" h="43">
                    <a:moveTo>
                      <a:pt x="18" y="0"/>
                    </a:moveTo>
                    <a:lnTo>
                      <a:pt x="8" y="22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2" y="43"/>
                    </a:lnTo>
                    <a:lnTo>
                      <a:pt x="3" y="43"/>
                    </a:lnTo>
                    <a:lnTo>
                      <a:pt x="3" y="43"/>
                    </a:lnTo>
                    <a:lnTo>
                      <a:pt x="7" y="37"/>
                    </a:lnTo>
                    <a:lnTo>
                      <a:pt x="10" y="27"/>
                    </a:lnTo>
                    <a:lnTo>
                      <a:pt x="13" y="27"/>
                    </a:lnTo>
                    <a:lnTo>
                      <a:pt x="17" y="27"/>
                    </a:lnTo>
                    <a:lnTo>
                      <a:pt x="20" y="27"/>
                    </a:lnTo>
                    <a:lnTo>
                      <a:pt x="25" y="27"/>
                    </a:lnTo>
                    <a:lnTo>
                      <a:pt x="27" y="32"/>
                    </a:lnTo>
                    <a:lnTo>
                      <a:pt x="28" y="37"/>
                    </a:lnTo>
                    <a:lnTo>
                      <a:pt x="30" y="40"/>
                    </a:lnTo>
                    <a:lnTo>
                      <a:pt x="32" y="43"/>
                    </a:lnTo>
                    <a:lnTo>
                      <a:pt x="32" y="43"/>
                    </a:lnTo>
                    <a:lnTo>
                      <a:pt x="33" y="43"/>
                    </a:lnTo>
                    <a:lnTo>
                      <a:pt x="35" y="43"/>
                    </a:lnTo>
                    <a:lnTo>
                      <a:pt x="37" y="43"/>
                    </a:lnTo>
                    <a:lnTo>
                      <a:pt x="30" y="25"/>
                    </a:lnTo>
                    <a:lnTo>
                      <a:pt x="20" y="0"/>
                    </a:lnTo>
                    <a:lnTo>
                      <a:pt x="18" y="0"/>
                    </a:lnTo>
                    <a:close/>
                    <a:moveTo>
                      <a:pt x="17" y="8"/>
                    </a:moveTo>
                    <a:lnTo>
                      <a:pt x="23" y="25"/>
                    </a:lnTo>
                    <a:lnTo>
                      <a:pt x="20" y="25"/>
                    </a:lnTo>
                    <a:lnTo>
                      <a:pt x="17" y="25"/>
                    </a:lnTo>
                    <a:lnTo>
                      <a:pt x="13" y="25"/>
                    </a:lnTo>
                    <a:lnTo>
                      <a:pt x="10" y="25"/>
                    </a:lnTo>
                    <a:lnTo>
                      <a:pt x="17" y="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626" name="Freeform 418"/>
              <p:cNvSpPr>
                <a:spLocks noEditPoints="1"/>
              </p:cNvSpPr>
              <p:nvPr/>
            </p:nvSpPr>
            <p:spPr bwMode="auto">
              <a:xfrm>
                <a:off x="2561" y="1766"/>
                <a:ext cx="30" cy="42"/>
              </a:xfrm>
              <a:custGeom>
                <a:avLst/>
                <a:gdLst/>
                <a:ahLst/>
                <a:cxnLst>
                  <a:cxn ang="0">
                    <a:pos x="5" y="9"/>
                  </a:cxn>
                  <a:cxn ang="0">
                    <a:pos x="9" y="2"/>
                  </a:cxn>
                  <a:cxn ang="0">
                    <a:pos x="14" y="2"/>
                  </a:cxn>
                  <a:cxn ang="0">
                    <a:pos x="17" y="4"/>
                  </a:cxn>
                  <a:cxn ang="0">
                    <a:pos x="19" y="5"/>
                  </a:cxn>
                  <a:cxn ang="0">
                    <a:pos x="20" y="9"/>
                  </a:cxn>
                  <a:cxn ang="0">
                    <a:pos x="20" y="12"/>
                  </a:cxn>
                  <a:cxn ang="0">
                    <a:pos x="19" y="17"/>
                  </a:cxn>
                  <a:cxn ang="0">
                    <a:pos x="15" y="19"/>
                  </a:cxn>
                  <a:cxn ang="0">
                    <a:pos x="12" y="21"/>
                  </a:cxn>
                  <a:cxn ang="0">
                    <a:pos x="7" y="21"/>
                  </a:cxn>
                  <a:cxn ang="0">
                    <a:pos x="5" y="16"/>
                  </a:cxn>
                  <a:cxn ang="0">
                    <a:pos x="0" y="36"/>
                  </a:cxn>
                  <a:cxn ang="0">
                    <a:pos x="2" y="42"/>
                  </a:cxn>
                  <a:cxn ang="0">
                    <a:pos x="5" y="42"/>
                  </a:cxn>
                  <a:cxn ang="0">
                    <a:pos x="5" y="36"/>
                  </a:cxn>
                  <a:cxn ang="0">
                    <a:pos x="5" y="22"/>
                  </a:cxn>
                  <a:cxn ang="0">
                    <a:pos x="12" y="27"/>
                  </a:cxn>
                  <a:cxn ang="0">
                    <a:pos x="20" y="39"/>
                  </a:cxn>
                  <a:cxn ang="0">
                    <a:pos x="25" y="42"/>
                  </a:cxn>
                  <a:cxn ang="0">
                    <a:pos x="29" y="42"/>
                  </a:cxn>
                  <a:cxn ang="0">
                    <a:pos x="22" y="32"/>
                  </a:cxn>
                  <a:cxn ang="0">
                    <a:pos x="15" y="21"/>
                  </a:cxn>
                  <a:cxn ang="0">
                    <a:pos x="20" y="19"/>
                  </a:cxn>
                  <a:cxn ang="0">
                    <a:pos x="24" y="17"/>
                  </a:cxn>
                  <a:cxn ang="0">
                    <a:pos x="25" y="12"/>
                  </a:cxn>
                  <a:cxn ang="0">
                    <a:pos x="25" y="7"/>
                  </a:cxn>
                  <a:cxn ang="0">
                    <a:pos x="22" y="2"/>
                  </a:cxn>
                  <a:cxn ang="0">
                    <a:pos x="14" y="0"/>
                  </a:cxn>
                  <a:cxn ang="0">
                    <a:pos x="10" y="0"/>
                  </a:cxn>
                  <a:cxn ang="0">
                    <a:pos x="7" y="0"/>
                  </a:cxn>
                  <a:cxn ang="0">
                    <a:pos x="0" y="0"/>
                  </a:cxn>
                  <a:cxn ang="0">
                    <a:pos x="0" y="16"/>
                  </a:cxn>
                </a:cxnLst>
                <a:rect l="0" t="0" r="r" b="b"/>
                <a:pathLst>
                  <a:path w="30" h="42">
                    <a:moveTo>
                      <a:pt x="5" y="16"/>
                    </a:moveTo>
                    <a:lnTo>
                      <a:pt x="5" y="9"/>
                    </a:lnTo>
                    <a:lnTo>
                      <a:pt x="5" y="2"/>
                    </a:lnTo>
                    <a:lnTo>
                      <a:pt x="9" y="2"/>
                    </a:lnTo>
                    <a:lnTo>
                      <a:pt x="12" y="2"/>
                    </a:lnTo>
                    <a:lnTo>
                      <a:pt x="14" y="2"/>
                    </a:lnTo>
                    <a:lnTo>
                      <a:pt x="15" y="2"/>
                    </a:lnTo>
                    <a:lnTo>
                      <a:pt x="17" y="4"/>
                    </a:lnTo>
                    <a:lnTo>
                      <a:pt x="19" y="4"/>
                    </a:lnTo>
                    <a:lnTo>
                      <a:pt x="19" y="5"/>
                    </a:lnTo>
                    <a:lnTo>
                      <a:pt x="20" y="7"/>
                    </a:lnTo>
                    <a:lnTo>
                      <a:pt x="20" y="9"/>
                    </a:lnTo>
                    <a:lnTo>
                      <a:pt x="20" y="11"/>
                    </a:lnTo>
                    <a:lnTo>
                      <a:pt x="20" y="12"/>
                    </a:lnTo>
                    <a:lnTo>
                      <a:pt x="20" y="16"/>
                    </a:lnTo>
                    <a:lnTo>
                      <a:pt x="19" y="17"/>
                    </a:lnTo>
                    <a:lnTo>
                      <a:pt x="17" y="17"/>
                    </a:lnTo>
                    <a:lnTo>
                      <a:pt x="15" y="19"/>
                    </a:lnTo>
                    <a:lnTo>
                      <a:pt x="14" y="19"/>
                    </a:lnTo>
                    <a:lnTo>
                      <a:pt x="12" y="21"/>
                    </a:lnTo>
                    <a:lnTo>
                      <a:pt x="10" y="21"/>
                    </a:lnTo>
                    <a:lnTo>
                      <a:pt x="7" y="21"/>
                    </a:lnTo>
                    <a:lnTo>
                      <a:pt x="5" y="19"/>
                    </a:lnTo>
                    <a:lnTo>
                      <a:pt x="5" y="16"/>
                    </a:lnTo>
                    <a:close/>
                    <a:moveTo>
                      <a:pt x="0" y="27"/>
                    </a:moveTo>
                    <a:lnTo>
                      <a:pt x="0" y="36"/>
                    </a:lnTo>
                    <a:lnTo>
                      <a:pt x="0" y="42"/>
                    </a:lnTo>
                    <a:lnTo>
                      <a:pt x="2" y="42"/>
                    </a:lnTo>
                    <a:lnTo>
                      <a:pt x="4" y="42"/>
                    </a:lnTo>
                    <a:lnTo>
                      <a:pt x="5" y="42"/>
                    </a:lnTo>
                    <a:lnTo>
                      <a:pt x="5" y="42"/>
                    </a:lnTo>
                    <a:lnTo>
                      <a:pt x="5" y="36"/>
                    </a:lnTo>
                    <a:lnTo>
                      <a:pt x="5" y="27"/>
                    </a:lnTo>
                    <a:lnTo>
                      <a:pt x="5" y="22"/>
                    </a:lnTo>
                    <a:lnTo>
                      <a:pt x="7" y="22"/>
                    </a:lnTo>
                    <a:lnTo>
                      <a:pt x="12" y="27"/>
                    </a:lnTo>
                    <a:lnTo>
                      <a:pt x="17" y="34"/>
                    </a:lnTo>
                    <a:lnTo>
                      <a:pt x="20" y="39"/>
                    </a:lnTo>
                    <a:lnTo>
                      <a:pt x="24" y="42"/>
                    </a:lnTo>
                    <a:lnTo>
                      <a:pt x="25" y="42"/>
                    </a:lnTo>
                    <a:lnTo>
                      <a:pt x="27" y="42"/>
                    </a:lnTo>
                    <a:lnTo>
                      <a:pt x="29" y="42"/>
                    </a:lnTo>
                    <a:lnTo>
                      <a:pt x="30" y="42"/>
                    </a:lnTo>
                    <a:lnTo>
                      <a:pt x="22" y="32"/>
                    </a:lnTo>
                    <a:lnTo>
                      <a:pt x="14" y="22"/>
                    </a:lnTo>
                    <a:lnTo>
                      <a:pt x="15" y="21"/>
                    </a:lnTo>
                    <a:lnTo>
                      <a:pt x="17" y="21"/>
                    </a:lnTo>
                    <a:lnTo>
                      <a:pt x="20" y="19"/>
                    </a:lnTo>
                    <a:lnTo>
                      <a:pt x="22" y="19"/>
                    </a:lnTo>
                    <a:lnTo>
                      <a:pt x="24" y="17"/>
                    </a:lnTo>
                    <a:lnTo>
                      <a:pt x="25" y="16"/>
                    </a:lnTo>
                    <a:lnTo>
                      <a:pt x="25" y="12"/>
                    </a:lnTo>
                    <a:lnTo>
                      <a:pt x="25" y="11"/>
                    </a:lnTo>
                    <a:lnTo>
                      <a:pt x="25" y="7"/>
                    </a:lnTo>
                    <a:lnTo>
                      <a:pt x="24" y="4"/>
                    </a:lnTo>
                    <a:lnTo>
                      <a:pt x="22" y="2"/>
                    </a:lnTo>
                    <a:lnTo>
                      <a:pt x="19" y="0"/>
                    </a:lnTo>
                    <a:lnTo>
                      <a:pt x="14" y="0"/>
                    </a:lnTo>
                    <a:lnTo>
                      <a:pt x="12" y="0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9"/>
                    </a:lnTo>
                    <a:lnTo>
                      <a:pt x="0" y="16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627" name="Freeform 419"/>
              <p:cNvSpPr>
                <a:spLocks/>
              </p:cNvSpPr>
              <p:nvPr/>
            </p:nvSpPr>
            <p:spPr bwMode="auto">
              <a:xfrm>
                <a:off x="2598" y="1766"/>
                <a:ext cx="22" cy="42"/>
              </a:xfrm>
              <a:custGeom>
                <a:avLst/>
                <a:gdLst/>
                <a:ahLst/>
                <a:cxnLst>
                  <a:cxn ang="0">
                    <a:pos x="2" y="27"/>
                  </a:cxn>
                  <a:cxn ang="0">
                    <a:pos x="0" y="34"/>
                  </a:cxn>
                  <a:cxn ang="0">
                    <a:pos x="0" y="42"/>
                  </a:cxn>
                  <a:cxn ang="0">
                    <a:pos x="7" y="42"/>
                  </a:cxn>
                  <a:cxn ang="0">
                    <a:pos x="12" y="42"/>
                  </a:cxn>
                  <a:cxn ang="0">
                    <a:pos x="17" y="42"/>
                  </a:cxn>
                  <a:cxn ang="0">
                    <a:pos x="22" y="42"/>
                  </a:cxn>
                  <a:cxn ang="0">
                    <a:pos x="22" y="42"/>
                  </a:cxn>
                  <a:cxn ang="0">
                    <a:pos x="22" y="41"/>
                  </a:cxn>
                  <a:cxn ang="0">
                    <a:pos x="22" y="41"/>
                  </a:cxn>
                  <a:cxn ang="0">
                    <a:pos x="22" y="39"/>
                  </a:cxn>
                  <a:cxn ang="0">
                    <a:pos x="19" y="39"/>
                  </a:cxn>
                  <a:cxn ang="0">
                    <a:pos x="15" y="39"/>
                  </a:cxn>
                  <a:cxn ang="0">
                    <a:pos x="10" y="41"/>
                  </a:cxn>
                  <a:cxn ang="0">
                    <a:pos x="7" y="41"/>
                  </a:cxn>
                  <a:cxn ang="0">
                    <a:pos x="7" y="37"/>
                  </a:cxn>
                  <a:cxn ang="0">
                    <a:pos x="7" y="31"/>
                  </a:cxn>
                  <a:cxn ang="0">
                    <a:pos x="7" y="26"/>
                  </a:cxn>
                  <a:cxn ang="0">
                    <a:pos x="7" y="24"/>
                  </a:cxn>
                  <a:cxn ang="0">
                    <a:pos x="7" y="22"/>
                  </a:cxn>
                  <a:cxn ang="0">
                    <a:pos x="14" y="22"/>
                  </a:cxn>
                  <a:cxn ang="0">
                    <a:pos x="20" y="22"/>
                  </a:cxn>
                  <a:cxn ang="0">
                    <a:pos x="20" y="21"/>
                  </a:cxn>
                  <a:cxn ang="0">
                    <a:pos x="20" y="21"/>
                  </a:cxn>
                  <a:cxn ang="0">
                    <a:pos x="20" y="19"/>
                  </a:cxn>
                  <a:cxn ang="0">
                    <a:pos x="20" y="19"/>
                  </a:cxn>
                  <a:cxn ang="0">
                    <a:pos x="15" y="19"/>
                  </a:cxn>
                  <a:cxn ang="0">
                    <a:pos x="7" y="19"/>
                  </a:cxn>
                  <a:cxn ang="0">
                    <a:pos x="7" y="16"/>
                  </a:cxn>
                  <a:cxn ang="0">
                    <a:pos x="7" y="11"/>
                  </a:cxn>
                  <a:cxn ang="0">
                    <a:pos x="7" y="7"/>
                  </a:cxn>
                  <a:cxn ang="0">
                    <a:pos x="7" y="2"/>
                  </a:cxn>
                  <a:cxn ang="0">
                    <a:pos x="12" y="4"/>
                  </a:cxn>
                  <a:cxn ang="0">
                    <a:pos x="15" y="4"/>
                  </a:cxn>
                  <a:cxn ang="0">
                    <a:pos x="19" y="4"/>
                  </a:cxn>
                  <a:cxn ang="0">
                    <a:pos x="22" y="4"/>
                  </a:cxn>
                  <a:cxn ang="0">
                    <a:pos x="22" y="2"/>
                  </a:cxn>
                  <a:cxn ang="0">
                    <a:pos x="22" y="2"/>
                  </a:cxn>
                  <a:cxn ang="0">
                    <a:pos x="22" y="0"/>
                  </a:cxn>
                  <a:cxn ang="0">
                    <a:pos x="22" y="0"/>
                  </a:cxn>
                  <a:cxn ang="0">
                    <a:pos x="17" y="0"/>
                  </a:cxn>
                  <a:cxn ang="0">
                    <a:pos x="12" y="0"/>
                  </a:cxn>
                  <a:cxn ang="0">
                    <a:pos x="7" y="0"/>
                  </a:cxn>
                  <a:cxn ang="0">
                    <a:pos x="0" y="0"/>
                  </a:cxn>
                  <a:cxn ang="0">
                    <a:pos x="0" y="9"/>
                  </a:cxn>
                  <a:cxn ang="0">
                    <a:pos x="2" y="16"/>
                  </a:cxn>
                  <a:cxn ang="0">
                    <a:pos x="2" y="27"/>
                  </a:cxn>
                </a:cxnLst>
                <a:rect l="0" t="0" r="r" b="b"/>
                <a:pathLst>
                  <a:path w="22" h="42">
                    <a:moveTo>
                      <a:pt x="2" y="27"/>
                    </a:moveTo>
                    <a:lnTo>
                      <a:pt x="0" y="34"/>
                    </a:lnTo>
                    <a:lnTo>
                      <a:pt x="0" y="42"/>
                    </a:lnTo>
                    <a:lnTo>
                      <a:pt x="7" y="42"/>
                    </a:lnTo>
                    <a:lnTo>
                      <a:pt x="12" y="42"/>
                    </a:lnTo>
                    <a:lnTo>
                      <a:pt x="17" y="42"/>
                    </a:lnTo>
                    <a:lnTo>
                      <a:pt x="22" y="42"/>
                    </a:lnTo>
                    <a:lnTo>
                      <a:pt x="22" y="42"/>
                    </a:lnTo>
                    <a:lnTo>
                      <a:pt x="22" y="41"/>
                    </a:lnTo>
                    <a:lnTo>
                      <a:pt x="22" y="41"/>
                    </a:lnTo>
                    <a:lnTo>
                      <a:pt x="22" y="39"/>
                    </a:lnTo>
                    <a:lnTo>
                      <a:pt x="19" y="39"/>
                    </a:lnTo>
                    <a:lnTo>
                      <a:pt x="15" y="39"/>
                    </a:lnTo>
                    <a:lnTo>
                      <a:pt x="10" y="41"/>
                    </a:lnTo>
                    <a:lnTo>
                      <a:pt x="7" y="41"/>
                    </a:lnTo>
                    <a:lnTo>
                      <a:pt x="7" y="37"/>
                    </a:lnTo>
                    <a:lnTo>
                      <a:pt x="7" y="31"/>
                    </a:lnTo>
                    <a:lnTo>
                      <a:pt x="7" y="26"/>
                    </a:lnTo>
                    <a:lnTo>
                      <a:pt x="7" y="24"/>
                    </a:lnTo>
                    <a:lnTo>
                      <a:pt x="7" y="22"/>
                    </a:lnTo>
                    <a:lnTo>
                      <a:pt x="14" y="22"/>
                    </a:lnTo>
                    <a:lnTo>
                      <a:pt x="20" y="22"/>
                    </a:lnTo>
                    <a:lnTo>
                      <a:pt x="20" y="21"/>
                    </a:lnTo>
                    <a:lnTo>
                      <a:pt x="20" y="21"/>
                    </a:lnTo>
                    <a:lnTo>
                      <a:pt x="20" y="19"/>
                    </a:lnTo>
                    <a:lnTo>
                      <a:pt x="20" y="19"/>
                    </a:lnTo>
                    <a:lnTo>
                      <a:pt x="15" y="19"/>
                    </a:lnTo>
                    <a:lnTo>
                      <a:pt x="7" y="19"/>
                    </a:lnTo>
                    <a:lnTo>
                      <a:pt x="7" y="16"/>
                    </a:lnTo>
                    <a:lnTo>
                      <a:pt x="7" y="11"/>
                    </a:lnTo>
                    <a:lnTo>
                      <a:pt x="7" y="7"/>
                    </a:lnTo>
                    <a:lnTo>
                      <a:pt x="7" y="2"/>
                    </a:lnTo>
                    <a:lnTo>
                      <a:pt x="12" y="4"/>
                    </a:lnTo>
                    <a:lnTo>
                      <a:pt x="15" y="4"/>
                    </a:lnTo>
                    <a:lnTo>
                      <a:pt x="19" y="4"/>
                    </a:lnTo>
                    <a:lnTo>
                      <a:pt x="22" y="4"/>
                    </a:lnTo>
                    <a:lnTo>
                      <a:pt x="22" y="2"/>
                    </a:lnTo>
                    <a:lnTo>
                      <a:pt x="22" y="2"/>
                    </a:lnTo>
                    <a:lnTo>
                      <a:pt x="22" y="0"/>
                    </a:lnTo>
                    <a:lnTo>
                      <a:pt x="22" y="0"/>
                    </a:lnTo>
                    <a:lnTo>
                      <a:pt x="17" y="0"/>
                    </a:lnTo>
                    <a:lnTo>
                      <a:pt x="12" y="0"/>
                    </a:lnTo>
                    <a:lnTo>
                      <a:pt x="7" y="0"/>
                    </a:lnTo>
                    <a:lnTo>
                      <a:pt x="0" y="0"/>
                    </a:lnTo>
                    <a:lnTo>
                      <a:pt x="0" y="9"/>
                    </a:lnTo>
                    <a:lnTo>
                      <a:pt x="2" y="16"/>
                    </a:lnTo>
                    <a:lnTo>
                      <a:pt x="2" y="2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628" name="Freeform 420"/>
              <p:cNvSpPr>
                <a:spLocks/>
              </p:cNvSpPr>
              <p:nvPr/>
            </p:nvSpPr>
            <p:spPr bwMode="auto">
              <a:xfrm>
                <a:off x="2462" y="2168"/>
                <a:ext cx="47" cy="43"/>
              </a:xfrm>
              <a:custGeom>
                <a:avLst/>
                <a:gdLst/>
                <a:ahLst/>
                <a:cxnLst>
                  <a:cxn ang="0">
                    <a:pos x="5" y="0"/>
                  </a:cxn>
                  <a:cxn ang="0">
                    <a:pos x="4" y="21"/>
                  </a:cxn>
                  <a:cxn ang="0">
                    <a:pos x="0" y="43"/>
                  </a:cxn>
                  <a:cxn ang="0">
                    <a:pos x="0" y="43"/>
                  </a:cxn>
                  <a:cxn ang="0">
                    <a:pos x="2" y="43"/>
                  </a:cxn>
                  <a:cxn ang="0">
                    <a:pos x="4" y="43"/>
                  </a:cxn>
                  <a:cxn ang="0">
                    <a:pos x="4" y="43"/>
                  </a:cxn>
                  <a:cxn ang="0">
                    <a:pos x="5" y="28"/>
                  </a:cxn>
                  <a:cxn ang="0">
                    <a:pos x="7" y="11"/>
                  </a:cxn>
                  <a:cxn ang="0">
                    <a:pos x="7" y="11"/>
                  </a:cxn>
                  <a:cxn ang="0">
                    <a:pos x="15" y="28"/>
                  </a:cxn>
                  <a:cxn ang="0">
                    <a:pos x="22" y="43"/>
                  </a:cxn>
                  <a:cxn ang="0">
                    <a:pos x="24" y="43"/>
                  </a:cxn>
                  <a:cxn ang="0">
                    <a:pos x="30" y="26"/>
                  </a:cxn>
                  <a:cxn ang="0">
                    <a:pos x="39" y="11"/>
                  </a:cxn>
                  <a:cxn ang="0">
                    <a:pos x="39" y="11"/>
                  </a:cxn>
                  <a:cxn ang="0">
                    <a:pos x="40" y="28"/>
                  </a:cxn>
                  <a:cxn ang="0">
                    <a:pos x="42" y="43"/>
                  </a:cxn>
                  <a:cxn ang="0">
                    <a:pos x="44" y="43"/>
                  </a:cxn>
                  <a:cxn ang="0">
                    <a:pos x="44" y="43"/>
                  </a:cxn>
                  <a:cxn ang="0">
                    <a:pos x="46" y="43"/>
                  </a:cxn>
                  <a:cxn ang="0">
                    <a:pos x="47" y="43"/>
                  </a:cxn>
                  <a:cxn ang="0">
                    <a:pos x="46" y="23"/>
                  </a:cxn>
                  <a:cxn ang="0">
                    <a:pos x="42" y="0"/>
                  </a:cxn>
                  <a:cxn ang="0">
                    <a:pos x="42" y="0"/>
                  </a:cxn>
                  <a:cxn ang="0">
                    <a:pos x="32" y="20"/>
                  </a:cxn>
                  <a:cxn ang="0">
                    <a:pos x="24" y="35"/>
                  </a:cxn>
                  <a:cxn ang="0">
                    <a:pos x="15" y="18"/>
                  </a:cxn>
                  <a:cxn ang="0">
                    <a:pos x="7" y="0"/>
                  </a:cxn>
                  <a:cxn ang="0">
                    <a:pos x="5" y="0"/>
                  </a:cxn>
                </a:cxnLst>
                <a:rect l="0" t="0" r="r" b="b"/>
                <a:pathLst>
                  <a:path w="47" h="43">
                    <a:moveTo>
                      <a:pt x="5" y="0"/>
                    </a:moveTo>
                    <a:lnTo>
                      <a:pt x="4" y="21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2" y="43"/>
                    </a:lnTo>
                    <a:lnTo>
                      <a:pt x="4" y="43"/>
                    </a:lnTo>
                    <a:lnTo>
                      <a:pt x="4" y="43"/>
                    </a:lnTo>
                    <a:lnTo>
                      <a:pt x="5" y="28"/>
                    </a:lnTo>
                    <a:lnTo>
                      <a:pt x="7" y="11"/>
                    </a:lnTo>
                    <a:lnTo>
                      <a:pt x="7" y="11"/>
                    </a:lnTo>
                    <a:lnTo>
                      <a:pt x="15" y="28"/>
                    </a:lnTo>
                    <a:lnTo>
                      <a:pt x="22" y="43"/>
                    </a:lnTo>
                    <a:lnTo>
                      <a:pt x="24" y="43"/>
                    </a:lnTo>
                    <a:lnTo>
                      <a:pt x="30" y="26"/>
                    </a:lnTo>
                    <a:lnTo>
                      <a:pt x="39" y="11"/>
                    </a:lnTo>
                    <a:lnTo>
                      <a:pt x="39" y="11"/>
                    </a:lnTo>
                    <a:lnTo>
                      <a:pt x="40" y="28"/>
                    </a:lnTo>
                    <a:lnTo>
                      <a:pt x="42" y="43"/>
                    </a:lnTo>
                    <a:lnTo>
                      <a:pt x="44" y="43"/>
                    </a:lnTo>
                    <a:lnTo>
                      <a:pt x="44" y="43"/>
                    </a:lnTo>
                    <a:lnTo>
                      <a:pt x="46" y="43"/>
                    </a:lnTo>
                    <a:lnTo>
                      <a:pt x="47" y="43"/>
                    </a:lnTo>
                    <a:lnTo>
                      <a:pt x="46" y="23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32" y="20"/>
                    </a:lnTo>
                    <a:lnTo>
                      <a:pt x="24" y="35"/>
                    </a:lnTo>
                    <a:lnTo>
                      <a:pt x="15" y="18"/>
                    </a:lnTo>
                    <a:lnTo>
                      <a:pt x="7" y="0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629" name="Freeform 421"/>
              <p:cNvSpPr>
                <a:spLocks noEditPoints="1"/>
              </p:cNvSpPr>
              <p:nvPr/>
            </p:nvSpPr>
            <p:spPr bwMode="auto">
              <a:xfrm>
                <a:off x="2516" y="2168"/>
                <a:ext cx="37" cy="43"/>
              </a:xfrm>
              <a:custGeom>
                <a:avLst/>
                <a:gdLst/>
                <a:ahLst/>
                <a:cxnLst>
                  <a:cxn ang="0">
                    <a:pos x="18" y="0"/>
                  </a:cxn>
                  <a:cxn ang="0">
                    <a:pos x="8" y="21"/>
                  </a:cxn>
                  <a:cxn ang="0">
                    <a:pos x="0" y="43"/>
                  </a:cxn>
                  <a:cxn ang="0">
                    <a:pos x="0" y="43"/>
                  </a:cxn>
                  <a:cxn ang="0">
                    <a:pos x="2" y="43"/>
                  </a:cxn>
                  <a:cxn ang="0">
                    <a:pos x="3" y="43"/>
                  </a:cxn>
                  <a:cxn ang="0">
                    <a:pos x="3" y="43"/>
                  </a:cxn>
                  <a:cxn ang="0">
                    <a:pos x="7" y="37"/>
                  </a:cxn>
                  <a:cxn ang="0">
                    <a:pos x="10" y="26"/>
                  </a:cxn>
                  <a:cxn ang="0">
                    <a:pos x="13" y="26"/>
                  </a:cxn>
                  <a:cxn ang="0">
                    <a:pos x="17" y="26"/>
                  </a:cxn>
                  <a:cxn ang="0">
                    <a:pos x="20" y="26"/>
                  </a:cxn>
                  <a:cxn ang="0">
                    <a:pos x="25" y="26"/>
                  </a:cxn>
                  <a:cxn ang="0">
                    <a:pos x="27" y="32"/>
                  </a:cxn>
                  <a:cxn ang="0">
                    <a:pos x="28" y="37"/>
                  </a:cxn>
                  <a:cxn ang="0">
                    <a:pos x="30" y="40"/>
                  </a:cxn>
                  <a:cxn ang="0">
                    <a:pos x="32" y="43"/>
                  </a:cxn>
                  <a:cxn ang="0">
                    <a:pos x="32" y="43"/>
                  </a:cxn>
                  <a:cxn ang="0">
                    <a:pos x="33" y="43"/>
                  </a:cxn>
                  <a:cxn ang="0">
                    <a:pos x="35" y="43"/>
                  </a:cxn>
                  <a:cxn ang="0">
                    <a:pos x="37" y="43"/>
                  </a:cxn>
                  <a:cxn ang="0">
                    <a:pos x="30" y="25"/>
                  </a:cxn>
                  <a:cxn ang="0">
                    <a:pos x="20" y="0"/>
                  </a:cxn>
                  <a:cxn ang="0">
                    <a:pos x="18" y="0"/>
                  </a:cxn>
                  <a:cxn ang="0">
                    <a:pos x="17" y="8"/>
                  </a:cxn>
                  <a:cxn ang="0">
                    <a:pos x="23" y="25"/>
                  </a:cxn>
                  <a:cxn ang="0">
                    <a:pos x="20" y="25"/>
                  </a:cxn>
                  <a:cxn ang="0">
                    <a:pos x="17" y="25"/>
                  </a:cxn>
                  <a:cxn ang="0">
                    <a:pos x="13" y="25"/>
                  </a:cxn>
                  <a:cxn ang="0">
                    <a:pos x="10" y="25"/>
                  </a:cxn>
                  <a:cxn ang="0">
                    <a:pos x="17" y="8"/>
                  </a:cxn>
                </a:cxnLst>
                <a:rect l="0" t="0" r="r" b="b"/>
                <a:pathLst>
                  <a:path w="37" h="43">
                    <a:moveTo>
                      <a:pt x="18" y="0"/>
                    </a:moveTo>
                    <a:lnTo>
                      <a:pt x="8" y="21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2" y="43"/>
                    </a:lnTo>
                    <a:lnTo>
                      <a:pt x="3" y="43"/>
                    </a:lnTo>
                    <a:lnTo>
                      <a:pt x="3" y="43"/>
                    </a:lnTo>
                    <a:lnTo>
                      <a:pt x="7" y="37"/>
                    </a:lnTo>
                    <a:lnTo>
                      <a:pt x="10" y="26"/>
                    </a:lnTo>
                    <a:lnTo>
                      <a:pt x="13" y="26"/>
                    </a:lnTo>
                    <a:lnTo>
                      <a:pt x="17" y="26"/>
                    </a:lnTo>
                    <a:lnTo>
                      <a:pt x="20" y="26"/>
                    </a:lnTo>
                    <a:lnTo>
                      <a:pt x="25" y="26"/>
                    </a:lnTo>
                    <a:lnTo>
                      <a:pt x="27" y="32"/>
                    </a:lnTo>
                    <a:lnTo>
                      <a:pt x="28" y="37"/>
                    </a:lnTo>
                    <a:lnTo>
                      <a:pt x="30" y="40"/>
                    </a:lnTo>
                    <a:lnTo>
                      <a:pt x="32" y="43"/>
                    </a:lnTo>
                    <a:lnTo>
                      <a:pt x="32" y="43"/>
                    </a:lnTo>
                    <a:lnTo>
                      <a:pt x="33" y="43"/>
                    </a:lnTo>
                    <a:lnTo>
                      <a:pt x="35" y="43"/>
                    </a:lnTo>
                    <a:lnTo>
                      <a:pt x="37" y="43"/>
                    </a:lnTo>
                    <a:lnTo>
                      <a:pt x="30" y="25"/>
                    </a:lnTo>
                    <a:lnTo>
                      <a:pt x="20" y="0"/>
                    </a:lnTo>
                    <a:lnTo>
                      <a:pt x="18" y="0"/>
                    </a:lnTo>
                    <a:close/>
                    <a:moveTo>
                      <a:pt x="17" y="8"/>
                    </a:moveTo>
                    <a:lnTo>
                      <a:pt x="23" y="25"/>
                    </a:lnTo>
                    <a:lnTo>
                      <a:pt x="20" y="25"/>
                    </a:lnTo>
                    <a:lnTo>
                      <a:pt x="17" y="25"/>
                    </a:lnTo>
                    <a:lnTo>
                      <a:pt x="13" y="25"/>
                    </a:lnTo>
                    <a:lnTo>
                      <a:pt x="10" y="25"/>
                    </a:lnTo>
                    <a:lnTo>
                      <a:pt x="17" y="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630" name="Freeform 422"/>
              <p:cNvSpPr>
                <a:spLocks noEditPoints="1"/>
              </p:cNvSpPr>
              <p:nvPr/>
            </p:nvSpPr>
            <p:spPr bwMode="auto">
              <a:xfrm>
                <a:off x="2561" y="2169"/>
                <a:ext cx="30" cy="42"/>
              </a:xfrm>
              <a:custGeom>
                <a:avLst/>
                <a:gdLst/>
                <a:ahLst/>
                <a:cxnLst>
                  <a:cxn ang="0">
                    <a:pos x="5" y="9"/>
                  </a:cxn>
                  <a:cxn ang="0">
                    <a:pos x="9" y="2"/>
                  </a:cxn>
                  <a:cxn ang="0">
                    <a:pos x="14" y="2"/>
                  </a:cxn>
                  <a:cxn ang="0">
                    <a:pos x="17" y="4"/>
                  </a:cxn>
                  <a:cxn ang="0">
                    <a:pos x="19" y="5"/>
                  </a:cxn>
                  <a:cxn ang="0">
                    <a:pos x="20" y="9"/>
                  </a:cxn>
                  <a:cxn ang="0">
                    <a:pos x="20" y="12"/>
                  </a:cxn>
                  <a:cxn ang="0">
                    <a:pos x="19" y="17"/>
                  </a:cxn>
                  <a:cxn ang="0">
                    <a:pos x="15" y="19"/>
                  </a:cxn>
                  <a:cxn ang="0">
                    <a:pos x="12" y="20"/>
                  </a:cxn>
                  <a:cxn ang="0">
                    <a:pos x="7" y="20"/>
                  </a:cxn>
                  <a:cxn ang="0">
                    <a:pos x="5" y="15"/>
                  </a:cxn>
                  <a:cxn ang="0">
                    <a:pos x="0" y="36"/>
                  </a:cxn>
                  <a:cxn ang="0">
                    <a:pos x="2" y="42"/>
                  </a:cxn>
                  <a:cxn ang="0">
                    <a:pos x="5" y="42"/>
                  </a:cxn>
                  <a:cxn ang="0">
                    <a:pos x="5" y="36"/>
                  </a:cxn>
                  <a:cxn ang="0">
                    <a:pos x="5" y="22"/>
                  </a:cxn>
                  <a:cxn ang="0">
                    <a:pos x="12" y="27"/>
                  </a:cxn>
                  <a:cxn ang="0">
                    <a:pos x="20" y="39"/>
                  </a:cxn>
                  <a:cxn ang="0">
                    <a:pos x="25" y="42"/>
                  </a:cxn>
                  <a:cxn ang="0">
                    <a:pos x="29" y="42"/>
                  </a:cxn>
                  <a:cxn ang="0">
                    <a:pos x="22" y="32"/>
                  </a:cxn>
                  <a:cxn ang="0">
                    <a:pos x="15" y="20"/>
                  </a:cxn>
                  <a:cxn ang="0">
                    <a:pos x="20" y="19"/>
                  </a:cxn>
                  <a:cxn ang="0">
                    <a:pos x="24" y="17"/>
                  </a:cxn>
                  <a:cxn ang="0">
                    <a:pos x="25" y="12"/>
                  </a:cxn>
                  <a:cxn ang="0">
                    <a:pos x="25" y="7"/>
                  </a:cxn>
                  <a:cxn ang="0">
                    <a:pos x="22" y="2"/>
                  </a:cxn>
                  <a:cxn ang="0">
                    <a:pos x="14" y="0"/>
                  </a:cxn>
                  <a:cxn ang="0">
                    <a:pos x="10" y="0"/>
                  </a:cxn>
                  <a:cxn ang="0">
                    <a:pos x="7" y="0"/>
                  </a:cxn>
                  <a:cxn ang="0">
                    <a:pos x="0" y="0"/>
                  </a:cxn>
                  <a:cxn ang="0">
                    <a:pos x="0" y="15"/>
                  </a:cxn>
                </a:cxnLst>
                <a:rect l="0" t="0" r="r" b="b"/>
                <a:pathLst>
                  <a:path w="30" h="42">
                    <a:moveTo>
                      <a:pt x="5" y="15"/>
                    </a:moveTo>
                    <a:lnTo>
                      <a:pt x="5" y="9"/>
                    </a:lnTo>
                    <a:lnTo>
                      <a:pt x="5" y="2"/>
                    </a:lnTo>
                    <a:lnTo>
                      <a:pt x="9" y="2"/>
                    </a:lnTo>
                    <a:lnTo>
                      <a:pt x="12" y="2"/>
                    </a:lnTo>
                    <a:lnTo>
                      <a:pt x="14" y="2"/>
                    </a:lnTo>
                    <a:lnTo>
                      <a:pt x="15" y="2"/>
                    </a:lnTo>
                    <a:lnTo>
                      <a:pt x="17" y="4"/>
                    </a:lnTo>
                    <a:lnTo>
                      <a:pt x="19" y="4"/>
                    </a:lnTo>
                    <a:lnTo>
                      <a:pt x="19" y="5"/>
                    </a:lnTo>
                    <a:lnTo>
                      <a:pt x="20" y="7"/>
                    </a:lnTo>
                    <a:lnTo>
                      <a:pt x="20" y="9"/>
                    </a:lnTo>
                    <a:lnTo>
                      <a:pt x="20" y="10"/>
                    </a:lnTo>
                    <a:lnTo>
                      <a:pt x="20" y="12"/>
                    </a:lnTo>
                    <a:lnTo>
                      <a:pt x="20" y="15"/>
                    </a:lnTo>
                    <a:lnTo>
                      <a:pt x="19" y="17"/>
                    </a:lnTo>
                    <a:lnTo>
                      <a:pt x="17" y="17"/>
                    </a:lnTo>
                    <a:lnTo>
                      <a:pt x="15" y="19"/>
                    </a:lnTo>
                    <a:lnTo>
                      <a:pt x="14" y="19"/>
                    </a:lnTo>
                    <a:lnTo>
                      <a:pt x="12" y="20"/>
                    </a:lnTo>
                    <a:lnTo>
                      <a:pt x="10" y="20"/>
                    </a:lnTo>
                    <a:lnTo>
                      <a:pt x="7" y="20"/>
                    </a:lnTo>
                    <a:lnTo>
                      <a:pt x="5" y="19"/>
                    </a:lnTo>
                    <a:lnTo>
                      <a:pt x="5" y="15"/>
                    </a:lnTo>
                    <a:close/>
                    <a:moveTo>
                      <a:pt x="0" y="27"/>
                    </a:moveTo>
                    <a:lnTo>
                      <a:pt x="0" y="36"/>
                    </a:lnTo>
                    <a:lnTo>
                      <a:pt x="0" y="42"/>
                    </a:lnTo>
                    <a:lnTo>
                      <a:pt x="2" y="42"/>
                    </a:lnTo>
                    <a:lnTo>
                      <a:pt x="4" y="42"/>
                    </a:lnTo>
                    <a:lnTo>
                      <a:pt x="5" y="42"/>
                    </a:lnTo>
                    <a:lnTo>
                      <a:pt x="5" y="42"/>
                    </a:lnTo>
                    <a:lnTo>
                      <a:pt x="5" y="36"/>
                    </a:lnTo>
                    <a:lnTo>
                      <a:pt x="5" y="27"/>
                    </a:lnTo>
                    <a:lnTo>
                      <a:pt x="5" y="22"/>
                    </a:lnTo>
                    <a:lnTo>
                      <a:pt x="7" y="22"/>
                    </a:lnTo>
                    <a:lnTo>
                      <a:pt x="12" y="27"/>
                    </a:lnTo>
                    <a:lnTo>
                      <a:pt x="17" y="34"/>
                    </a:lnTo>
                    <a:lnTo>
                      <a:pt x="20" y="39"/>
                    </a:lnTo>
                    <a:lnTo>
                      <a:pt x="24" y="42"/>
                    </a:lnTo>
                    <a:lnTo>
                      <a:pt x="25" y="42"/>
                    </a:lnTo>
                    <a:lnTo>
                      <a:pt x="27" y="42"/>
                    </a:lnTo>
                    <a:lnTo>
                      <a:pt x="29" y="42"/>
                    </a:lnTo>
                    <a:lnTo>
                      <a:pt x="30" y="42"/>
                    </a:lnTo>
                    <a:lnTo>
                      <a:pt x="22" y="32"/>
                    </a:lnTo>
                    <a:lnTo>
                      <a:pt x="14" y="22"/>
                    </a:lnTo>
                    <a:lnTo>
                      <a:pt x="15" y="20"/>
                    </a:lnTo>
                    <a:lnTo>
                      <a:pt x="17" y="20"/>
                    </a:lnTo>
                    <a:lnTo>
                      <a:pt x="20" y="19"/>
                    </a:lnTo>
                    <a:lnTo>
                      <a:pt x="22" y="19"/>
                    </a:lnTo>
                    <a:lnTo>
                      <a:pt x="24" y="17"/>
                    </a:lnTo>
                    <a:lnTo>
                      <a:pt x="25" y="15"/>
                    </a:lnTo>
                    <a:lnTo>
                      <a:pt x="25" y="12"/>
                    </a:lnTo>
                    <a:lnTo>
                      <a:pt x="25" y="10"/>
                    </a:lnTo>
                    <a:lnTo>
                      <a:pt x="25" y="7"/>
                    </a:lnTo>
                    <a:lnTo>
                      <a:pt x="24" y="4"/>
                    </a:lnTo>
                    <a:lnTo>
                      <a:pt x="22" y="2"/>
                    </a:lnTo>
                    <a:lnTo>
                      <a:pt x="19" y="0"/>
                    </a:lnTo>
                    <a:lnTo>
                      <a:pt x="14" y="0"/>
                    </a:lnTo>
                    <a:lnTo>
                      <a:pt x="12" y="0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9"/>
                    </a:lnTo>
                    <a:lnTo>
                      <a:pt x="0" y="15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631" name="Freeform 423"/>
              <p:cNvSpPr>
                <a:spLocks/>
              </p:cNvSpPr>
              <p:nvPr/>
            </p:nvSpPr>
            <p:spPr bwMode="auto">
              <a:xfrm>
                <a:off x="2598" y="2169"/>
                <a:ext cx="7" cy="42"/>
              </a:xfrm>
              <a:custGeom>
                <a:avLst/>
                <a:gdLst/>
                <a:ahLst/>
                <a:cxnLst>
                  <a:cxn ang="0">
                    <a:pos x="2" y="27"/>
                  </a:cxn>
                  <a:cxn ang="0">
                    <a:pos x="0" y="36"/>
                  </a:cxn>
                  <a:cxn ang="0">
                    <a:pos x="0" y="42"/>
                  </a:cxn>
                  <a:cxn ang="0">
                    <a:pos x="2" y="42"/>
                  </a:cxn>
                  <a:cxn ang="0">
                    <a:pos x="4" y="42"/>
                  </a:cxn>
                  <a:cxn ang="0">
                    <a:pos x="5" y="42"/>
                  </a:cxn>
                  <a:cxn ang="0">
                    <a:pos x="7" y="42"/>
                  </a:cxn>
                  <a:cxn ang="0">
                    <a:pos x="7" y="36"/>
                  </a:cxn>
                  <a:cxn ang="0">
                    <a:pos x="7" y="27"/>
                  </a:cxn>
                  <a:cxn ang="0">
                    <a:pos x="7" y="15"/>
                  </a:cxn>
                  <a:cxn ang="0">
                    <a:pos x="7" y="9"/>
                  </a:cxn>
                  <a:cxn ang="0">
                    <a:pos x="7" y="0"/>
                  </a:cxn>
                  <a:cxn ang="0">
                    <a:pos x="5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9"/>
                  </a:cxn>
                  <a:cxn ang="0">
                    <a:pos x="2" y="15"/>
                  </a:cxn>
                  <a:cxn ang="0">
                    <a:pos x="2" y="27"/>
                  </a:cxn>
                </a:cxnLst>
                <a:rect l="0" t="0" r="r" b="b"/>
                <a:pathLst>
                  <a:path w="7" h="42">
                    <a:moveTo>
                      <a:pt x="2" y="27"/>
                    </a:moveTo>
                    <a:lnTo>
                      <a:pt x="0" y="36"/>
                    </a:lnTo>
                    <a:lnTo>
                      <a:pt x="0" y="42"/>
                    </a:lnTo>
                    <a:lnTo>
                      <a:pt x="2" y="42"/>
                    </a:lnTo>
                    <a:lnTo>
                      <a:pt x="4" y="42"/>
                    </a:lnTo>
                    <a:lnTo>
                      <a:pt x="5" y="42"/>
                    </a:lnTo>
                    <a:lnTo>
                      <a:pt x="7" y="42"/>
                    </a:lnTo>
                    <a:lnTo>
                      <a:pt x="7" y="36"/>
                    </a:lnTo>
                    <a:lnTo>
                      <a:pt x="7" y="27"/>
                    </a:lnTo>
                    <a:lnTo>
                      <a:pt x="7" y="15"/>
                    </a:lnTo>
                    <a:lnTo>
                      <a:pt x="7" y="9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9"/>
                    </a:lnTo>
                    <a:lnTo>
                      <a:pt x="2" y="15"/>
                    </a:lnTo>
                    <a:lnTo>
                      <a:pt x="2" y="2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632" name="Freeform 424"/>
              <p:cNvSpPr>
                <a:spLocks/>
              </p:cNvSpPr>
              <p:nvPr/>
            </p:nvSpPr>
            <p:spPr bwMode="auto">
              <a:xfrm>
                <a:off x="2615" y="2168"/>
                <a:ext cx="37" cy="45"/>
              </a:xfrm>
              <a:custGeom>
                <a:avLst/>
                <a:gdLst/>
                <a:ahLst/>
                <a:cxnLst>
                  <a:cxn ang="0">
                    <a:pos x="35" y="45"/>
                  </a:cxn>
                  <a:cxn ang="0">
                    <a:pos x="35" y="35"/>
                  </a:cxn>
                  <a:cxn ang="0">
                    <a:pos x="35" y="21"/>
                  </a:cxn>
                  <a:cxn ang="0">
                    <a:pos x="35" y="11"/>
                  </a:cxn>
                  <a:cxn ang="0">
                    <a:pos x="37" y="1"/>
                  </a:cxn>
                  <a:cxn ang="0">
                    <a:pos x="35" y="1"/>
                  </a:cxn>
                  <a:cxn ang="0">
                    <a:pos x="35" y="1"/>
                  </a:cxn>
                  <a:cxn ang="0">
                    <a:pos x="34" y="1"/>
                  </a:cxn>
                  <a:cxn ang="0">
                    <a:pos x="34" y="1"/>
                  </a:cxn>
                  <a:cxn ang="0">
                    <a:pos x="34" y="16"/>
                  </a:cxn>
                  <a:cxn ang="0">
                    <a:pos x="34" y="33"/>
                  </a:cxn>
                  <a:cxn ang="0">
                    <a:pos x="18" y="18"/>
                  </a:cxn>
                  <a:cxn ang="0">
                    <a:pos x="3" y="0"/>
                  </a:cxn>
                  <a:cxn ang="0">
                    <a:pos x="2" y="0"/>
                  </a:cxn>
                  <a:cxn ang="0">
                    <a:pos x="2" y="5"/>
                  </a:cxn>
                  <a:cxn ang="0">
                    <a:pos x="2" y="10"/>
                  </a:cxn>
                  <a:cxn ang="0">
                    <a:pos x="2" y="16"/>
                  </a:cxn>
                  <a:cxn ang="0">
                    <a:pos x="2" y="25"/>
                  </a:cxn>
                  <a:cxn ang="0">
                    <a:pos x="2" y="32"/>
                  </a:cxn>
                  <a:cxn ang="0">
                    <a:pos x="2" y="40"/>
                  </a:cxn>
                  <a:cxn ang="0">
                    <a:pos x="0" y="43"/>
                  </a:cxn>
                  <a:cxn ang="0">
                    <a:pos x="2" y="43"/>
                  </a:cxn>
                  <a:cxn ang="0">
                    <a:pos x="3" y="43"/>
                  </a:cxn>
                  <a:cxn ang="0">
                    <a:pos x="3" y="43"/>
                  </a:cxn>
                  <a:cxn ang="0">
                    <a:pos x="5" y="43"/>
                  </a:cxn>
                  <a:cxn ang="0">
                    <a:pos x="5" y="40"/>
                  </a:cxn>
                  <a:cxn ang="0">
                    <a:pos x="5" y="35"/>
                  </a:cxn>
                  <a:cxn ang="0">
                    <a:pos x="5" y="28"/>
                  </a:cxn>
                  <a:cxn ang="0">
                    <a:pos x="5" y="23"/>
                  </a:cxn>
                  <a:cxn ang="0">
                    <a:pos x="5" y="15"/>
                  </a:cxn>
                  <a:cxn ang="0">
                    <a:pos x="5" y="10"/>
                  </a:cxn>
                  <a:cxn ang="0">
                    <a:pos x="20" y="28"/>
                  </a:cxn>
                  <a:cxn ang="0">
                    <a:pos x="35" y="45"/>
                  </a:cxn>
                  <a:cxn ang="0">
                    <a:pos x="35" y="45"/>
                  </a:cxn>
                </a:cxnLst>
                <a:rect l="0" t="0" r="r" b="b"/>
                <a:pathLst>
                  <a:path w="37" h="45">
                    <a:moveTo>
                      <a:pt x="35" y="45"/>
                    </a:moveTo>
                    <a:lnTo>
                      <a:pt x="35" y="35"/>
                    </a:lnTo>
                    <a:lnTo>
                      <a:pt x="35" y="21"/>
                    </a:lnTo>
                    <a:lnTo>
                      <a:pt x="35" y="11"/>
                    </a:lnTo>
                    <a:lnTo>
                      <a:pt x="37" y="1"/>
                    </a:lnTo>
                    <a:lnTo>
                      <a:pt x="35" y="1"/>
                    </a:lnTo>
                    <a:lnTo>
                      <a:pt x="35" y="1"/>
                    </a:lnTo>
                    <a:lnTo>
                      <a:pt x="34" y="1"/>
                    </a:lnTo>
                    <a:lnTo>
                      <a:pt x="34" y="1"/>
                    </a:lnTo>
                    <a:lnTo>
                      <a:pt x="34" y="16"/>
                    </a:lnTo>
                    <a:lnTo>
                      <a:pt x="34" y="33"/>
                    </a:lnTo>
                    <a:lnTo>
                      <a:pt x="18" y="18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2" y="5"/>
                    </a:lnTo>
                    <a:lnTo>
                      <a:pt x="2" y="10"/>
                    </a:lnTo>
                    <a:lnTo>
                      <a:pt x="2" y="16"/>
                    </a:lnTo>
                    <a:lnTo>
                      <a:pt x="2" y="25"/>
                    </a:lnTo>
                    <a:lnTo>
                      <a:pt x="2" y="32"/>
                    </a:lnTo>
                    <a:lnTo>
                      <a:pt x="2" y="40"/>
                    </a:lnTo>
                    <a:lnTo>
                      <a:pt x="0" y="43"/>
                    </a:lnTo>
                    <a:lnTo>
                      <a:pt x="2" y="43"/>
                    </a:lnTo>
                    <a:lnTo>
                      <a:pt x="3" y="43"/>
                    </a:lnTo>
                    <a:lnTo>
                      <a:pt x="3" y="43"/>
                    </a:lnTo>
                    <a:lnTo>
                      <a:pt x="5" y="43"/>
                    </a:lnTo>
                    <a:lnTo>
                      <a:pt x="5" y="40"/>
                    </a:lnTo>
                    <a:lnTo>
                      <a:pt x="5" y="35"/>
                    </a:lnTo>
                    <a:lnTo>
                      <a:pt x="5" y="28"/>
                    </a:lnTo>
                    <a:lnTo>
                      <a:pt x="5" y="23"/>
                    </a:lnTo>
                    <a:lnTo>
                      <a:pt x="5" y="15"/>
                    </a:lnTo>
                    <a:lnTo>
                      <a:pt x="5" y="10"/>
                    </a:lnTo>
                    <a:lnTo>
                      <a:pt x="20" y="28"/>
                    </a:lnTo>
                    <a:lnTo>
                      <a:pt x="35" y="45"/>
                    </a:lnTo>
                    <a:lnTo>
                      <a:pt x="35" y="4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633" name="Freeform 425"/>
              <p:cNvSpPr>
                <a:spLocks/>
              </p:cNvSpPr>
              <p:nvPr/>
            </p:nvSpPr>
            <p:spPr bwMode="auto">
              <a:xfrm>
                <a:off x="2662" y="2168"/>
                <a:ext cx="39" cy="45"/>
              </a:xfrm>
              <a:custGeom>
                <a:avLst/>
                <a:gdLst/>
                <a:ahLst/>
                <a:cxnLst>
                  <a:cxn ang="0">
                    <a:pos x="37" y="8"/>
                  </a:cxn>
                  <a:cxn ang="0">
                    <a:pos x="39" y="6"/>
                  </a:cxn>
                  <a:cxn ang="0">
                    <a:pos x="39" y="3"/>
                  </a:cxn>
                  <a:cxn ang="0">
                    <a:pos x="37" y="3"/>
                  </a:cxn>
                  <a:cxn ang="0">
                    <a:pos x="37" y="3"/>
                  </a:cxn>
                  <a:cxn ang="0">
                    <a:pos x="35" y="1"/>
                  </a:cxn>
                  <a:cxn ang="0">
                    <a:pos x="34" y="1"/>
                  </a:cxn>
                  <a:cxn ang="0">
                    <a:pos x="28" y="0"/>
                  </a:cxn>
                  <a:cxn ang="0">
                    <a:pos x="23" y="0"/>
                  </a:cxn>
                  <a:cxn ang="0">
                    <a:pos x="17" y="1"/>
                  </a:cxn>
                  <a:cxn ang="0">
                    <a:pos x="12" y="3"/>
                  </a:cxn>
                  <a:cxn ang="0">
                    <a:pos x="7" y="6"/>
                  </a:cxn>
                  <a:cxn ang="0">
                    <a:pos x="3" y="10"/>
                  </a:cxn>
                  <a:cxn ang="0">
                    <a:pos x="0" y="16"/>
                  </a:cxn>
                  <a:cxn ang="0">
                    <a:pos x="0" y="23"/>
                  </a:cxn>
                  <a:cxn ang="0">
                    <a:pos x="0" y="30"/>
                  </a:cxn>
                  <a:cxn ang="0">
                    <a:pos x="3" y="35"/>
                  </a:cxn>
                  <a:cxn ang="0">
                    <a:pos x="7" y="38"/>
                  </a:cxn>
                  <a:cxn ang="0">
                    <a:pos x="10" y="42"/>
                  </a:cxn>
                  <a:cxn ang="0">
                    <a:pos x="17" y="43"/>
                  </a:cxn>
                  <a:cxn ang="0">
                    <a:pos x="23" y="45"/>
                  </a:cxn>
                  <a:cxn ang="0">
                    <a:pos x="27" y="45"/>
                  </a:cxn>
                  <a:cxn ang="0">
                    <a:pos x="32" y="43"/>
                  </a:cxn>
                  <a:cxn ang="0">
                    <a:pos x="35" y="43"/>
                  </a:cxn>
                  <a:cxn ang="0">
                    <a:pos x="39" y="42"/>
                  </a:cxn>
                  <a:cxn ang="0">
                    <a:pos x="39" y="40"/>
                  </a:cxn>
                  <a:cxn ang="0">
                    <a:pos x="39" y="37"/>
                  </a:cxn>
                  <a:cxn ang="0">
                    <a:pos x="39" y="32"/>
                  </a:cxn>
                  <a:cxn ang="0">
                    <a:pos x="39" y="26"/>
                  </a:cxn>
                  <a:cxn ang="0">
                    <a:pos x="39" y="25"/>
                  </a:cxn>
                  <a:cxn ang="0">
                    <a:pos x="37" y="25"/>
                  </a:cxn>
                  <a:cxn ang="0">
                    <a:pos x="37" y="25"/>
                  </a:cxn>
                  <a:cxn ang="0">
                    <a:pos x="35" y="25"/>
                  </a:cxn>
                  <a:cxn ang="0">
                    <a:pos x="34" y="25"/>
                  </a:cxn>
                  <a:cxn ang="0">
                    <a:pos x="34" y="28"/>
                  </a:cxn>
                  <a:cxn ang="0">
                    <a:pos x="34" y="33"/>
                  </a:cxn>
                  <a:cxn ang="0">
                    <a:pos x="34" y="37"/>
                  </a:cxn>
                  <a:cxn ang="0">
                    <a:pos x="34" y="40"/>
                  </a:cxn>
                  <a:cxn ang="0">
                    <a:pos x="32" y="42"/>
                  </a:cxn>
                  <a:cxn ang="0">
                    <a:pos x="28" y="42"/>
                  </a:cxn>
                  <a:cxn ang="0">
                    <a:pos x="27" y="42"/>
                  </a:cxn>
                  <a:cxn ang="0">
                    <a:pos x="23" y="42"/>
                  </a:cxn>
                  <a:cxn ang="0">
                    <a:pos x="17" y="42"/>
                  </a:cxn>
                  <a:cxn ang="0">
                    <a:pos x="12" y="38"/>
                  </a:cxn>
                  <a:cxn ang="0">
                    <a:pos x="8" y="35"/>
                  </a:cxn>
                  <a:cxn ang="0">
                    <a:pos x="7" y="30"/>
                  </a:cxn>
                  <a:cxn ang="0">
                    <a:pos x="5" y="23"/>
                  </a:cxn>
                  <a:cxn ang="0">
                    <a:pos x="7" y="16"/>
                  </a:cxn>
                  <a:cxn ang="0">
                    <a:pos x="8" y="11"/>
                  </a:cxn>
                  <a:cxn ang="0">
                    <a:pos x="10" y="6"/>
                  </a:cxn>
                  <a:cxn ang="0">
                    <a:pos x="15" y="5"/>
                  </a:cxn>
                  <a:cxn ang="0">
                    <a:pos x="18" y="3"/>
                  </a:cxn>
                  <a:cxn ang="0">
                    <a:pos x="23" y="3"/>
                  </a:cxn>
                  <a:cxn ang="0">
                    <a:pos x="28" y="3"/>
                  </a:cxn>
                  <a:cxn ang="0">
                    <a:pos x="32" y="5"/>
                  </a:cxn>
                  <a:cxn ang="0">
                    <a:pos x="35" y="6"/>
                  </a:cxn>
                  <a:cxn ang="0">
                    <a:pos x="37" y="8"/>
                  </a:cxn>
                  <a:cxn ang="0">
                    <a:pos x="37" y="8"/>
                  </a:cxn>
                </a:cxnLst>
                <a:rect l="0" t="0" r="r" b="b"/>
                <a:pathLst>
                  <a:path w="39" h="45">
                    <a:moveTo>
                      <a:pt x="37" y="8"/>
                    </a:moveTo>
                    <a:lnTo>
                      <a:pt x="39" y="6"/>
                    </a:lnTo>
                    <a:lnTo>
                      <a:pt x="39" y="3"/>
                    </a:lnTo>
                    <a:lnTo>
                      <a:pt x="37" y="3"/>
                    </a:lnTo>
                    <a:lnTo>
                      <a:pt x="37" y="3"/>
                    </a:lnTo>
                    <a:lnTo>
                      <a:pt x="35" y="1"/>
                    </a:lnTo>
                    <a:lnTo>
                      <a:pt x="34" y="1"/>
                    </a:lnTo>
                    <a:lnTo>
                      <a:pt x="28" y="0"/>
                    </a:lnTo>
                    <a:lnTo>
                      <a:pt x="23" y="0"/>
                    </a:lnTo>
                    <a:lnTo>
                      <a:pt x="17" y="1"/>
                    </a:lnTo>
                    <a:lnTo>
                      <a:pt x="12" y="3"/>
                    </a:lnTo>
                    <a:lnTo>
                      <a:pt x="7" y="6"/>
                    </a:lnTo>
                    <a:lnTo>
                      <a:pt x="3" y="10"/>
                    </a:lnTo>
                    <a:lnTo>
                      <a:pt x="0" y="16"/>
                    </a:lnTo>
                    <a:lnTo>
                      <a:pt x="0" y="23"/>
                    </a:lnTo>
                    <a:lnTo>
                      <a:pt x="0" y="30"/>
                    </a:lnTo>
                    <a:lnTo>
                      <a:pt x="3" y="35"/>
                    </a:lnTo>
                    <a:lnTo>
                      <a:pt x="7" y="38"/>
                    </a:lnTo>
                    <a:lnTo>
                      <a:pt x="10" y="42"/>
                    </a:lnTo>
                    <a:lnTo>
                      <a:pt x="17" y="43"/>
                    </a:lnTo>
                    <a:lnTo>
                      <a:pt x="23" y="45"/>
                    </a:lnTo>
                    <a:lnTo>
                      <a:pt x="27" y="45"/>
                    </a:lnTo>
                    <a:lnTo>
                      <a:pt x="32" y="43"/>
                    </a:lnTo>
                    <a:lnTo>
                      <a:pt x="35" y="43"/>
                    </a:lnTo>
                    <a:lnTo>
                      <a:pt x="39" y="42"/>
                    </a:lnTo>
                    <a:lnTo>
                      <a:pt x="39" y="40"/>
                    </a:lnTo>
                    <a:lnTo>
                      <a:pt x="39" y="37"/>
                    </a:lnTo>
                    <a:lnTo>
                      <a:pt x="39" y="32"/>
                    </a:lnTo>
                    <a:lnTo>
                      <a:pt x="39" y="26"/>
                    </a:lnTo>
                    <a:lnTo>
                      <a:pt x="39" y="25"/>
                    </a:lnTo>
                    <a:lnTo>
                      <a:pt x="37" y="25"/>
                    </a:lnTo>
                    <a:lnTo>
                      <a:pt x="37" y="25"/>
                    </a:lnTo>
                    <a:lnTo>
                      <a:pt x="35" y="25"/>
                    </a:lnTo>
                    <a:lnTo>
                      <a:pt x="34" y="25"/>
                    </a:lnTo>
                    <a:lnTo>
                      <a:pt x="34" y="28"/>
                    </a:lnTo>
                    <a:lnTo>
                      <a:pt x="34" y="33"/>
                    </a:lnTo>
                    <a:lnTo>
                      <a:pt x="34" y="37"/>
                    </a:lnTo>
                    <a:lnTo>
                      <a:pt x="34" y="40"/>
                    </a:lnTo>
                    <a:lnTo>
                      <a:pt x="32" y="42"/>
                    </a:lnTo>
                    <a:lnTo>
                      <a:pt x="28" y="42"/>
                    </a:lnTo>
                    <a:lnTo>
                      <a:pt x="27" y="42"/>
                    </a:lnTo>
                    <a:lnTo>
                      <a:pt x="23" y="42"/>
                    </a:lnTo>
                    <a:lnTo>
                      <a:pt x="17" y="42"/>
                    </a:lnTo>
                    <a:lnTo>
                      <a:pt x="12" y="38"/>
                    </a:lnTo>
                    <a:lnTo>
                      <a:pt x="8" y="35"/>
                    </a:lnTo>
                    <a:lnTo>
                      <a:pt x="7" y="30"/>
                    </a:lnTo>
                    <a:lnTo>
                      <a:pt x="5" y="23"/>
                    </a:lnTo>
                    <a:lnTo>
                      <a:pt x="7" y="16"/>
                    </a:lnTo>
                    <a:lnTo>
                      <a:pt x="8" y="11"/>
                    </a:lnTo>
                    <a:lnTo>
                      <a:pt x="10" y="6"/>
                    </a:lnTo>
                    <a:lnTo>
                      <a:pt x="15" y="5"/>
                    </a:lnTo>
                    <a:lnTo>
                      <a:pt x="18" y="3"/>
                    </a:lnTo>
                    <a:lnTo>
                      <a:pt x="23" y="3"/>
                    </a:lnTo>
                    <a:lnTo>
                      <a:pt x="28" y="3"/>
                    </a:lnTo>
                    <a:lnTo>
                      <a:pt x="32" y="5"/>
                    </a:lnTo>
                    <a:lnTo>
                      <a:pt x="35" y="6"/>
                    </a:lnTo>
                    <a:lnTo>
                      <a:pt x="37" y="8"/>
                    </a:lnTo>
                    <a:lnTo>
                      <a:pt x="37" y="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634" name="Freeform 426"/>
              <p:cNvSpPr>
                <a:spLocks noEditPoints="1"/>
              </p:cNvSpPr>
              <p:nvPr/>
            </p:nvSpPr>
            <p:spPr bwMode="auto">
              <a:xfrm>
                <a:off x="2709" y="2168"/>
                <a:ext cx="45" cy="45"/>
              </a:xfrm>
              <a:custGeom>
                <a:avLst/>
                <a:gdLst/>
                <a:ahLst/>
                <a:cxnLst>
                  <a:cxn ang="0">
                    <a:pos x="39" y="23"/>
                  </a:cxn>
                  <a:cxn ang="0">
                    <a:pos x="39" y="28"/>
                  </a:cxn>
                  <a:cxn ang="0">
                    <a:pos x="37" y="33"/>
                  </a:cxn>
                  <a:cxn ang="0">
                    <a:pos x="34" y="38"/>
                  </a:cxn>
                  <a:cxn ang="0">
                    <a:pos x="30" y="40"/>
                  </a:cxn>
                  <a:cxn ang="0">
                    <a:pos x="27" y="42"/>
                  </a:cxn>
                  <a:cxn ang="0">
                    <a:pos x="22" y="42"/>
                  </a:cxn>
                  <a:cxn ang="0">
                    <a:pos x="18" y="42"/>
                  </a:cxn>
                  <a:cxn ang="0">
                    <a:pos x="13" y="40"/>
                  </a:cxn>
                  <a:cxn ang="0">
                    <a:pos x="10" y="38"/>
                  </a:cxn>
                  <a:cxn ang="0">
                    <a:pos x="8" y="33"/>
                  </a:cxn>
                  <a:cxn ang="0">
                    <a:pos x="7" y="28"/>
                  </a:cxn>
                  <a:cxn ang="0">
                    <a:pos x="5" y="23"/>
                  </a:cxn>
                  <a:cxn ang="0">
                    <a:pos x="7" y="16"/>
                  </a:cxn>
                  <a:cxn ang="0">
                    <a:pos x="8" y="11"/>
                  </a:cxn>
                  <a:cxn ang="0">
                    <a:pos x="10" y="6"/>
                  </a:cxn>
                  <a:cxn ang="0">
                    <a:pos x="13" y="5"/>
                  </a:cxn>
                  <a:cxn ang="0">
                    <a:pos x="18" y="3"/>
                  </a:cxn>
                  <a:cxn ang="0">
                    <a:pos x="22" y="3"/>
                  </a:cxn>
                  <a:cxn ang="0">
                    <a:pos x="27" y="3"/>
                  </a:cxn>
                  <a:cxn ang="0">
                    <a:pos x="30" y="5"/>
                  </a:cxn>
                  <a:cxn ang="0">
                    <a:pos x="34" y="6"/>
                  </a:cxn>
                  <a:cxn ang="0">
                    <a:pos x="37" y="11"/>
                  </a:cxn>
                  <a:cxn ang="0">
                    <a:pos x="39" y="16"/>
                  </a:cxn>
                  <a:cxn ang="0">
                    <a:pos x="39" y="23"/>
                  </a:cxn>
                  <a:cxn ang="0">
                    <a:pos x="0" y="23"/>
                  </a:cxn>
                  <a:cxn ang="0">
                    <a:pos x="0" y="28"/>
                  </a:cxn>
                  <a:cxn ang="0">
                    <a:pos x="3" y="35"/>
                  </a:cxn>
                  <a:cxn ang="0">
                    <a:pos x="7" y="38"/>
                  </a:cxn>
                  <a:cxn ang="0">
                    <a:pos x="10" y="42"/>
                  </a:cxn>
                  <a:cxn ang="0">
                    <a:pos x="17" y="43"/>
                  </a:cxn>
                  <a:cxn ang="0">
                    <a:pos x="22" y="45"/>
                  </a:cxn>
                  <a:cxn ang="0">
                    <a:pos x="28" y="43"/>
                  </a:cxn>
                  <a:cxn ang="0">
                    <a:pos x="34" y="42"/>
                  </a:cxn>
                  <a:cxn ang="0">
                    <a:pos x="39" y="38"/>
                  </a:cxn>
                  <a:cxn ang="0">
                    <a:pos x="42" y="35"/>
                  </a:cxn>
                  <a:cxn ang="0">
                    <a:pos x="44" y="28"/>
                  </a:cxn>
                  <a:cxn ang="0">
                    <a:pos x="45" y="23"/>
                  </a:cxn>
                  <a:cxn ang="0">
                    <a:pos x="44" y="16"/>
                  </a:cxn>
                  <a:cxn ang="0">
                    <a:pos x="42" y="10"/>
                  </a:cxn>
                  <a:cxn ang="0">
                    <a:pos x="39" y="6"/>
                  </a:cxn>
                  <a:cxn ang="0">
                    <a:pos x="34" y="3"/>
                  </a:cxn>
                  <a:cxn ang="0">
                    <a:pos x="28" y="1"/>
                  </a:cxn>
                  <a:cxn ang="0">
                    <a:pos x="22" y="0"/>
                  </a:cxn>
                  <a:cxn ang="0">
                    <a:pos x="17" y="1"/>
                  </a:cxn>
                  <a:cxn ang="0">
                    <a:pos x="10" y="3"/>
                  </a:cxn>
                  <a:cxn ang="0">
                    <a:pos x="7" y="6"/>
                  </a:cxn>
                  <a:cxn ang="0">
                    <a:pos x="3" y="10"/>
                  </a:cxn>
                  <a:cxn ang="0">
                    <a:pos x="0" y="16"/>
                  </a:cxn>
                  <a:cxn ang="0">
                    <a:pos x="0" y="23"/>
                  </a:cxn>
                </a:cxnLst>
                <a:rect l="0" t="0" r="r" b="b"/>
                <a:pathLst>
                  <a:path w="45" h="45">
                    <a:moveTo>
                      <a:pt x="39" y="23"/>
                    </a:moveTo>
                    <a:lnTo>
                      <a:pt x="39" y="28"/>
                    </a:lnTo>
                    <a:lnTo>
                      <a:pt x="37" y="33"/>
                    </a:lnTo>
                    <a:lnTo>
                      <a:pt x="34" y="38"/>
                    </a:lnTo>
                    <a:lnTo>
                      <a:pt x="30" y="40"/>
                    </a:lnTo>
                    <a:lnTo>
                      <a:pt x="27" y="42"/>
                    </a:lnTo>
                    <a:lnTo>
                      <a:pt x="22" y="42"/>
                    </a:lnTo>
                    <a:lnTo>
                      <a:pt x="18" y="42"/>
                    </a:lnTo>
                    <a:lnTo>
                      <a:pt x="13" y="40"/>
                    </a:lnTo>
                    <a:lnTo>
                      <a:pt x="10" y="38"/>
                    </a:lnTo>
                    <a:lnTo>
                      <a:pt x="8" y="33"/>
                    </a:lnTo>
                    <a:lnTo>
                      <a:pt x="7" y="28"/>
                    </a:lnTo>
                    <a:lnTo>
                      <a:pt x="5" y="23"/>
                    </a:lnTo>
                    <a:lnTo>
                      <a:pt x="7" y="16"/>
                    </a:lnTo>
                    <a:lnTo>
                      <a:pt x="8" y="11"/>
                    </a:lnTo>
                    <a:lnTo>
                      <a:pt x="10" y="6"/>
                    </a:lnTo>
                    <a:lnTo>
                      <a:pt x="13" y="5"/>
                    </a:lnTo>
                    <a:lnTo>
                      <a:pt x="18" y="3"/>
                    </a:lnTo>
                    <a:lnTo>
                      <a:pt x="22" y="3"/>
                    </a:lnTo>
                    <a:lnTo>
                      <a:pt x="27" y="3"/>
                    </a:lnTo>
                    <a:lnTo>
                      <a:pt x="30" y="5"/>
                    </a:lnTo>
                    <a:lnTo>
                      <a:pt x="34" y="6"/>
                    </a:lnTo>
                    <a:lnTo>
                      <a:pt x="37" y="11"/>
                    </a:lnTo>
                    <a:lnTo>
                      <a:pt x="39" y="16"/>
                    </a:lnTo>
                    <a:lnTo>
                      <a:pt x="39" y="23"/>
                    </a:lnTo>
                    <a:close/>
                    <a:moveTo>
                      <a:pt x="0" y="23"/>
                    </a:moveTo>
                    <a:lnTo>
                      <a:pt x="0" y="28"/>
                    </a:lnTo>
                    <a:lnTo>
                      <a:pt x="3" y="35"/>
                    </a:lnTo>
                    <a:lnTo>
                      <a:pt x="7" y="38"/>
                    </a:lnTo>
                    <a:lnTo>
                      <a:pt x="10" y="42"/>
                    </a:lnTo>
                    <a:lnTo>
                      <a:pt x="17" y="43"/>
                    </a:lnTo>
                    <a:lnTo>
                      <a:pt x="22" y="45"/>
                    </a:lnTo>
                    <a:lnTo>
                      <a:pt x="28" y="43"/>
                    </a:lnTo>
                    <a:lnTo>
                      <a:pt x="34" y="42"/>
                    </a:lnTo>
                    <a:lnTo>
                      <a:pt x="39" y="38"/>
                    </a:lnTo>
                    <a:lnTo>
                      <a:pt x="42" y="35"/>
                    </a:lnTo>
                    <a:lnTo>
                      <a:pt x="44" y="28"/>
                    </a:lnTo>
                    <a:lnTo>
                      <a:pt x="45" y="23"/>
                    </a:lnTo>
                    <a:lnTo>
                      <a:pt x="44" y="16"/>
                    </a:lnTo>
                    <a:lnTo>
                      <a:pt x="42" y="10"/>
                    </a:lnTo>
                    <a:lnTo>
                      <a:pt x="39" y="6"/>
                    </a:lnTo>
                    <a:lnTo>
                      <a:pt x="34" y="3"/>
                    </a:lnTo>
                    <a:lnTo>
                      <a:pt x="28" y="1"/>
                    </a:lnTo>
                    <a:lnTo>
                      <a:pt x="22" y="0"/>
                    </a:lnTo>
                    <a:lnTo>
                      <a:pt x="17" y="1"/>
                    </a:lnTo>
                    <a:lnTo>
                      <a:pt x="10" y="3"/>
                    </a:lnTo>
                    <a:lnTo>
                      <a:pt x="7" y="6"/>
                    </a:lnTo>
                    <a:lnTo>
                      <a:pt x="3" y="10"/>
                    </a:lnTo>
                    <a:lnTo>
                      <a:pt x="0" y="16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635" name="Freeform 427"/>
              <p:cNvSpPr>
                <a:spLocks/>
              </p:cNvSpPr>
              <p:nvPr/>
            </p:nvSpPr>
            <p:spPr bwMode="auto">
              <a:xfrm>
                <a:off x="2120" y="2364"/>
                <a:ext cx="48" cy="44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3" y="22"/>
                  </a:cxn>
                  <a:cxn ang="0">
                    <a:pos x="0" y="44"/>
                  </a:cxn>
                  <a:cxn ang="0">
                    <a:pos x="1" y="44"/>
                  </a:cxn>
                  <a:cxn ang="0">
                    <a:pos x="1" y="44"/>
                  </a:cxn>
                  <a:cxn ang="0">
                    <a:pos x="3" y="44"/>
                  </a:cxn>
                  <a:cxn ang="0">
                    <a:pos x="5" y="44"/>
                  </a:cxn>
                  <a:cxn ang="0">
                    <a:pos x="5" y="30"/>
                  </a:cxn>
                  <a:cxn ang="0">
                    <a:pos x="6" y="12"/>
                  </a:cxn>
                  <a:cxn ang="0">
                    <a:pos x="8" y="12"/>
                  </a:cxn>
                  <a:cxn ang="0">
                    <a:pos x="15" y="29"/>
                  </a:cxn>
                  <a:cxn ang="0">
                    <a:pos x="23" y="44"/>
                  </a:cxn>
                  <a:cxn ang="0">
                    <a:pos x="23" y="44"/>
                  </a:cxn>
                  <a:cxn ang="0">
                    <a:pos x="32" y="29"/>
                  </a:cxn>
                  <a:cxn ang="0">
                    <a:pos x="38" y="12"/>
                  </a:cxn>
                  <a:cxn ang="0">
                    <a:pos x="38" y="12"/>
                  </a:cxn>
                  <a:cxn ang="0">
                    <a:pos x="40" y="29"/>
                  </a:cxn>
                  <a:cxn ang="0">
                    <a:pos x="42" y="44"/>
                  </a:cxn>
                  <a:cxn ang="0">
                    <a:pos x="43" y="44"/>
                  </a:cxn>
                  <a:cxn ang="0">
                    <a:pos x="45" y="44"/>
                  </a:cxn>
                  <a:cxn ang="0">
                    <a:pos x="47" y="44"/>
                  </a:cxn>
                  <a:cxn ang="0">
                    <a:pos x="48" y="44"/>
                  </a:cxn>
                  <a:cxn ang="0">
                    <a:pos x="45" y="24"/>
                  </a:cxn>
                  <a:cxn ang="0">
                    <a:pos x="43" y="0"/>
                  </a:cxn>
                  <a:cxn ang="0">
                    <a:pos x="42" y="0"/>
                  </a:cxn>
                  <a:cxn ang="0">
                    <a:pos x="32" y="20"/>
                  </a:cxn>
                  <a:cxn ang="0">
                    <a:pos x="25" y="35"/>
                  </a:cxn>
                  <a:cxn ang="0">
                    <a:pos x="15" y="18"/>
                  </a:cxn>
                  <a:cxn ang="0">
                    <a:pos x="6" y="0"/>
                  </a:cxn>
                  <a:cxn ang="0">
                    <a:pos x="6" y="0"/>
                  </a:cxn>
                </a:cxnLst>
                <a:rect l="0" t="0" r="r" b="b"/>
                <a:pathLst>
                  <a:path w="48" h="44">
                    <a:moveTo>
                      <a:pt x="6" y="0"/>
                    </a:moveTo>
                    <a:lnTo>
                      <a:pt x="3" y="22"/>
                    </a:lnTo>
                    <a:lnTo>
                      <a:pt x="0" y="44"/>
                    </a:lnTo>
                    <a:lnTo>
                      <a:pt x="1" y="44"/>
                    </a:lnTo>
                    <a:lnTo>
                      <a:pt x="1" y="44"/>
                    </a:lnTo>
                    <a:lnTo>
                      <a:pt x="3" y="44"/>
                    </a:lnTo>
                    <a:lnTo>
                      <a:pt x="5" y="44"/>
                    </a:lnTo>
                    <a:lnTo>
                      <a:pt x="5" y="30"/>
                    </a:lnTo>
                    <a:lnTo>
                      <a:pt x="6" y="12"/>
                    </a:lnTo>
                    <a:lnTo>
                      <a:pt x="8" y="12"/>
                    </a:lnTo>
                    <a:lnTo>
                      <a:pt x="15" y="29"/>
                    </a:lnTo>
                    <a:lnTo>
                      <a:pt x="23" y="44"/>
                    </a:lnTo>
                    <a:lnTo>
                      <a:pt x="23" y="44"/>
                    </a:lnTo>
                    <a:lnTo>
                      <a:pt x="32" y="29"/>
                    </a:lnTo>
                    <a:lnTo>
                      <a:pt x="38" y="12"/>
                    </a:lnTo>
                    <a:lnTo>
                      <a:pt x="38" y="12"/>
                    </a:lnTo>
                    <a:lnTo>
                      <a:pt x="40" y="29"/>
                    </a:lnTo>
                    <a:lnTo>
                      <a:pt x="42" y="44"/>
                    </a:lnTo>
                    <a:lnTo>
                      <a:pt x="43" y="44"/>
                    </a:lnTo>
                    <a:lnTo>
                      <a:pt x="45" y="44"/>
                    </a:lnTo>
                    <a:lnTo>
                      <a:pt x="47" y="44"/>
                    </a:lnTo>
                    <a:lnTo>
                      <a:pt x="48" y="44"/>
                    </a:lnTo>
                    <a:lnTo>
                      <a:pt x="45" y="24"/>
                    </a:lnTo>
                    <a:lnTo>
                      <a:pt x="43" y="0"/>
                    </a:lnTo>
                    <a:lnTo>
                      <a:pt x="42" y="0"/>
                    </a:lnTo>
                    <a:lnTo>
                      <a:pt x="32" y="20"/>
                    </a:lnTo>
                    <a:lnTo>
                      <a:pt x="25" y="35"/>
                    </a:lnTo>
                    <a:lnTo>
                      <a:pt x="15" y="18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636" name="Freeform 428"/>
              <p:cNvSpPr>
                <a:spLocks/>
              </p:cNvSpPr>
              <p:nvPr/>
            </p:nvSpPr>
            <p:spPr bwMode="auto">
              <a:xfrm>
                <a:off x="2178" y="2366"/>
                <a:ext cx="36" cy="43"/>
              </a:xfrm>
              <a:custGeom>
                <a:avLst/>
                <a:gdLst/>
                <a:ahLst/>
                <a:cxnLst>
                  <a:cxn ang="0">
                    <a:pos x="32" y="20"/>
                  </a:cxn>
                  <a:cxn ang="0">
                    <a:pos x="32" y="23"/>
                  </a:cxn>
                  <a:cxn ang="0">
                    <a:pos x="32" y="27"/>
                  </a:cxn>
                  <a:cxn ang="0">
                    <a:pos x="31" y="30"/>
                  </a:cxn>
                  <a:cxn ang="0">
                    <a:pos x="31" y="33"/>
                  </a:cxn>
                  <a:cxn ang="0">
                    <a:pos x="29" y="37"/>
                  </a:cxn>
                  <a:cxn ang="0">
                    <a:pos x="26" y="38"/>
                  </a:cxn>
                  <a:cxn ang="0">
                    <a:pos x="22" y="40"/>
                  </a:cxn>
                  <a:cxn ang="0">
                    <a:pos x="19" y="40"/>
                  </a:cxn>
                  <a:cxn ang="0">
                    <a:pos x="14" y="40"/>
                  </a:cxn>
                  <a:cxn ang="0">
                    <a:pos x="11" y="38"/>
                  </a:cxn>
                  <a:cxn ang="0">
                    <a:pos x="9" y="37"/>
                  </a:cxn>
                  <a:cxn ang="0">
                    <a:pos x="7" y="33"/>
                  </a:cxn>
                  <a:cxn ang="0">
                    <a:pos x="6" y="30"/>
                  </a:cxn>
                  <a:cxn ang="0">
                    <a:pos x="6" y="28"/>
                  </a:cxn>
                  <a:cxn ang="0">
                    <a:pos x="6" y="25"/>
                  </a:cxn>
                  <a:cxn ang="0">
                    <a:pos x="6" y="22"/>
                  </a:cxn>
                  <a:cxn ang="0">
                    <a:pos x="6" y="11"/>
                  </a:cxn>
                  <a:cxn ang="0">
                    <a:pos x="6" y="5"/>
                  </a:cxn>
                  <a:cxn ang="0">
                    <a:pos x="6" y="0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6"/>
                  </a:cxn>
                  <a:cxn ang="0">
                    <a:pos x="0" y="20"/>
                  </a:cxn>
                  <a:cxn ang="0">
                    <a:pos x="0" y="25"/>
                  </a:cxn>
                  <a:cxn ang="0">
                    <a:pos x="0" y="32"/>
                  </a:cxn>
                  <a:cxn ang="0">
                    <a:pos x="2" y="37"/>
                  </a:cxn>
                  <a:cxn ang="0">
                    <a:pos x="6" y="40"/>
                  </a:cxn>
                  <a:cxn ang="0">
                    <a:pos x="11" y="43"/>
                  </a:cxn>
                  <a:cxn ang="0">
                    <a:pos x="17" y="43"/>
                  </a:cxn>
                  <a:cxn ang="0">
                    <a:pos x="24" y="42"/>
                  </a:cxn>
                  <a:cxn ang="0">
                    <a:pos x="27" y="40"/>
                  </a:cxn>
                  <a:cxn ang="0">
                    <a:pos x="32" y="37"/>
                  </a:cxn>
                  <a:cxn ang="0">
                    <a:pos x="34" y="32"/>
                  </a:cxn>
                  <a:cxn ang="0">
                    <a:pos x="34" y="25"/>
                  </a:cxn>
                  <a:cxn ang="0">
                    <a:pos x="36" y="11"/>
                  </a:cxn>
                  <a:cxn ang="0">
                    <a:pos x="36" y="0"/>
                  </a:cxn>
                  <a:cxn ang="0">
                    <a:pos x="34" y="0"/>
                  </a:cxn>
                  <a:cxn ang="0">
                    <a:pos x="34" y="0"/>
                  </a:cxn>
                  <a:cxn ang="0">
                    <a:pos x="32" y="0"/>
                  </a:cxn>
                  <a:cxn ang="0">
                    <a:pos x="31" y="0"/>
                  </a:cxn>
                  <a:cxn ang="0">
                    <a:pos x="32" y="3"/>
                  </a:cxn>
                  <a:cxn ang="0">
                    <a:pos x="32" y="10"/>
                  </a:cxn>
                  <a:cxn ang="0">
                    <a:pos x="32" y="20"/>
                  </a:cxn>
                </a:cxnLst>
                <a:rect l="0" t="0" r="r" b="b"/>
                <a:pathLst>
                  <a:path w="36" h="43">
                    <a:moveTo>
                      <a:pt x="32" y="20"/>
                    </a:moveTo>
                    <a:lnTo>
                      <a:pt x="32" y="23"/>
                    </a:lnTo>
                    <a:lnTo>
                      <a:pt x="32" y="27"/>
                    </a:lnTo>
                    <a:lnTo>
                      <a:pt x="31" y="30"/>
                    </a:lnTo>
                    <a:lnTo>
                      <a:pt x="31" y="33"/>
                    </a:lnTo>
                    <a:lnTo>
                      <a:pt x="29" y="37"/>
                    </a:lnTo>
                    <a:lnTo>
                      <a:pt x="26" y="38"/>
                    </a:lnTo>
                    <a:lnTo>
                      <a:pt x="22" y="40"/>
                    </a:lnTo>
                    <a:lnTo>
                      <a:pt x="19" y="40"/>
                    </a:lnTo>
                    <a:lnTo>
                      <a:pt x="14" y="40"/>
                    </a:lnTo>
                    <a:lnTo>
                      <a:pt x="11" y="38"/>
                    </a:lnTo>
                    <a:lnTo>
                      <a:pt x="9" y="37"/>
                    </a:lnTo>
                    <a:lnTo>
                      <a:pt x="7" y="33"/>
                    </a:lnTo>
                    <a:lnTo>
                      <a:pt x="6" y="30"/>
                    </a:lnTo>
                    <a:lnTo>
                      <a:pt x="6" y="28"/>
                    </a:lnTo>
                    <a:lnTo>
                      <a:pt x="6" y="25"/>
                    </a:lnTo>
                    <a:lnTo>
                      <a:pt x="6" y="22"/>
                    </a:lnTo>
                    <a:lnTo>
                      <a:pt x="6" y="11"/>
                    </a:lnTo>
                    <a:lnTo>
                      <a:pt x="6" y="5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6"/>
                    </a:lnTo>
                    <a:lnTo>
                      <a:pt x="0" y="20"/>
                    </a:lnTo>
                    <a:lnTo>
                      <a:pt x="0" y="25"/>
                    </a:lnTo>
                    <a:lnTo>
                      <a:pt x="0" y="32"/>
                    </a:lnTo>
                    <a:lnTo>
                      <a:pt x="2" y="37"/>
                    </a:lnTo>
                    <a:lnTo>
                      <a:pt x="6" y="40"/>
                    </a:lnTo>
                    <a:lnTo>
                      <a:pt x="11" y="43"/>
                    </a:lnTo>
                    <a:lnTo>
                      <a:pt x="17" y="43"/>
                    </a:lnTo>
                    <a:lnTo>
                      <a:pt x="24" y="42"/>
                    </a:lnTo>
                    <a:lnTo>
                      <a:pt x="27" y="40"/>
                    </a:lnTo>
                    <a:lnTo>
                      <a:pt x="32" y="37"/>
                    </a:lnTo>
                    <a:lnTo>
                      <a:pt x="34" y="32"/>
                    </a:lnTo>
                    <a:lnTo>
                      <a:pt x="34" y="25"/>
                    </a:lnTo>
                    <a:lnTo>
                      <a:pt x="36" y="11"/>
                    </a:lnTo>
                    <a:lnTo>
                      <a:pt x="36" y="0"/>
                    </a:lnTo>
                    <a:lnTo>
                      <a:pt x="34" y="0"/>
                    </a:lnTo>
                    <a:lnTo>
                      <a:pt x="34" y="0"/>
                    </a:lnTo>
                    <a:lnTo>
                      <a:pt x="32" y="0"/>
                    </a:lnTo>
                    <a:lnTo>
                      <a:pt x="31" y="0"/>
                    </a:lnTo>
                    <a:lnTo>
                      <a:pt x="32" y="3"/>
                    </a:lnTo>
                    <a:lnTo>
                      <a:pt x="32" y="10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637" name="Freeform 429"/>
              <p:cNvSpPr>
                <a:spLocks/>
              </p:cNvSpPr>
              <p:nvPr/>
            </p:nvSpPr>
            <p:spPr bwMode="auto">
              <a:xfrm>
                <a:off x="2225" y="2366"/>
                <a:ext cx="32" cy="42"/>
              </a:xfrm>
              <a:custGeom>
                <a:avLst/>
                <a:gdLst/>
                <a:ahLst/>
                <a:cxnLst>
                  <a:cxn ang="0">
                    <a:pos x="0" y="42"/>
                  </a:cxn>
                  <a:cxn ang="0">
                    <a:pos x="2" y="42"/>
                  </a:cxn>
                  <a:cxn ang="0">
                    <a:pos x="4" y="42"/>
                  </a:cxn>
                  <a:cxn ang="0">
                    <a:pos x="6" y="42"/>
                  </a:cxn>
                  <a:cxn ang="0">
                    <a:pos x="7" y="42"/>
                  </a:cxn>
                  <a:cxn ang="0">
                    <a:pos x="7" y="35"/>
                  </a:cxn>
                  <a:cxn ang="0">
                    <a:pos x="7" y="27"/>
                  </a:cxn>
                  <a:cxn ang="0">
                    <a:pos x="7" y="22"/>
                  </a:cxn>
                  <a:cxn ang="0">
                    <a:pos x="7" y="20"/>
                  </a:cxn>
                  <a:cxn ang="0">
                    <a:pos x="7" y="20"/>
                  </a:cxn>
                  <a:cxn ang="0">
                    <a:pos x="7" y="20"/>
                  </a:cxn>
                  <a:cxn ang="0">
                    <a:pos x="7" y="22"/>
                  </a:cxn>
                  <a:cxn ang="0">
                    <a:pos x="12" y="27"/>
                  </a:cxn>
                  <a:cxn ang="0">
                    <a:pos x="17" y="33"/>
                  </a:cxn>
                  <a:cxn ang="0">
                    <a:pos x="26" y="42"/>
                  </a:cxn>
                  <a:cxn ang="0">
                    <a:pos x="27" y="42"/>
                  </a:cxn>
                  <a:cxn ang="0">
                    <a:pos x="29" y="42"/>
                  </a:cxn>
                  <a:cxn ang="0">
                    <a:pos x="31" y="42"/>
                  </a:cxn>
                  <a:cxn ang="0">
                    <a:pos x="32" y="42"/>
                  </a:cxn>
                  <a:cxn ang="0">
                    <a:pos x="22" y="30"/>
                  </a:cxn>
                  <a:cxn ang="0">
                    <a:pos x="12" y="18"/>
                  </a:cxn>
                  <a:cxn ang="0">
                    <a:pos x="21" y="10"/>
                  </a:cxn>
                  <a:cxn ang="0">
                    <a:pos x="31" y="0"/>
                  </a:cxn>
                  <a:cxn ang="0">
                    <a:pos x="29" y="0"/>
                  </a:cxn>
                  <a:cxn ang="0">
                    <a:pos x="29" y="0"/>
                  </a:cxn>
                  <a:cxn ang="0">
                    <a:pos x="27" y="0"/>
                  </a:cxn>
                  <a:cxn ang="0">
                    <a:pos x="26" y="0"/>
                  </a:cxn>
                  <a:cxn ang="0">
                    <a:pos x="17" y="10"/>
                  </a:cxn>
                  <a:cxn ang="0">
                    <a:pos x="7" y="18"/>
                  </a:cxn>
                  <a:cxn ang="0">
                    <a:pos x="7" y="20"/>
                  </a:cxn>
                  <a:cxn ang="0">
                    <a:pos x="7" y="20"/>
                  </a:cxn>
                  <a:cxn ang="0">
                    <a:pos x="7" y="20"/>
                  </a:cxn>
                  <a:cxn ang="0">
                    <a:pos x="7" y="20"/>
                  </a:cxn>
                  <a:cxn ang="0">
                    <a:pos x="7" y="16"/>
                  </a:cxn>
                  <a:cxn ang="0">
                    <a:pos x="7" y="8"/>
                  </a:cxn>
                  <a:cxn ang="0">
                    <a:pos x="7" y="0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8"/>
                  </a:cxn>
                  <a:cxn ang="0">
                    <a:pos x="2" y="16"/>
                  </a:cxn>
                  <a:cxn ang="0">
                    <a:pos x="2" y="27"/>
                  </a:cxn>
                  <a:cxn ang="0">
                    <a:pos x="0" y="35"/>
                  </a:cxn>
                  <a:cxn ang="0">
                    <a:pos x="0" y="42"/>
                  </a:cxn>
                </a:cxnLst>
                <a:rect l="0" t="0" r="r" b="b"/>
                <a:pathLst>
                  <a:path w="32" h="42">
                    <a:moveTo>
                      <a:pt x="0" y="42"/>
                    </a:moveTo>
                    <a:lnTo>
                      <a:pt x="2" y="42"/>
                    </a:lnTo>
                    <a:lnTo>
                      <a:pt x="4" y="42"/>
                    </a:lnTo>
                    <a:lnTo>
                      <a:pt x="6" y="42"/>
                    </a:lnTo>
                    <a:lnTo>
                      <a:pt x="7" y="42"/>
                    </a:lnTo>
                    <a:lnTo>
                      <a:pt x="7" y="35"/>
                    </a:lnTo>
                    <a:lnTo>
                      <a:pt x="7" y="27"/>
                    </a:lnTo>
                    <a:lnTo>
                      <a:pt x="7" y="22"/>
                    </a:lnTo>
                    <a:lnTo>
                      <a:pt x="7" y="20"/>
                    </a:lnTo>
                    <a:lnTo>
                      <a:pt x="7" y="20"/>
                    </a:lnTo>
                    <a:lnTo>
                      <a:pt x="7" y="20"/>
                    </a:lnTo>
                    <a:lnTo>
                      <a:pt x="7" y="22"/>
                    </a:lnTo>
                    <a:lnTo>
                      <a:pt x="12" y="27"/>
                    </a:lnTo>
                    <a:lnTo>
                      <a:pt x="17" y="33"/>
                    </a:lnTo>
                    <a:lnTo>
                      <a:pt x="26" y="42"/>
                    </a:lnTo>
                    <a:lnTo>
                      <a:pt x="27" y="42"/>
                    </a:lnTo>
                    <a:lnTo>
                      <a:pt x="29" y="42"/>
                    </a:lnTo>
                    <a:lnTo>
                      <a:pt x="31" y="42"/>
                    </a:lnTo>
                    <a:lnTo>
                      <a:pt x="32" y="42"/>
                    </a:lnTo>
                    <a:lnTo>
                      <a:pt x="22" y="30"/>
                    </a:lnTo>
                    <a:lnTo>
                      <a:pt x="12" y="18"/>
                    </a:lnTo>
                    <a:lnTo>
                      <a:pt x="21" y="10"/>
                    </a:lnTo>
                    <a:lnTo>
                      <a:pt x="31" y="0"/>
                    </a:lnTo>
                    <a:lnTo>
                      <a:pt x="29" y="0"/>
                    </a:lnTo>
                    <a:lnTo>
                      <a:pt x="29" y="0"/>
                    </a:lnTo>
                    <a:lnTo>
                      <a:pt x="27" y="0"/>
                    </a:lnTo>
                    <a:lnTo>
                      <a:pt x="26" y="0"/>
                    </a:lnTo>
                    <a:lnTo>
                      <a:pt x="17" y="10"/>
                    </a:lnTo>
                    <a:lnTo>
                      <a:pt x="7" y="18"/>
                    </a:lnTo>
                    <a:lnTo>
                      <a:pt x="7" y="20"/>
                    </a:lnTo>
                    <a:lnTo>
                      <a:pt x="7" y="20"/>
                    </a:lnTo>
                    <a:lnTo>
                      <a:pt x="7" y="20"/>
                    </a:lnTo>
                    <a:lnTo>
                      <a:pt x="7" y="20"/>
                    </a:lnTo>
                    <a:lnTo>
                      <a:pt x="7" y="16"/>
                    </a:lnTo>
                    <a:lnTo>
                      <a:pt x="7" y="8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8"/>
                    </a:lnTo>
                    <a:lnTo>
                      <a:pt x="2" y="16"/>
                    </a:lnTo>
                    <a:lnTo>
                      <a:pt x="2" y="27"/>
                    </a:lnTo>
                    <a:lnTo>
                      <a:pt x="0" y="35"/>
                    </a:lnTo>
                    <a:lnTo>
                      <a:pt x="0" y="4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638" name="Freeform 430"/>
              <p:cNvSpPr>
                <a:spLocks/>
              </p:cNvSpPr>
              <p:nvPr/>
            </p:nvSpPr>
            <p:spPr bwMode="auto">
              <a:xfrm>
                <a:off x="2264" y="2366"/>
                <a:ext cx="35" cy="43"/>
              </a:xfrm>
              <a:custGeom>
                <a:avLst/>
                <a:gdLst/>
                <a:ahLst/>
                <a:cxnLst>
                  <a:cxn ang="0">
                    <a:pos x="32" y="20"/>
                  </a:cxn>
                  <a:cxn ang="0">
                    <a:pos x="32" y="23"/>
                  </a:cxn>
                  <a:cxn ang="0">
                    <a:pos x="32" y="27"/>
                  </a:cxn>
                  <a:cxn ang="0">
                    <a:pos x="30" y="30"/>
                  </a:cxn>
                  <a:cxn ang="0">
                    <a:pos x="30" y="33"/>
                  </a:cxn>
                  <a:cxn ang="0">
                    <a:pos x="29" y="37"/>
                  </a:cxn>
                  <a:cxn ang="0">
                    <a:pos x="25" y="38"/>
                  </a:cxn>
                  <a:cxn ang="0">
                    <a:pos x="24" y="40"/>
                  </a:cxn>
                  <a:cxn ang="0">
                    <a:pos x="19" y="40"/>
                  </a:cxn>
                  <a:cxn ang="0">
                    <a:pos x="14" y="40"/>
                  </a:cxn>
                  <a:cxn ang="0">
                    <a:pos x="10" y="38"/>
                  </a:cxn>
                  <a:cxn ang="0">
                    <a:pos x="8" y="37"/>
                  </a:cxn>
                  <a:cxn ang="0">
                    <a:pos x="7" y="33"/>
                  </a:cxn>
                  <a:cxn ang="0">
                    <a:pos x="5" y="30"/>
                  </a:cxn>
                  <a:cxn ang="0">
                    <a:pos x="5" y="28"/>
                  </a:cxn>
                  <a:cxn ang="0">
                    <a:pos x="5" y="25"/>
                  </a:cxn>
                  <a:cxn ang="0">
                    <a:pos x="5" y="22"/>
                  </a:cxn>
                  <a:cxn ang="0">
                    <a:pos x="5" y="11"/>
                  </a:cxn>
                  <a:cxn ang="0">
                    <a:pos x="5" y="5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3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6"/>
                  </a:cxn>
                  <a:cxn ang="0">
                    <a:pos x="0" y="20"/>
                  </a:cxn>
                  <a:cxn ang="0">
                    <a:pos x="0" y="25"/>
                  </a:cxn>
                  <a:cxn ang="0">
                    <a:pos x="0" y="32"/>
                  </a:cxn>
                  <a:cxn ang="0">
                    <a:pos x="2" y="37"/>
                  </a:cxn>
                  <a:cxn ang="0">
                    <a:pos x="7" y="40"/>
                  </a:cxn>
                  <a:cxn ang="0">
                    <a:pos x="10" y="43"/>
                  </a:cxn>
                  <a:cxn ang="0">
                    <a:pos x="17" y="43"/>
                  </a:cxn>
                  <a:cxn ang="0">
                    <a:pos x="24" y="42"/>
                  </a:cxn>
                  <a:cxn ang="0">
                    <a:pos x="29" y="40"/>
                  </a:cxn>
                  <a:cxn ang="0">
                    <a:pos x="32" y="37"/>
                  </a:cxn>
                  <a:cxn ang="0">
                    <a:pos x="34" y="32"/>
                  </a:cxn>
                  <a:cxn ang="0">
                    <a:pos x="34" y="25"/>
                  </a:cxn>
                  <a:cxn ang="0">
                    <a:pos x="35" y="11"/>
                  </a:cxn>
                  <a:cxn ang="0">
                    <a:pos x="35" y="0"/>
                  </a:cxn>
                  <a:cxn ang="0">
                    <a:pos x="35" y="0"/>
                  </a:cxn>
                  <a:cxn ang="0">
                    <a:pos x="34" y="0"/>
                  </a:cxn>
                  <a:cxn ang="0">
                    <a:pos x="32" y="0"/>
                  </a:cxn>
                  <a:cxn ang="0">
                    <a:pos x="30" y="0"/>
                  </a:cxn>
                  <a:cxn ang="0">
                    <a:pos x="32" y="3"/>
                  </a:cxn>
                  <a:cxn ang="0">
                    <a:pos x="32" y="10"/>
                  </a:cxn>
                  <a:cxn ang="0">
                    <a:pos x="32" y="20"/>
                  </a:cxn>
                </a:cxnLst>
                <a:rect l="0" t="0" r="r" b="b"/>
                <a:pathLst>
                  <a:path w="35" h="43">
                    <a:moveTo>
                      <a:pt x="32" y="20"/>
                    </a:moveTo>
                    <a:lnTo>
                      <a:pt x="32" y="23"/>
                    </a:lnTo>
                    <a:lnTo>
                      <a:pt x="32" y="27"/>
                    </a:lnTo>
                    <a:lnTo>
                      <a:pt x="30" y="30"/>
                    </a:lnTo>
                    <a:lnTo>
                      <a:pt x="30" y="33"/>
                    </a:lnTo>
                    <a:lnTo>
                      <a:pt x="29" y="37"/>
                    </a:lnTo>
                    <a:lnTo>
                      <a:pt x="25" y="38"/>
                    </a:lnTo>
                    <a:lnTo>
                      <a:pt x="24" y="40"/>
                    </a:lnTo>
                    <a:lnTo>
                      <a:pt x="19" y="40"/>
                    </a:lnTo>
                    <a:lnTo>
                      <a:pt x="14" y="40"/>
                    </a:lnTo>
                    <a:lnTo>
                      <a:pt x="10" y="38"/>
                    </a:lnTo>
                    <a:lnTo>
                      <a:pt x="8" y="37"/>
                    </a:lnTo>
                    <a:lnTo>
                      <a:pt x="7" y="33"/>
                    </a:lnTo>
                    <a:lnTo>
                      <a:pt x="5" y="30"/>
                    </a:lnTo>
                    <a:lnTo>
                      <a:pt x="5" y="28"/>
                    </a:lnTo>
                    <a:lnTo>
                      <a:pt x="5" y="25"/>
                    </a:lnTo>
                    <a:lnTo>
                      <a:pt x="5" y="22"/>
                    </a:lnTo>
                    <a:lnTo>
                      <a:pt x="5" y="11"/>
                    </a:lnTo>
                    <a:lnTo>
                      <a:pt x="5" y="5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6"/>
                    </a:lnTo>
                    <a:lnTo>
                      <a:pt x="0" y="20"/>
                    </a:lnTo>
                    <a:lnTo>
                      <a:pt x="0" y="25"/>
                    </a:lnTo>
                    <a:lnTo>
                      <a:pt x="0" y="32"/>
                    </a:lnTo>
                    <a:lnTo>
                      <a:pt x="2" y="37"/>
                    </a:lnTo>
                    <a:lnTo>
                      <a:pt x="7" y="40"/>
                    </a:lnTo>
                    <a:lnTo>
                      <a:pt x="10" y="43"/>
                    </a:lnTo>
                    <a:lnTo>
                      <a:pt x="17" y="43"/>
                    </a:lnTo>
                    <a:lnTo>
                      <a:pt x="24" y="42"/>
                    </a:lnTo>
                    <a:lnTo>
                      <a:pt x="29" y="40"/>
                    </a:lnTo>
                    <a:lnTo>
                      <a:pt x="32" y="37"/>
                    </a:lnTo>
                    <a:lnTo>
                      <a:pt x="34" y="32"/>
                    </a:lnTo>
                    <a:lnTo>
                      <a:pt x="34" y="25"/>
                    </a:lnTo>
                    <a:lnTo>
                      <a:pt x="35" y="11"/>
                    </a:lnTo>
                    <a:lnTo>
                      <a:pt x="35" y="0"/>
                    </a:lnTo>
                    <a:lnTo>
                      <a:pt x="35" y="0"/>
                    </a:lnTo>
                    <a:lnTo>
                      <a:pt x="34" y="0"/>
                    </a:lnTo>
                    <a:lnTo>
                      <a:pt x="32" y="0"/>
                    </a:lnTo>
                    <a:lnTo>
                      <a:pt x="30" y="0"/>
                    </a:lnTo>
                    <a:lnTo>
                      <a:pt x="32" y="3"/>
                    </a:lnTo>
                    <a:lnTo>
                      <a:pt x="32" y="10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639" name="Freeform 431"/>
              <p:cNvSpPr>
                <a:spLocks noEditPoints="1"/>
              </p:cNvSpPr>
              <p:nvPr/>
            </p:nvSpPr>
            <p:spPr bwMode="auto">
              <a:xfrm>
                <a:off x="2311" y="2366"/>
                <a:ext cx="30" cy="42"/>
              </a:xfrm>
              <a:custGeom>
                <a:avLst/>
                <a:gdLst/>
                <a:ahLst/>
                <a:cxnLst>
                  <a:cxn ang="0">
                    <a:pos x="7" y="8"/>
                  </a:cxn>
                  <a:cxn ang="0">
                    <a:pos x="9" y="1"/>
                  </a:cxn>
                  <a:cxn ang="0">
                    <a:pos x="14" y="1"/>
                  </a:cxn>
                  <a:cxn ang="0">
                    <a:pos x="17" y="3"/>
                  </a:cxn>
                  <a:cxn ang="0">
                    <a:pos x="20" y="5"/>
                  </a:cxn>
                  <a:cxn ang="0">
                    <a:pos x="22" y="8"/>
                  </a:cxn>
                  <a:cxn ang="0">
                    <a:pos x="22" y="13"/>
                  </a:cxn>
                  <a:cxn ang="0">
                    <a:pos x="19" y="16"/>
                  </a:cxn>
                  <a:cxn ang="0">
                    <a:pos x="15" y="18"/>
                  </a:cxn>
                  <a:cxn ang="0">
                    <a:pos x="12" y="20"/>
                  </a:cxn>
                  <a:cxn ang="0">
                    <a:pos x="9" y="20"/>
                  </a:cxn>
                  <a:cxn ang="0">
                    <a:pos x="7" y="16"/>
                  </a:cxn>
                  <a:cxn ang="0">
                    <a:pos x="0" y="35"/>
                  </a:cxn>
                  <a:cxn ang="0">
                    <a:pos x="2" y="42"/>
                  </a:cxn>
                  <a:cxn ang="0">
                    <a:pos x="5" y="42"/>
                  </a:cxn>
                  <a:cxn ang="0">
                    <a:pos x="7" y="35"/>
                  </a:cxn>
                  <a:cxn ang="0">
                    <a:pos x="7" y="22"/>
                  </a:cxn>
                  <a:cxn ang="0">
                    <a:pos x="14" y="27"/>
                  </a:cxn>
                  <a:cxn ang="0">
                    <a:pos x="22" y="38"/>
                  </a:cxn>
                  <a:cxn ang="0">
                    <a:pos x="25" y="42"/>
                  </a:cxn>
                  <a:cxn ang="0">
                    <a:pos x="29" y="42"/>
                  </a:cxn>
                  <a:cxn ang="0">
                    <a:pos x="22" y="32"/>
                  </a:cxn>
                  <a:cxn ang="0">
                    <a:pos x="17" y="22"/>
                  </a:cxn>
                  <a:cxn ang="0">
                    <a:pos x="20" y="20"/>
                  </a:cxn>
                  <a:cxn ang="0">
                    <a:pos x="24" y="16"/>
                  </a:cxn>
                  <a:cxn ang="0">
                    <a:pos x="27" y="11"/>
                  </a:cxn>
                  <a:cxn ang="0">
                    <a:pos x="27" y="6"/>
                  </a:cxn>
                  <a:cxn ang="0">
                    <a:pos x="24" y="1"/>
                  </a:cxn>
                  <a:cxn ang="0">
                    <a:pos x="14" y="0"/>
                  </a:cxn>
                  <a:cxn ang="0">
                    <a:pos x="10" y="0"/>
                  </a:cxn>
                  <a:cxn ang="0">
                    <a:pos x="7" y="0"/>
                  </a:cxn>
                  <a:cxn ang="0">
                    <a:pos x="0" y="0"/>
                  </a:cxn>
                  <a:cxn ang="0">
                    <a:pos x="2" y="16"/>
                  </a:cxn>
                </a:cxnLst>
                <a:rect l="0" t="0" r="r" b="b"/>
                <a:pathLst>
                  <a:path w="30" h="42">
                    <a:moveTo>
                      <a:pt x="7" y="16"/>
                    </a:moveTo>
                    <a:lnTo>
                      <a:pt x="7" y="8"/>
                    </a:lnTo>
                    <a:lnTo>
                      <a:pt x="7" y="1"/>
                    </a:lnTo>
                    <a:lnTo>
                      <a:pt x="9" y="1"/>
                    </a:lnTo>
                    <a:lnTo>
                      <a:pt x="12" y="1"/>
                    </a:lnTo>
                    <a:lnTo>
                      <a:pt x="14" y="1"/>
                    </a:lnTo>
                    <a:lnTo>
                      <a:pt x="15" y="1"/>
                    </a:lnTo>
                    <a:lnTo>
                      <a:pt x="17" y="3"/>
                    </a:lnTo>
                    <a:lnTo>
                      <a:pt x="19" y="3"/>
                    </a:lnTo>
                    <a:lnTo>
                      <a:pt x="20" y="5"/>
                    </a:lnTo>
                    <a:lnTo>
                      <a:pt x="20" y="6"/>
                    </a:lnTo>
                    <a:lnTo>
                      <a:pt x="22" y="8"/>
                    </a:lnTo>
                    <a:lnTo>
                      <a:pt x="22" y="10"/>
                    </a:lnTo>
                    <a:lnTo>
                      <a:pt x="22" y="13"/>
                    </a:lnTo>
                    <a:lnTo>
                      <a:pt x="20" y="15"/>
                    </a:lnTo>
                    <a:lnTo>
                      <a:pt x="19" y="16"/>
                    </a:lnTo>
                    <a:lnTo>
                      <a:pt x="19" y="18"/>
                    </a:lnTo>
                    <a:lnTo>
                      <a:pt x="15" y="18"/>
                    </a:lnTo>
                    <a:lnTo>
                      <a:pt x="14" y="18"/>
                    </a:lnTo>
                    <a:lnTo>
                      <a:pt x="12" y="20"/>
                    </a:lnTo>
                    <a:lnTo>
                      <a:pt x="10" y="20"/>
                    </a:lnTo>
                    <a:lnTo>
                      <a:pt x="9" y="20"/>
                    </a:lnTo>
                    <a:lnTo>
                      <a:pt x="7" y="20"/>
                    </a:lnTo>
                    <a:lnTo>
                      <a:pt x="7" y="16"/>
                    </a:lnTo>
                    <a:close/>
                    <a:moveTo>
                      <a:pt x="2" y="27"/>
                    </a:moveTo>
                    <a:lnTo>
                      <a:pt x="0" y="35"/>
                    </a:lnTo>
                    <a:lnTo>
                      <a:pt x="0" y="42"/>
                    </a:lnTo>
                    <a:lnTo>
                      <a:pt x="2" y="42"/>
                    </a:lnTo>
                    <a:lnTo>
                      <a:pt x="3" y="42"/>
                    </a:lnTo>
                    <a:lnTo>
                      <a:pt x="5" y="42"/>
                    </a:lnTo>
                    <a:lnTo>
                      <a:pt x="7" y="42"/>
                    </a:lnTo>
                    <a:lnTo>
                      <a:pt x="7" y="35"/>
                    </a:lnTo>
                    <a:lnTo>
                      <a:pt x="7" y="27"/>
                    </a:lnTo>
                    <a:lnTo>
                      <a:pt x="7" y="22"/>
                    </a:lnTo>
                    <a:lnTo>
                      <a:pt x="9" y="22"/>
                    </a:lnTo>
                    <a:lnTo>
                      <a:pt x="14" y="27"/>
                    </a:lnTo>
                    <a:lnTo>
                      <a:pt x="17" y="33"/>
                    </a:lnTo>
                    <a:lnTo>
                      <a:pt x="22" y="38"/>
                    </a:lnTo>
                    <a:lnTo>
                      <a:pt x="24" y="42"/>
                    </a:lnTo>
                    <a:lnTo>
                      <a:pt x="25" y="42"/>
                    </a:lnTo>
                    <a:lnTo>
                      <a:pt x="27" y="42"/>
                    </a:lnTo>
                    <a:lnTo>
                      <a:pt x="29" y="42"/>
                    </a:lnTo>
                    <a:lnTo>
                      <a:pt x="30" y="42"/>
                    </a:lnTo>
                    <a:lnTo>
                      <a:pt x="22" y="32"/>
                    </a:lnTo>
                    <a:lnTo>
                      <a:pt x="15" y="22"/>
                    </a:lnTo>
                    <a:lnTo>
                      <a:pt x="17" y="22"/>
                    </a:lnTo>
                    <a:lnTo>
                      <a:pt x="19" y="20"/>
                    </a:lnTo>
                    <a:lnTo>
                      <a:pt x="20" y="20"/>
                    </a:lnTo>
                    <a:lnTo>
                      <a:pt x="22" y="18"/>
                    </a:lnTo>
                    <a:lnTo>
                      <a:pt x="24" y="16"/>
                    </a:lnTo>
                    <a:lnTo>
                      <a:pt x="25" y="15"/>
                    </a:lnTo>
                    <a:lnTo>
                      <a:pt x="27" y="11"/>
                    </a:lnTo>
                    <a:lnTo>
                      <a:pt x="27" y="10"/>
                    </a:lnTo>
                    <a:lnTo>
                      <a:pt x="27" y="6"/>
                    </a:lnTo>
                    <a:lnTo>
                      <a:pt x="25" y="3"/>
                    </a:lnTo>
                    <a:lnTo>
                      <a:pt x="24" y="1"/>
                    </a:lnTo>
                    <a:lnTo>
                      <a:pt x="19" y="0"/>
                    </a:lnTo>
                    <a:lnTo>
                      <a:pt x="14" y="0"/>
                    </a:lnTo>
                    <a:lnTo>
                      <a:pt x="12" y="0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0" y="8"/>
                    </a:lnTo>
                    <a:lnTo>
                      <a:pt x="2" y="16"/>
                    </a:lnTo>
                    <a:lnTo>
                      <a:pt x="2" y="2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640" name="Freeform 432"/>
              <p:cNvSpPr>
                <a:spLocks/>
              </p:cNvSpPr>
              <p:nvPr/>
            </p:nvSpPr>
            <p:spPr bwMode="auto">
              <a:xfrm>
                <a:off x="2350" y="2366"/>
                <a:ext cx="35" cy="43"/>
              </a:xfrm>
              <a:custGeom>
                <a:avLst/>
                <a:gdLst/>
                <a:ahLst/>
                <a:cxnLst>
                  <a:cxn ang="0">
                    <a:pos x="32" y="20"/>
                  </a:cxn>
                  <a:cxn ang="0">
                    <a:pos x="32" y="23"/>
                  </a:cxn>
                  <a:cxn ang="0">
                    <a:pos x="32" y="27"/>
                  </a:cxn>
                  <a:cxn ang="0">
                    <a:pos x="30" y="30"/>
                  </a:cxn>
                  <a:cxn ang="0">
                    <a:pos x="30" y="33"/>
                  </a:cxn>
                  <a:cxn ang="0">
                    <a:pos x="28" y="37"/>
                  </a:cxn>
                  <a:cxn ang="0">
                    <a:pos x="27" y="38"/>
                  </a:cxn>
                  <a:cxn ang="0">
                    <a:pos x="23" y="40"/>
                  </a:cxn>
                  <a:cxn ang="0">
                    <a:pos x="18" y="40"/>
                  </a:cxn>
                  <a:cxn ang="0">
                    <a:pos x="13" y="40"/>
                  </a:cxn>
                  <a:cxn ang="0">
                    <a:pos x="10" y="38"/>
                  </a:cxn>
                  <a:cxn ang="0">
                    <a:pos x="8" y="37"/>
                  </a:cxn>
                  <a:cxn ang="0">
                    <a:pos x="6" y="33"/>
                  </a:cxn>
                  <a:cxn ang="0">
                    <a:pos x="5" y="30"/>
                  </a:cxn>
                  <a:cxn ang="0">
                    <a:pos x="5" y="28"/>
                  </a:cxn>
                  <a:cxn ang="0">
                    <a:pos x="5" y="25"/>
                  </a:cxn>
                  <a:cxn ang="0">
                    <a:pos x="5" y="22"/>
                  </a:cxn>
                  <a:cxn ang="0">
                    <a:pos x="5" y="11"/>
                  </a:cxn>
                  <a:cxn ang="0">
                    <a:pos x="5" y="5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6"/>
                  </a:cxn>
                  <a:cxn ang="0">
                    <a:pos x="0" y="20"/>
                  </a:cxn>
                  <a:cxn ang="0">
                    <a:pos x="0" y="25"/>
                  </a:cxn>
                  <a:cxn ang="0">
                    <a:pos x="0" y="32"/>
                  </a:cxn>
                  <a:cxn ang="0">
                    <a:pos x="3" y="37"/>
                  </a:cxn>
                  <a:cxn ang="0">
                    <a:pos x="6" y="40"/>
                  </a:cxn>
                  <a:cxn ang="0">
                    <a:pos x="10" y="43"/>
                  </a:cxn>
                  <a:cxn ang="0">
                    <a:pos x="17" y="43"/>
                  </a:cxn>
                  <a:cxn ang="0">
                    <a:pos x="23" y="42"/>
                  </a:cxn>
                  <a:cxn ang="0">
                    <a:pos x="28" y="40"/>
                  </a:cxn>
                  <a:cxn ang="0">
                    <a:pos x="32" y="37"/>
                  </a:cxn>
                  <a:cxn ang="0">
                    <a:pos x="33" y="32"/>
                  </a:cxn>
                  <a:cxn ang="0">
                    <a:pos x="33" y="25"/>
                  </a:cxn>
                  <a:cxn ang="0">
                    <a:pos x="35" y="11"/>
                  </a:cxn>
                  <a:cxn ang="0">
                    <a:pos x="35" y="0"/>
                  </a:cxn>
                  <a:cxn ang="0">
                    <a:pos x="35" y="0"/>
                  </a:cxn>
                  <a:cxn ang="0">
                    <a:pos x="33" y="0"/>
                  </a:cxn>
                  <a:cxn ang="0">
                    <a:pos x="32" y="0"/>
                  </a:cxn>
                  <a:cxn ang="0">
                    <a:pos x="32" y="0"/>
                  </a:cxn>
                  <a:cxn ang="0">
                    <a:pos x="32" y="3"/>
                  </a:cxn>
                  <a:cxn ang="0">
                    <a:pos x="32" y="10"/>
                  </a:cxn>
                  <a:cxn ang="0">
                    <a:pos x="32" y="20"/>
                  </a:cxn>
                </a:cxnLst>
                <a:rect l="0" t="0" r="r" b="b"/>
                <a:pathLst>
                  <a:path w="35" h="43">
                    <a:moveTo>
                      <a:pt x="32" y="20"/>
                    </a:moveTo>
                    <a:lnTo>
                      <a:pt x="32" y="23"/>
                    </a:lnTo>
                    <a:lnTo>
                      <a:pt x="32" y="27"/>
                    </a:lnTo>
                    <a:lnTo>
                      <a:pt x="30" y="30"/>
                    </a:lnTo>
                    <a:lnTo>
                      <a:pt x="30" y="33"/>
                    </a:lnTo>
                    <a:lnTo>
                      <a:pt x="28" y="37"/>
                    </a:lnTo>
                    <a:lnTo>
                      <a:pt x="27" y="38"/>
                    </a:lnTo>
                    <a:lnTo>
                      <a:pt x="23" y="40"/>
                    </a:lnTo>
                    <a:lnTo>
                      <a:pt x="18" y="40"/>
                    </a:lnTo>
                    <a:lnTo>
                      <a:pt x="13" y="40"/>
                    </a:lnTo>
                    <a:lnTo>
                      <a:pt x="10" y="38"/>
                    </a:lnTo>
                    <a:lnTo>
                      <a:pt x="8" y="37"/>
                    </a:lnTo>
                    <a:lnTo>
                      <a:pt x="6" y="33"/>
                    </a:lnTo>
                    <a:lnTo>
                      <a:pt x="5" y="30"/>
                    </a:lnTo>
                    <a:lnTo>
                      <a:pt x="5" y="28"/>
                    </a:lnTo>
                    <a:lnTo>
                      <a:pt x="5" y="25"/>
                    </a:lnTo>
                    <a:lnTo>
                      <a:pt x="5" y="22"/>
                    </a:lnTo>
                    <a:lnTo>
                      <a:pt x="5" y="11"/>
                    </a:lnTo>
                    <a:lnTo>
                      <a:pt x="5" y="5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6"/>
                    </a:lnTo>
                    <a:lnTo>
                      <a:pt x="0" y="20"/>
                    </a:lnTo>
                    <a:lnTo>
                      <a:pt x="0" y="25"/>
                    </a:lnTo>
                    <a:lnTo>
                      <a:pt x="0" y="32"/>
                    </a:lnTo>
                    <a:lnTo>
                      <a:pt x="3" y="37"/>
                    </a:lnTo>
                    <a:lnTo>
                      <a:pt x="6" y="40"/>
                    </a:lnTo>
                    <a:lnTo>
                      <a:pt x="10" y="43"/>
                    </a:lnTo>
                    <a:lnTo>
                      <a:pt x="17" y="43"/>
                    </a:lnTo>
                    <a:lnTo>
                      <a:pt x="23" y="42"/>
                    </a:lnTo>
                    <a:lnTo>
                      <a:pt x="28" y="40"/>
                    </a:lnTo>
                    <a:lnTo>
                      <a:pt x="32" y="37"/>
                    </a:lnTo>
                    <a:lnTo>
                      <a:pt x="33" y="32"/>
                    </a:lnTo>
                    <a:lnTo>
                      <a:pt x="33" y="25"/>
                    </a:lnTo>
                    <a:lnTo>
                      <a:pt x="35" y="11"/>
                    </a:lnTo>
                    <a:lnTo>
                      <a:pt x="35" y="0"/>
                    </a:lnTo>
                    <a:lnTo>
                      <a:pt x="35" y="0"/>
                    </a:lnTo>
                    <a:lnTo>
                      <a:pt x="33" y="0"/>
                    </a:lnTo>
                    <a:lnTo>
                      <a:pt x="32" y="0"/>
                    </a:lnTo>
                    <a:lnTo>
                      <a:pt x="32" y="0"/>
                    </a:lnTo>
                    <a:lnTo>
                      <a:pt x="32" y="3"/>
                    </a:lnTo>
                    <a:lnTo>
                      <a:pt x="32" y="10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641" name="Freeform 433"/>
              <p:cNvSpPr>
                <a:spLocks/>
              </p:cNvSpPr>
              <p:nvPr/>
            </p:nvSpPr>
            <p:spPr bwMode="auto">
              <a:xfrm>
                <a:off x="2415" y="2364"/>
                <a:ext cx="35" cy="45"/>
              </a:xfrm>
              <a:custGeom>
                <a:avLst/>
                <a:gdLst/>
                <a:ahLst/>
                <a:cxnLst>
                  <a:cxn ang="0">
                    <a:pos x="34" y="45"/>
                  </a:cxn>
                  <a:cxn ang="0">
                    <a:pos x="34" y="35"/>
                  </a:cxn>
                  <a:cxn ang="0">
                    <a:pos x="34" y="22"/>
                  </a:cxn>
                  <a:cxn ang="0">
                    <a:pos x="35" y="12"/>
                  </a:cxn>
                  <a:cxn ang="0">
                    <a:pos x="35" y="2"/>
                  </a:cxn>
                  <a:cxn ang="0">
                    <a:pos x="34" y="2"/>
                  </a:cxn>
                  <a:cxn ang="0">
                    <a:pos x="34" y="2"/>
                  </a:cxn>
                  <a:cxn ang="0">
                    <a:pos x="32" y="2"/>
                  </a:cxn>
                  <a:cxn ang="0">
                    <a:pos x="32" y="2"/>
                  </a:cxn>
                  <a:cxn ang="0">
                    <a:pos x="32" y="17"/>
                  </a:cxn>
                  <a:cxn ang="0">
                    <a:pos x="32" y="34"/>
                  </a:cxn>
                  <a:cxn ang="0">
                    <a:pos x="17" y="18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5"/>
                  </a:cxn>
                  <a:cxn ang="0">
                    <a:pos x="0" y="10"/>
                  </a:cxn>
                  <a:cxn ang="0">
                    <a:pos x="0" y="17"/>
                  </a:cxn>
                  <a:cxn ang="0">
                    <a:pos x="0" y="25"/>
                  </a:cxn>
                  <a:cxn ang="0">
                    <a:pos x="0" y="34"/>
                  </a:cxn>
                  <a:cxn ang="0">
                    <a:pos x="0" y="40"/>
                  </a:cxn>
                  <a:cxn ang="0">
                    <a:pos x="0" y="44"/>
                  </a:cxn>
                  <a:cxn ang="0">
                    <a:pos x="0" y="44"/>
                  </a:cxn>
                  <a:cxn ang="0">
                    <a:pos x="2" y="44"/>
                  </a:cxn>
                  <a:cxn ang="0">
                    <a:pos x="2" y="44"/>
                  </a:cxn>
                  <a:cxn ang="0">
                    <a:pos x="4" y="44"/>
                  </a:cxn>
                  <a:cxn ang="0">
                    <a:pos x="4" y="40"/>
                  </a:cxn>
                  <a:cxn ang="0">
                    <a:pos x="4" y="35"/>
                  </a:cxn>
                  <a:cxn ang="0">
                    <a:pos x="4" y="29"/>
                  </a:cxn>
                  <a:cxn ang="0">
                    <a:pos x="4" y="24"/>
                  </a:cxn>
                  <a:cxn ang="0">
                    <a:pos x="4" y="15"/>
                  </a:cxn>
                  <a:cxn ang="0">
                    <a:pos x="4" y="10"/>
                  </a:cxn>
                  <a:cxn ang="0">
                    <a:pos x="19" y="29"/>
                  </a:cxn>
                  <a:cxn ang="0">
                    <a:pos x="34" y="45"/>
                  </a:cxn>
                  <a:cxn ang="0">
                    <a:pos x="34" y="45"/>
                  </a:cxn>
                </a:cxnLst>
                <a:rect l="0" t="0" r="r" b="b"/>
                <a:pathLst>
                  <a:path w="35" h="45">
                    <a:moveTo>
                      <a:pt x="34" y="45"/>
                    </a:moveTo>
                    <a:lnTo>
                      <a:pt x="34" y="35"/>
                    </a:lnTo>
                    <a:lnTo>
                      <a:pt x="34" y="22"/>
                    </a:lnTo>
                    <a:lnTo>
                      <a:pt x="35" y="12"/>
                    </a:lnTo>
                    <a:lnTo>
                      <a:pt x="35" y="2"/>
                    </a:lnTo>
                    <a:lnTo>
                      <a:pt x="34" y="2"/>
                    </a:lnTo>
                    <a:lnTo>
                      <a:pt x="34" y="2"/>
                    </a:lnTo>
                    <a:lnTo>
                      <a:pt x="32" y="2"/>
                    </a:lnTo>
                    <a:lnTo>
                      <a:pt x="32" y="2"/>
                    </a:lnTo>
                    <a:lnTo>
                      <a:pt x="32" y="17"/>
                    </a:lnTo>
                    <a:lnTo>
                      <a:pt x="32" y="34"/>
                    </a:lnTo>
                    <a:lnTo>
                      <a:pt x="17" y="18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17"/>
                    </a:lnTo>
                    <a:lnTo>
                      <a:pt x="0" y="25"/>
                    </a:lnTo>
                    <a:lnTo>
                      <a:pt x="0" y="34"/>
                    </a:lnTo>
                    <a:lnTo>
                      <a:pt x="0" y="40"/>
                    </a:lnTo>
                    <a:lnTo>
                      <a:pt x="0" y="44"/>
                    </a:lnTo>
                    <a:lnTo>
                      <a:pt x="0" y="44"/>
                    </a:lnTo>
                    <a:lnTo>
                      <a:pt x="2" y="44"/>
                    </a:lnTo>
                    <a:lnTo>
                      <a:pt x="2" y="44"/>
                    </a:lnTo>
                    <a:lnTo>
                      <a:pt x="4" y="44"/>
                    </a:lnTo>
                    <a:lnTo>
                      <a:pt x="4" y="40"/>
                    </a:lnTo>
                    <a:lnTo>
                      <a:pt x="4" y="35"/>
                    </a:lnTo>
                    <a:lnTo>
                      <a:pt x="4" y="29"/>
                    </a:lnTo>
                    <a:lnTo>
                      <a:pt x="4" y="24"/>
                    </a:lnTo>
                    <a:lnTo>
                      <a:pt x="4" y="15"/>
                    </a:lnTo>
                    <a:lnTo>
                      <a:pt x="4" y="10"/>
                    </a:lnTo>
                    <a:lnTo>
                      <a:pt x="19" y="29"/>
                    </a:lnTo>
                    <a:lnTo>
                      <a:pt x="34" y="45"/>
                    </a:lnTo>
                    <a:lnTo>
                      <a:pt x="34" y="4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642" name="Freeform 434"/>
              <p:cNvSpPr>
                <a:spLocks/>
              </p:cNvSpPr>
              <p:nvPr/>
            </p:nvSpPr>
            <p:spPr bwMode="auto">
              <a:xfrm>
                <a:off x="2459" y="2366"/>
                <a:ext cx="33" cy="42"/>
              </a:xfrm>
              <a:custGeom>
                <a:avLst/>
                <a:gdLst/>
                <a:ahLst/>
                <a:cxnLst>
                  <a:cxn ang="0">
                    <a:pos x="13" y="25"/>
                  </a:cxn>
                  <a:cxn ang="0">
                    <a:pos x="13" y="35"/>
                  </a:cxn>
                  <a:cxn ang="0">
                    <a:pos x="13" y="42"/>
                  </a:cxn>
                  <a:cxn ang="0">
                    <a:pos x="15" y="42"/>
                  </a:cxn>
                  <a:cxn ang="0">
                    <a:pos x="17" y="42"/>
                  </a:cxn>
                  <a:cxn ang="0">
                    <a:pos x="18" y="42"/>
                  </a:cxn>
                  <a:cxn ang="0">
                    <a:pos x="20" y="42"/>
                  </a:cxn>
                  <a:cxn ang="0">
                    <a:pos x="18" y="33"/>
                  </a:cxn>
                  <a:cxn ang="0">
                    <a:pos x="18" y="25"/>
                  </a:cxn>
                  <a:cxn ang="0">
                    <a:pos x="22" y="20"/>
                  </a:cxn>
                  <a:cxn ang="0">
                    <a:pos x="25" y="15"/>
                  </a:cxn>
                  <a:cxn ang="0">
                    <a:pos x="28" y="8"/>
                  </a:cxn>
                  <a:cxn ang="0">
                    <a:pos x="33" y="0"/>
                  </a:cxn>
                  <a:cxn ang="0">
                    <a:pos x="32" y="0"/>
                  </a:cxn>
                  <a:cxn ang="0">
                    <a:pos x="32" y="0"/>
                  </a:cxn>
                  <a:cxn ang="0">
                    <a:pos x="30" y="0"/>
                  </a:cxn>
                  <a:cxn ang="0">
                    <a:pos x="28" y="0"/>
                  </a:cxn>
                  <a:cxn ang="0">
                    <a:pos x="23" y="11"/>
                  </a:cxn>
                  <a:cxn ang="0">
                    <a:pos x="17" y="22"/>
                  </a:cxn>
                  <a:cxn ang="0">
                    <a:pos x="12" y="10"/>
                  </a:cxn>
                  <a:cxn ang="0">
                    <a:pos x="7" y="0"/>
                  </a:cxn>
                  <a:cxn ang="0">
                    <a:pos x="5" y="0"/>
                  </a:cxn>
                  <a:cxn ang="0">
                    <a:pos x="3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7" y="11"/>
                  </a:cxn>
                  <a:cxn ang="0">
                    <a:pos x="13" y="25"/>
                  </a:cxn>
                </a:cxnLst>
                <a:rect l="0" t="0" r="r" b="b"/>
                <a:pathLst>
                  <a:path w="33" h="42">
                    <a:moveTo>
                      <a:pt x="13" y="25"/>
                    </a:moveTo>
                    <a:lnTo>
                      <a:pt x="13" y="35"/>
                    </a:lnTo>
                    <a:lnTo>
                      <a:pt x="13" y="42"/>
                    </a:lnTo>
                    <a:lnTo>
                      <a:pt x="15" y="42"/>
                    </a:lnTo>
                    <a:lnTo>
                      <a:pt x="17" y="42"/>
                    </a:lnTo>
                    <a:lnTo>
                      <a:pt x="18" y="42"/>
                    </a:lnTo>
                    <a:lnTo>
                      <a:pt x="20" y="42"/>
                    </a:lnTo>
                    <a:lnTo>
                      <a:pt x="18" y="33"/>
                    </a:lnTo>
                    <a:lnTo>
                      <a:pt x="18" y="25"/>
                    </a:lnTo>
                    <a:lnTo>
                      <a:pt x="22" y="20"/>
                    </a:lnTo>
                    <a:lnTo>
                      <a:pt x="25" y="15"/>
                    </a:lnTo>
                    <a:lnTo>
                      <a:pt x="28" y="8"/>
                    </a:lnTo>
                    <a:lnTo>
                      <a:pt x="33" y="0"/>
                    </a:lnTo>
                    <a:lnTo>
                      <a:pt x="32" y="0"/>
                    </a:lnTo>
                    <a:lnTo>
                      <a:pt x="32" y="0"/>
                    </a:lnTo>
                    <a:lnTo>
                      <a:pt x="30" y="0"/>
                    </a:lnTo>
                    <a:lnTo>
                      <a:pt x="28" y="0"/>
                    </a:lnTo>
                    <a:lnTo>
                      <a:pt x="23" y="11"/>
                    </a:lnTo>
                    <a:lnTo>
                      <a:pt x="17" y="22"/>
                    </a:lnTo>
                    <a:lnTo>
                      <a:pt x="12" y="1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7" y="11"/>
                    </a:lnTo>
                    <a:lnTo>
                      <a:pt x="13" y="2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643" name="Freeform 435"/>
              <p:cNvSpPr>
                <a:spLocks noEditPoints="1"/>
              </p:cNvSpPr>
              <p:nvPr/>
            </p:nvSpPr>
            <p:spPr bwMode="auto">
              <a:xfrm>
                <a:off x="2496" y="2364"/>
                <a:ext cx="38" cy="44"/>
              </a:xfrm>
              <a:custGeom>
                <a:avLst/>
                <a:gdLst/>
                <a:ahLst/>
                <a:cxnLst>
                  <a:cxn ang="0">
                    <a:pos x="18" y="0"/>
                  </a:cxn>
                  <a:cxn ang="0">
                    <a:pos x="10" y="22"/>
                  </a:cxn>
                  <a:cxn ang="0">
                    <a:pos x="0" y="44"/>
                  </a:cxn>
                  <a:cxn ang="0">
                    <a:pos x="1" y="44"/>
                  </a:cxn>
                  <a:cxn ang="0">
                    <a:pos x="1" y="44"/>
                  </a:cxn>
                  <a:cxn ang="0">
                    <a:pos x="3" y="44"/>
                  </a:cxn>
                  <a:cxn ang="0">
                    <a:pos x="5" y="44"/>
                  </a:cxn>
                  <a:cxn ang="0">
                    <a:pos x="6" y="37"/>
                  </a:cxn>
                  <a:cxn ang="0">
                    <a:pos x="10" y="29"/>
                  </a:cxn>
                  <a:cxn ang="0">
                    <a:pos x="13" y="27"/>
                  </a:cxn>
                  <a:cxn ang="0">
                    <a:pos x="17" y="27"/>
                  </a:cxn>
                  <a:cxn ang="0">
                    <a:pos x="22" y="27"/>
                  </a:cxn>
                  <a:cxn ang="0">
                    <a:pos x="25" y="29"/>
                  </a:cxn>
                  <a:cxn ang="0">
                    <a:pos x="27" y="32"/>
                  </a:cxn>
                  <a:cxn ang="0">
                    <a:pos x="28" y="37"/>
                  </a:cxn>
                  <a:cxn ang="0">
                    <a:pos x="30" y="40"/>
                  </a:cxn>
                  <a:cxn ang="0">
                    <a:pos x="32" y="44"/>
                  </a:cxn>
                  <a:cxn ang="0">
                    <a:pos x="33" y="44"/>
                  </a:cxn>
                  <a:cxn ang="0">
                    <a:pos x="35" y="44"/>
                  </a:cxn>
                  <a:cxn ang="0">
                    <a:pos x="37" y="44"/>
                  </a:cxn>
                  <a:cxn ang="0">
                    <a:pos x="38" y="44"/>
                  </a:cxn>
                  <a:cxn ang="0">
                    <a:pos x="30" y="25"/>
                  </a:cxn>
                  <a:cxn ang="0">
                    <a:pos x="20" y="0"/>
                  </a:cxn>
                  <a:cxn ang="0">
                    <a:pos x="18" y="0"/>
                  </a:cxn>
                  <a:cxn ang="0">
                    <a:pos x="18" y="8"/>
                  </a:cxn>
                  <a:cxn ang="0">
                    <a:pos x="25" y="25"/>
                  </a:cxn>
                  <a:cxn ang="0">
                    <a:pos x="22" y="25"/>
                  </a:cxn>
                  <a:cxn ang="0">
                    <a:pos x="18" y="25"/>
                  </a:cxn>
                  <a:cxn ang="0">
                    <a:pos x="15" y="25"/>
                  </a:cxn>
                  <a:cxn ang="0">
                    <a:pos x="12" y="25"/>
                  </a:cxn>
                  <a:cxn ang="0">
                    <a:pos x="18" y="8"/>
                  </a:cxn>
                </a:cxnLst>
                <a:rect l="0" t="0" r="r" b="b"/>
                <a:pathLst>
                  <a:path w="38" h="44">
                    <a:moveTo>
                      <a:pt x="18" y="0"/>
                    </a:moveTo>
                    <a:lnTo>
                      <a:pt x="10" y="22"/>
                    </a:lnTo>
                    <a:lnTo>
                      <a:pt x="0" y="44"/>
                    </a:lnTo>
                    <a:lnTo>
                      <a:pt x="1" y="44"/>
                    </a:lnTo>
                    <a:lnTo>
                      <a:pt x="1" y="44"/>
                    </a:lnTo>
                    <a:lnTo>
                      <a:pt x="3" y="44"/>
                    </a:lnTo>
                    <a:lnTo>
                      <a:pt x="5" y="44"/>
                    </a:lnTo>
                    <a:lnTo>
                      <a:pt x="6" y="37"/>
                    </a:lnTo>
                    <a:lnTo>
                      <a:pt x="10" y="29"/>
                    </a:lnTo>
                    <a:lnTo>
                      <a:pt x="13" y="27"/>
                    </a:lnTo>
                    <a:lnTo>
                      <a:pt x="17" y="27"/>
                    </a:lnTo>
                    <a:lnTo>
                      <a:pt x="22" y="27"/>
                    </a:lnTo>
                    <a:lnTo>
                      <a:pt x="25" y="29"/>
                    </a:lnTo>
                    <a:lnTo>
                      <a:pt x="27" y="32"/>
                    </a:lnTo>
                    <a:lnTo>
                      <a:pt x="28" y="37"/>
                    </a:lnTo>
                    <a:lnTo>
                      <a:pt x="30" y="40"/>
                    </a:lnTo>
                    <a:lnTo>
                      <a:pt x="32" y="44"/>
                    </a:lnTo>
                    <a:lnTo>
                      <a:pt x="33" y="44"/>
                    </a:lnTo>
                    <a:lnTo>
                      <a:pt x="35" y="44"/>
                    </a:lnTo>
                    <a:lnTo>
                      <a:pt x="37" y="44"/>
                    </a:lnTo>
                    <a:lnTo>
                      <a:pt x="38" y="44"/>
                    </a:lnTo>
                    <a:lnTo>
                      <a:pt x="30" y="25"/>
                    </a:lnTo>
                    <a:lnTo>
                      <a:pt x="20" y="0"/>
                    </a:lnTo>
                    <a:lnTo>
                      <a:pt x="18" y="0"/>
                    </a:lnTo>
                    <a:close/>
                    <a:moveTo>
                      <a:pt x="18" y="8"/>
                    </a:moveTo>
                    <a:lnTo>
                      <a:pt x="25" y="25"/>
                    </a:lnTo>
                    <a:lnTo>
                      <a:pt x="22" y="25"/>
                    </a:lnTo>
                    <a:lnTo>
                      <a:pt x="18" y="25"/>
                    </a:lnTo>
                    <a:lnTo>
                      <a:pt x="15" y="25"/>
                    </a:lnTo>
                    <a:lnTo>
                      <a:pt x="12" y="25"/>
                    </a:lnTo>
                    <a:lnTo>
                      <a:pt x="18" y="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644" name="Freeform 436"/>
              <p:cNvSpPr>
                <a:spLocks/>
              </p:cNvSpPr>
              <p:nvPr/>
            </p:nvSpPr>
            <p:spPr bwMode="auto">
              <a:xfrm>
                <a:off x="2538" y="2366"/>
                <a:ext cx="33" cy="42"/>
              </a:xfrm>
              <a:custGeom>
                <a:avLst/>
                <a:gdLst/>
                <a:ahLst/>
                <a:cxnLst>
                  <a:cxn ang="0">
                    <a:pos x="13" y="25"/>
                  </a:cxn>
                  <a:cxn ang="0">
                    <a:pos x="13" y="35"/>
                  </a:cxn>
                  <a:cxn ang="0">
                    <a:pos x="13" y="42"/>
                  </a:cxn>
                  <a:cxn ang="0">
                    <a:pos x="15" y="42"/>
                  </a:cxn>
                  <a:cxn ang="0">
                    <a:pos x="17" y="42"/>
                  </a:cxn>
                  <a:cxn ang="0">
                    <a:pos x="18" y="42"/>
                  </a:cxn>
                  <a:cxn ang="0">
                    <a:pos x="20" y="42"/>
                  </a:cxn>
                  <a:cxn ang="0">
                    <a:pos x="20" y="33"/>
                  </a:cxn>
                  <a:cxn ang="0">
                    <a:pos x="18" y="25"/>
                  </a:cxn>
                  <a:cxn ang="0">
                    <a:pos x="22" y="20"/>
                  </a:cxn>
                  <a:cxn ang="0">
                    <a:pos x="25" y="15"/>
                  </a:cxn>
                  <a:cxn ang="0">
                    <a:pos x="28" y="8"/>
                  </a:cxn>
                  <a:cxn ang="0">
                    <a:pos x="33" y="0"/>
                  </a:cxn>
                  <a:cxn ang="0">
                    <a:pos x="32" y="0"/>
                  </a:cxn>
                  <a:cxn ang="0">
                    <a:pos x="32" y="0"/>
                  </a:cxn>
                  <a:cxn ang="0">
                    <a:pos x="30" y="0"/>
                  </a:cxn>
                  <a:cxn ang="0">
                    <a:pos x="28" y="0"/>
                  </a:cxn>
                  <a:cxn ang="0">
                    <a:pos x="23" y="11"/>
                  </a:cxn>
                  <a:cxn ang="0">
                    <a:pos x="17" y="22"/>
                  </a:cxn>
                  <a:cxn ang="0">
                    <a:pos x="11" y="10"/>
                  </a:cxn>
                  <a:cxn ang="0">
                    <a:pos x="6" y="0"/>
                  </a:cxn>
                  <a:cxn ang="0">
                    <a:pos x="5" y="0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6" y="11"/>
                  </a:cxn>
                  <a:cxn ang="0">
                    <a:pos x="13" y="25"/>
                  </a:cxn>
                </a:cxnLst>
                <a:rect l="0" t="0" r="r" b="b"/>
                <a:pathLst>
                  <a:path w="33" h="42">
                    <a:moveTo>
                      <a:pt x="13" y="25"/>
                    </a:moveTo>
                    <a:lnTo>
                      <a:pt x="13" y="35"/>
                    </a:lnTo>
                    <a:lnTo>
                      <a:pt x="13" y="42"/>
                    </a:lnTo>
                    <a:lnTo>
                      <a:pt x="15" y="42"/>
                    </a:lnTo>
                    <a:lnTo>
                      <a:pt x="17" y="42"/>
                    </a:lnTo>
                    <a:lnTo>
                      <a:pt x="18" y="42"/>
                    </a:lnTo>
                    <a:lnTo>
                      <a:pt x="20" y="42"/>
                    </a:lnTo>
                    <a:lnTo>
                      <a:pt x="20" y="33"/>
                    </a:lnTo>
                    <a:lnTo>
                      <a:pt x="18" y="25"/>
                    </a:lnTo>
                    <a:lnTo>
                      <a:pt x="22" y="20"/>
                    </a:lnTo>
                    <a:lnTo>
                      <a:pt x="25" y="15"/>
                    </a:lnTo>
                    <a:lnTo>
                      <a:pt x="28" y="8"/>
                    </a:lnTo>
                    <a:lnTo>
                      <a:pt x="33" y="0"/>
                    </a:lnTo>
                    <a:lnTo>
                      <a:pt x="32" y="0"/>
                    </a:lnTo>
                    <a:lnTo>
                      <a:pt x="32" y="0"/>
                    </a:lnTo>
                    <a:lnTo>
                      <a:pt x="30" y="0"/>
                    </a:lnTo>
                    <a:lnTo>
                      <a:pt x="28" y="0"/>
                    </a:lnTo>
                    <a:lnTo>
                      <a:pt x="23" y="11"/>
                    </a:lnTo>
                    <a:lnTo>
                      <a:pt x="17" y="22"/>
                    </a:lnTo>
                    <a:lnTo>
                      <a:pt x="11" y="1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6" y="11"/>
                    </a:lnTo>
                    <a:lnTo>
                      <a:pt x="13" y="2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645" name="Freeform 437"/>
              <p:cNvSpPr>
                <a:spLocks noEditPoints="1"/>
              </p:cNvSpPr>
              <p:nvPr/>
            </p:nvSpPr>
            <p:spPr bwMode="auto">
              <a:xfrm>
                <a:off x="2576" y="2364"/>
                <a:ext cx="46" cy="45"/>
              </a:xfrm>
              <a:custGeom>
                <a:avLst/>
                <a:gdLst/>
                <a:ahLst/>
                <a:cxnLst>
                  <a:cxn ang="0">
                    <a:pos x="39" y="24"/>
                  </a:cxn>
                  <a:cxn ang="0">
                    <a:pos x="39" y="29"/>
                  </a:cxn>
                  <a:cxn ang="0">
                    <a:pos x="37" y="34"/>
                  </a:cxn>
                  <a:cxn ang="0">
                    <a:pos x="34" y="39"/>
                  </a:cxn>
                  <a:cxn ang="0">
                    <a:pos x="31" y="40"/>
                  </a:cxn>
                  <a:cxn ang="0">
                    <a:pos x="27" y="42"/>
                  </a:cxn>
                  <a:cxn ang="0">
                    <a:pos x="22" y="44"/>
                  </a:cxn>
                  <a:cxn ang="0">
                    <a:pos x="19" y="42"/>
                  </a:cxn>
                  <a:cxn ang="0">
                    <a:pos x="14" y="40"/>
                  </a:cxn>
                  <a:cxn ang="0">
                    <a:pos x="10" y="39"/>
                  </a:cxn>
                  <a:cxn ang="0">
                    <a:pos x="9" y="34"/>
                  </a:cxn>
                  <a:cxn ang="0">
                    <a:pos x="7" y="29"/>
                  </a:cxn>
                  <a:cxn ang="0">
                    <a:pos x="5" y="24"/>
                  </a:cxn>
                  <a:cxn ang="0">
                    <a:pos x="7" y="17"/>
                  </a:cxn>
                  <a:cxn ang="0">
                    <a:pos x="9" y="12"/>
                  </a:cxn>
                  <a:cxn ang="0">
                    <a:pos x="10" y="8"/>
                  </a:cxn>
                  <a:cxn ang="0">
                    <a:pos x="14" y="5"/>
                  </a:cxn>
                  <a:cxn ang="0">
                    <a:pos x="19" y="3"/>
                  </a:cxn>
                  <a:cxn ang="0">
                    <a:pos x="22" y="3"/>
                  </a:cxn>
                  <a:cxn ang="0">
                    <a:pos x="27" y="3"/>
                  </a:cxn>
                  <a:cxn ang="0">
                    <a:pos x="31" y="5"/>
                  </a:cxn>
                  <a:cxn ang="0">
                    <a:pos x="34" y="8"/>
                  </a:cxn>
                  <a:cxn ang="0">
                    <a:pos x="37" y="12"/>
                  </a:cxn>
                  <a:cxn ang="0">
                    <a:pos x="39" y="17"/>
                  </a:cxn>
                  <a:cxn ang="0">
                    <a:pos x="39" y="24"/>
                  </a:cxn>
                  <a:cxn ang="0">
                    <a:pos x="0" y="24"/>
                  </a:cxn>
                  <a:cxn ang="0">
                    <a:pos x="0" y="30"/>
                  </a:cxn>
                  <a:cxn ang="0">
                    <a:pos x="4" y="35"/>
                  </a:cxn>
                  <a:cxn ang="0">
                    <a:pos x="7" y="39"/>
                  </a:cxn>
                  <a:cxn ang="0">
                    <a:pos x="10" y="42"/>
                  </a:cxn>
                  <a:cxn ang="0">
                    <a:pos x="17" y="45"/>
                  </a:cxn>
                  <a:cxn ang="0">
                    <a:pos x="22" y="45"/>
                  </a:cxn>
                  <a:cxn ang="0">
                    <a:pos x="29" y="45"/>
                  </a:cxn>
                  <a:cxn ang="0">
                    <a:pos x="34" y="42"/>
                  </a:cxn>
                  <a:cxn ang="0">
                    <a:pos x="39" y="39"/>
                  </a:cxn>
                  <a:cxn ang="0">
                    <a:pos x="42" y="35"/>
                  </a:cxn>
                  <a:cxn ang="0">
                    <a:pos x="44" y="30"/>
                  </a:cxn>
                  <a:cxn ang="0">
                    <a:pos x="46" y="24"/>
                  </a:cxn>
                  <a:cxn ang="0">
                    <a:pos x="44" y="17"/>
                  </a:cxn>
                  <a:cxn ang="0">
                    <a:pos x="42" y="10"/>
                  </a:cxn>
                  <a:cxn ang="0">
                    <a:pos x="39" y="7"/>
                  </a:cxn>
                  <a:cxn ang="0">
                    <a:pos x="34" y="3"/>
                  </a:cxn>
                  <a:cxn ang="0">
                    <a:pos x="29" y="2"/>
                  </a:cxn>
                  <a:cxn ang="0">
                    <a:pos x="22" y="0"/>
                  </a:cxn>
                  <a:cxn ang="0">
                    <a:pos x="17" y="2"/>
                  </a:cxn>
                  <a:cxn ang="0">
                    <a:pos x="10" y="3"/>
                  </a:cxn>
                  <a:cxn ang="0">
                    <a:pos x="7" y="7"/>
                  </a:cxn>
                  <a:cxn ang="0">
                    <a:pos x="4" y="10"/>
                  </a:cxn>
                  <a:cxn ang="0">
                    <a:pos x="0" y="17"/>
                  </a:cxn>
                  <a:cxn ang="0">
                    <a:pos x="0" y="24"/>
                  </a:cxn>
                </a:cxnLst>
                <a:rect l="0" t="0" r="r" b="b"/>
                <a:pathLst>
                  <a:path w="46" h="45">
                    <a:moveTo>
                      <a:pt x="39" y="24"/>
                    </a:moveTo>
                    <a:lnTo>
                      <a:pt x="39" y="29"/>
                    </a:lnTo>
                    <a:lnTo>
                      <a:pt x="37" y="34"/>
                    </a:lnTo>
                    <a:lnTo>
                      <a:pt x="34" y="39"/>
                    </a:lnTo>
                    <a:lnTo>
                      <a:pt x="31" y="40"/>
                    </a:lnTo>
                    <a:lnTo>
                      <a:pt x="27" y="42"/>
                    </a:lnTo>
                    <a:lnTo>
                      <a:pt x="22" y="44"/>
                    </a:lnTo>
                    <a:lnTo>
                      <a:pt x="19" y="42"/>
                    </a:lnTo>
                    <a:lnTo>
                      <a:pt x="14" y="40"/>
                    </a:lnTo>
                    <a:lnTo>
                      <a:pt x="10" y="39"/>
                    </a:lnTo>
                    <a:lnTo>
                      <a:pt x="9" y="34"/>
                    </a:lnTo>
                    <a:lnTo>
                      <a:pt x="7" y="29"/>
                    </a:lnTo>
                    <a:lnTo>
                      <a:pt x="5" y="24"/>
                    </a:lnTo>
                    <a:lnTo>
                      <a:pt x="7" y="17"/>
                    </a:lnTo>
                    <a:lnTo>
                      <a:pt x="9" y="12"/>
                    </a:lnTo>
                    <a:lnTo>
                      <a:pt x="10" y="8"/>
                    </a:lnTo>
                    <a:lnTo>
                      <a:pt x="14" y="5"/>
                    </a:lnTo>
                    <a:lnTo>
                      <a:pt x="19" y="3"/>
                    </a:lnTo>
                    <a:lnTo>
                      <a:pt x="22" y="3"/>
                    </a:lnTo>
                    <a:lnTo>
                      <a:pt x="27" y="3"/>
                    </a:lnTo>
                    <a:lnTo>
                      <a:pt x="31" y="5"/>
                    </a:lnTo>
                    <a:lnTo>
                      <a:pt x="34" y="8"/>
                    </a:lnTo>
                    <a:lnTo>
                      <a:pt x="37" y="12"/>
                    </a:lnTo>
                    <a:lnTo>
                      <a:pt x="39" y="17"/>
                    </a:lnTo>
                    <a:lnTo>
                      <a:pt x="39" y="24"/>
                    </a:lnTo>
                    <a:close/>
                    <a:moveTo>
                      <a:pt x="0" y="24"/>
                    </a:moveTo>
                    <a:lnTo>
                      <a:pt x="0" y="30"/>
                    </a:lnTo>
                    <a:lnTo>
                      <a:pt x="4" y="35"/>
                    </a:lnTo>
                    <a:lnTo>
                      <a:pt x="7" y="39"/>
                    </a:lnTo>
                    <a:lnTo>
                      <a:pt x="10" y="42"/>
                    </a:lnTo>
                    <a:lnTo>
                      <a:pt x="17" y="45"/>
                    </a:lnTo>
                    <a:lnTo>
                      <a:pt x="22" y="45"/>
                    </a:lnTo>
                    <a:lnTo>
                      <a:pt x="29" y="45"/>
                    </a:lnTo>
                    <a:lnTo>
                      <a:pt x="34" y="42"/>
                    </a:lnTo>
                    <a:lnTo>
                      <a:pt x="39" y="39"/>
                    </a:lnTo>
                    <a:lnTo>
                      <a:pt x="42" y="35"/>
                    </a:lnTo>
                    <a:lnTo>
                      <a:pt x="44" y="30"/>
                    </a:lnTo>
                    <a:lnTo>
                      <a:pt x="46" y="24"/>
                    </a:lnTo>
                    <a:lnTo>
                      <a:pt x="44" y="17"/>
                    </a:lnTo>
                    <a:lnTo>
                      <a:pt x="42" y="10"/>
                    </a:lnTo>
                    <a:lnTo>
                      <a:pt x="39" y="7"/>
                    </a:lnTo>
                    <a:lnTo>
                      <a:pt x="34" y="3"/>
                    </a:lnTo>
                    <a:lnTo>
                      <a:pt x="29" y="2"/>
                    </a:lnTo>
                    <a:lnTo>
                      <a:pt x="22" y="0"/>
                    </a:lnTo>
                    <a:lnTo>
                      <a:pt x="17" y="2"/>
                    </a:lnTo>
                    <a:lnTo>
                      <a:pt x="10" y="3"/>
                    </a:lnTo>
                    <a:lnTo>
                      <a:pt x="7" y="7"/>
                    </a:lnTo>
                    <a:lnTo>
                      <a:pt x="4" y="10"/>
                    </a:lnTo>
                    <a:lnTo>
                      <a:pt x="0" y="17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646" name="Line 438"/>
              <p:cNvSpPr>
                <a:spLocks noChangeShapeType="1"/>
              </p:cNvSpPr>
              <p:nvPr/>
            </p:nvSpPr>
            <p:spPr bwMode="auto">
              <a:xfrm flipH="1">
                <a:off x="1834" y="2354"/>
                <a:ext cx="78" cy="433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647" name="Freeform 439"/>
              <p:cNvSpPr>
                <a:spLocks/>
              </p:cNvSpPr>
              <p:nvPr/>
            </p:nvSpPr>
            <p:spPr bwMode="auto">
              <a:xfrm>
                <a:off x="1907" y="2346"/>
                <a:ext cx="13" cy="13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0" y="5"/>
                  </a:cxn>
                  <a:cxn ang="0">
                    <a:pos x="1" y="3"/>
                  </a:cxn>
                  <a:cxn ang="0">
                    <a:pos x="3" y="1"/>
                  </a:cxn>
                  <a:cxn ang="0">
                    <a:pos x="6" y="0"/>
                  </a:cxn>
                  <a:cxn ang="0">
                    <a:pos x="8" y="1"/>
                  </a:cxn>
                  <a:cxn ang="0">
                    <a:pos x="11" y="3"/>
                  </a:cxn>
                  <a:cxn ang="0">
                    <a:pos x="11" y="5"/>
                  </a:cxn>
                  <a:cxn ang="0">
                    <a:pos x="13" y="6"/>
                  </a:cxn>
                  <a:cxn ang="0">
                    <a:pos x="11" y="10"/>
                  </a:cxn>
                  <a:cxn ang="0">
                    <a:pos x="11" y="11"/>
                  </a:cxn>
                  <a:cxn ang="0">
                    <a:pos x="8" y="13"/>
                  </a:cxn>
                  <a:cxn ang="0">
                    <a:pos x="6" y="13"/>
                  </a:cxn>
                  <a:cxn ang="0">
                    <a:pos x="3" y="13"/>
                  </a:cxn>
                  <a:cxn ang="0">
                    <a:pos x="1" y="11"/>
                  </a:cxn>
                  <a:cxn ang="0">
                    <a:pos x="0" y="10"/>
                  </a:cxn>
                  <a:cxn ang="0">
                    <a:pos x="0" y="6"/>
                  </a:cxn>
                </a:cxnLst>
                <a:rect l="0" t="0" r="r" b="b"/>
                <a:pathLst>
                  <a:path w="13" h="13">
                    <a:moveTo>
                      <a:pt x="0" y="6"/>
                    </a:moveTo>
                    <a:lnTo>
                      <a:pt x="0" y="5"/>
                    </a:lnTo>
                    <a:lnTo>
                      <a:pt x="1" y="3"/>
                    </a:lnTo>
                    <a:lnTo>
                      <a:pt x="3" y="1"/>
                    </a:lnTo>
                    <a:lnTo>
                      <a:pt x="6" y="0"/>
                    </a:lnTo>
                    <a:lnTo>
                      <a:pt x="8" y="1"/>
                    </a:lnTo>
                    <a:lnTo>
                      <a:pt x="11" y="3"/>
                    </a:lnTo>
                    <a:lnTo>
                      <a:pt x="11" y="5"/>
                    </a:lnTo>
                    <a:lnTo>
                      <a:pt x="13" y="6"/>
                    </a:lnTo>
                    <a:lnTo>
                      <a:pt x="11" y="10"/>
                    </a:lnTo>
                    <a:lnTo>
                      <a:pt x="11" y="11"/>
                    </a:lnTo>
                    <a:lnTo>
                      <a:pt x="8" y="13"/>
                    </a:lnTo>
                    <a:lnTo>
                      <a:pt x="6" y="13"/>
                    </a:lnTo>
                    <a:lnTo>
                      <a:pt x="3" y="13"/>
                    </a:lnTo>
                    <a:lnTo>
                      <a:pt x="1" y="11"/>
                    </a:lnTo>
                    <a:lnTo>
                      <a:pt x="0" y="1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648" name="Freeform 440"/>
              <p:cNvSpPr>
                <a:spLocks/>
              </p:cNvSpPr>
              <p:nvPr/>
            </p:nvSpPr>
            <p:spPr bwMode="auto">
              <a:xfrm>
                <a:off x="1776" y="2772"/>
                <a:ext cx="23" cy="45"/>
              </a:xfrm>
              <a:custGeom>
                <a:avLst/>
                <a:gdLst/>
                <a:ahLst/>
                <a:cxnLst>
                  <a:cxn ang="0">
                    <a:pos x="0" y="28"/>
                  </a:cxn>
                  <a:cxn ang="0">
                    <a:pos x="0" y="37"/>
                  </a:cxn>
                  <a:cxn ang="0">
                    <a:pos x="0" y="45"/>
                  </a:cxn>
                  <a:cxn ang="0">
                    <a:pos x="5" y="45"/>
                  </a:cxn>
                  <a:cxn ang="0">
                    <a:pos x="11" y="45"/>
                  </a:cxn>
                  <a:cxn ang="0">
                    <a:pos x="16" y="45"/>
                  </a:cxn>
                  <a:cxn ang="0">
                    <a:pos x="23" y="45"/>
                  </a:cxn>
                  <a:cxn ang="0">
                    <a:pos x="23" y="45"/>
                  </a:cxn>
                  <a:cxn ang="0">
                    <a:pos x="23" y="44"/>
                  </a:cxn>
                  <a:cxn ang="0">
                    <a:pos x="23" y="44"/>
                  </a:cxn>
                  <a:cxn ang="0">
                    <a:pos x="23" y="42"/>
                  </a:cxn>
                  <a:cxn ang="0">
                    <a:pos x="13" y="42"/>
                  </a:cxn>
                  <a:cxn ang="0">
                    <a:pos x="5" y="42"/>
                  </a:cxn>
                  <a:cxn ang="0">
                    <a:pos x="5" y="35"/>
                  </a:cxn>
                  <a:cxn ang="0">
                    <a:pos x="5" y="27"/>
                  </a:cxn>
                  <a:cxn ang="0">
                    <a:pos x="5" y="17"/>
                  </a:cxn>
                  <a:cxn ang="0">
                    <a:pos x="5" y="8"/>
                  </a:cxn>
                  <a:cxn ang="0">
                    <a:pos x="5" y="0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8"/>
                  </a:cxn>
                  <a:cxn ang="0">
                    <a:pos x="0" y="17"/>
                  </a:cxn>
                  <a:cxn ang="0">
                    <a:pos x="0" y="28"/>
                  </a:cxn>
                </a:cxnLst>
                <a:rect l="0" t="0" r="r" b="b"/>
                <a:pathLst>
                  <a:path w="23" h="45">
                    <a:moveTo>
                      <a:pt x="0" y="28"/>
                    </a:moveTo>
                    <a:lnTo>
                      <a:pt x="0" y="37"/>
                    </a:lnTo>
                    <a:lnTo>
                      <a:pt x="0" y="45"/>
                    </a:lnTo>
                    <a:lnTo>
                      <a:pt x="5" y="45"/>
                    </a:lnTo>
                    <a:lnTo>
                      <a:pt x="11" y="45"/>
                    </a:lnTo>
                    <a:lnTo>
                      <a:pt x="16" y="45"/>
                    </a:lnTo>
                    <a:lnTo>
                      <a:pt x="23" y="45"/>
                    </a:lnTo>
                    <a:lnTo>
                      <a:pt x="23" y="45"/>
                    </a:lnTo>
                    <a:lnTo>
                      <a:pt x="23" y="44"/>
                    </a:lnTo>
                    <a:lnTo>
                      <a:pt x="23" y="44"/>
                    </a:lnTo>
                    <a:lnTo>
                      <a:pt x="23" y="42"/>
                    </a:lnTo>
                    <a:lnTo>
                      <a:pt x="13" y="42"/>
                    </a:lnTo>
                    <a:lnTo>
                      <a:pt x="5" y="42"/>
                    </a:lnTo>
                    <a:lnTo>
                      <a:pt x="5" y="35"/>
                    </a:lnTo>
                    <a:lnTo>
                      <a:pt x="5" y="27"/>
                    </a:lnTo>
                    <a:lnTo>
                      <a:pt x="5" y="17"/>
                    </a:lnTo>
                    <a:lnTo>
                      <a:pt x="5" y="8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8"/>
                    </a:lnTo>
                    <a:lnTo>
                      <a:pt x="0" y="17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649" name="Freeform 441"/>
              <p:cNvSpPr>
                <a:spLocks noEditPoints="1"/>
              </p:cNvSpPr>
              <p:nvPr/>
            </p:nvSpPr>
            <p:spPr bwMode="auto">
              <a:xfrm>
                <a:off x="1804" y="2770"/>
                <a:ext cx="40" cy="47"/>
              </a:xfrm>
              <a:custGeom>
                <a:avLst/>
                <a:gdLst/>
                <a:ahLst/>
                <a:cxnLst>
                  <a:cxn ang="0">
                    <a:pos x="20" y="0"/>
                  </a:cxn>
                  <a:cxn ang="0">
                    <a:pos x="10" y="24"/>
                  </a:cxn>
                  <a:cxn ang="0">
                    <a:pos x="0" y="47"/>
                  </a:cxn>
                  <a:cxn ang="0">
                    <a:pos x="0" y="47"/>
                  </a:cxn>
                  <a:cxn ang="0">
                    <a:pos x="2" y="47"/>
                  </a:cxn>
                  <a:cxn ang="0">
                    <a:pos x="4" y="47"/>
                  </a:cxn>
                  <a:cxn ang="0">
                    <a:pos x="5" y="47"/>
                  </a:cxn>
                  <a:cxn ang="0">
                    <a:pos x="7" y="41"/>
                  </a:cxn>
                  <a:cxn ang="0">
                    <a:pos x="10" y="30"/>
                  </a:cxn>
                  <a:cxn ang="0">
                    <a:pos x="15" y="30"/>
                  </a:cxn>
                  <a:cxn ang="0">
                    <a:pos x="19" y="29"/>
                  </a:cxn>
                  <a:cxn ang="0">
                    <a:pos x="24" y="30"/>
                  </a:cxn>
                  <a:cxn ang="0">
                    <a:pos x="27" y="30"/>
                  </a:cxn>
                  <a:cxn ang="0">
                    <a:pos x="29" y="34"/>
                  </a:cxn>
                  <a:cxn ang="0">
                    <a:pos x="30" y="39"/>
                  </a:cxn>
                  <a:cxn ang="0">
                    <a:pos x="32" y="44"/>
                  </a:cxn>
                  <a:cxn ang="0">
                    <a:pos x="34" y="47"/>
                  </a:cxn>
                  <a:cxn ang="0">
                    <a:pos x="35" y="47"/>
                  </a:cxn>
                  <a:cxn ang="0">
                    <a:pos x="37" y="47"/>
                  </a:cxn>
                  <a:cxn ang="0">
                    <a:pos x="39" y="47"/>
                  </a:cxn>
                  <a:cxn ang="0">
                    <a:pos x="40" y="47"/>
                  </a:cxn>
                  <a:cxn ang="0">
                    <a:pos x="32" y="27"/>
                  </a:cxn>
                  <a:cxn ang="0">
                    <a:pos x="22" y="0"/>
                  </a:cxn>
                  <a:cxn ang="0">
                    <a:pos x="20" y="0"/>
                  </a:cxn>
                  <a:cxn ang="0">
                    <a:pos x="19" y="10"/>
                  </a:cxn>
                  <a:cxn ang="0">
                    <a:pos x="27" y="27"/>
                  </a:cxn>
                  <a:cxn ang="0">
                    <a:pos x="22" y="27"/>
                  </a:cxn>
                  <a:cxn ang="0">
                    <a:pos x="19" y="27"/>
                  </a:cxn>
                  <a:cxn ang="0">
                    <a:pos x="15" y="27"/>
                  </a:cxn>
                  <a:cxn ang="0">
                    <a:pos x="12" y="27"/>
                  </a:cxn>
                  <a:cxn ang="0">
                    <a:pos x="19" y="10"/>
                  </a:cxn>
                </a:cxnLst>
                <a:rect l="0" t="0" r="r" b="b"/>
                <a:pathLst>
                  <a:path w="40" h="47">
                    <a:moveTo>
                      <a:pt x="20" y="0"/>
                    </a:moveTo>
                    <a:lnTo>
                      <a:pt x="10" y="24"/>
                    </a:lnTo>
                    <a:lnTo>
                      <a:pt x="0" y="47"/>
                    </a:lnTo>
                    <a:lnTo>
                      <a:pt x="0" y="47"/>
                    </a:lnTo>
                    <a:lnTo>
                      <a:pt x="2" y="47"/>
                    </a:lnTo>
                    <a:lnTo>
                      <a:pt x="4" y="47"/>
                    </a:lnTo>
                    <a:lnTo>
                      <a:pt x="5" y="47"/>
                    </a:lnTo>
                    <a:lnTo>
                      <a:pt x="7" y="41"/>
                    </a:lnTo>
                    <a:lnTo>
                      <a:pt x="10" y="30"/>
                    </a:lnTo>
                    <a:lnTo>
                      <a:pt x="15" y="30"/>
                    </a:lnTo>
                    <a:lnTo>
                      <a:pt x="19" y="29"/>
                    </a:lnTo>
                    <a:lnTo>
                      <a:pt x="24" y="30"/>
                    </a:lnTo>
                    <a:lnTo>
                      <a:pt x="27" y="30"/>
                    </a:lnTo>
                    <a:lnTo>
                      <a:pt x="29" y="34"/>
                    </a:lnTo>
                    <a:lnTo>
                      <a:pt x="30" y="39"/>
                    </a:lnTo>
                    <a:lnTo>
                      <a:pt x="32" y="44"/>
                    </a:lnTo>
                    <a:lnTo>
                      <a:pt x="34" y="47"/>
                    </a:lnTo>
                    <a:lnTo>
                      <a:pt x="35" y="47"/>
                    </a:lnTo>
                    <a:lnTo>
                      <a:pt x="37" y="47"/>
                    </a:lnTo>
                    <a:lnTo>
                      <a:pt x="39" y="47"/>
                    </a:lnTo>
                    <a:lnTo>
                      <a:pt x="40" y="47"/>
                    </a:lnTo>
                    <a:lnTo>
                      <a:pt x="32" y="27"/>
                    </a:lnTo>
                    <a:lnTo>
                      <a:pt x="22" y="0"/>
                    </a:lnTo>
                    <a:lnTo>
                      <a:pt x="20" y="0"/>
                    </a:lnTo>
                    <a:close/>
                    <a:moveTo>
                      <a:pt x="19" y="10"/>
                    </a:moveTo>
                    <a:lnTo>
                      <a:pt x="27" y="27"/>
                    </a:lnTo>
                    <a:lnTo>
                      <a:pt x="22" y="27"/>
                    </a:lnTo>
                    <a:lnTo>
                      <a:pt x="19" y="27"/>
                    </a:lnTo>
                    <a:lnTo>
                      <a:pt x="15" y="27"/>
                    </a:lnTo>
                    <a:lnTo>
                      <a:pt x="12" y="27"/>
                    </a:lnTo>
                    <a:lnTo>
                      <a:pt x="19" y="1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650" name="Freeform 442"/>
              <p:cNvSpPr>
                <a:spLocks/>
              </p:cNvSpPr>
              <p:nvPr/>
            </p:nvSpPr>
            <p:spPr bwMode="auto">
              <a:xfrm>
                <a:off x="1853" y="2772"/>
                <a:ext cx="7" cy="45"/>
              </a:xfrm>
              <a:custGeom>
                <a:avLst/>
                <a:gdLst/>
                <a:ahLst/>
                <a:cxnLst>
                  <a:cxn ang="0">
                    <a:pos x="0" y="28"/>
                  </a:cxn>
                  <a:cxn ang="0">
                    <a:pos x="0" y="37"/>
                  </a:cxn>
                  <a:cxn ang="0">
                    <a:pos x="0" y="45"/>
                  </a:cxn>
                  <a:cxn ang="0">
                    <a:pos x="2" y="45"/>
                  </a:cxn>
                  <a:cxn ang="0">
                    <a:pos x="3" y="45"/>
                  </a:cxn>
                  <a:cxn ang="0">
                    <a:pos x="5" y="45"/>
                  </a:cxn>
                  <a:cxn ang="0">
                    <a:pos x="7" y="45"/>
                  </a:cxn>
                  <a:cxn ang="0">
                    <a:pos x="7" y="37"/>
                  </a:cxn>
                  <a:cxn ang="0">
                    <a:pos x="7" y="28"/>
                  </a:cxn>
                  <a:cxn ang="0">
                    <a:pos x="7" y="17"/>
                  </a:cxn>
                  <a:cxn ang="0">
                    <a:pos x="7" y="8"/>
                  </a:cxn>
                  <a:cxn ang="0">
                    <a:pos x="7" y="0"/>
                  </a:cxn>
                  <a:cxn ang="0">
                    <a:pos x="5" y="0"/>
                  </a:cxn>
                  <a:cxn ang="0">
                    <a:pos x="3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8"/>
                  </a:cxn>
                  <a:cxn ang="0">
                    <a:pos x="0" y="17"/>
                  </a:cxn>
                  <a:cxn ang="0">
                    <a:pos x="0" y="28"/>
                  </a:cxn>
                </a:cxnLst>
                <a:rect l="0" t="0" r="r" b="b"/>
                <a:pathLst>
                  <a:path w="7" h="45">
                    <a:moveTo>
                      <a:pt x="0" y="28"/>
                    </a:moveTo>
                    <a:lnTo>
                      <a:pt x="0" y="37"/>
                    </a:lnTo>
                    <a:lnTo>
                      <a:pt x="0" y="45"/>
                    </a:lnTo>
                    <a:lnTo>
                      <a:pt x="2" y="45"/>
                    </a:lnTo>
                    <a:lnTo>
                      <a:pt x="3" y="45"/>
                    </a:lnTo>
                    <a:lnTo>
                      <a:pt x="5" y="45"/>
                    </a:lnTo>
                    <a:lnTo>
                      <a:pt x="7" y="45"/>
                    </a:lnTo>
                    <a:lnTo>
                      <a:pt x="7" y="37"/>
                    </a:lnTo>
                    <a:lnTo>
                      <a:pt x="7" y="28"/>
                    </a:lnTo>
                    <a:lnTo>
                      <a:pt x="7" y="17"/>
                    </a:lnTo>
                    <a:lnTo>
                      <a:pt x="7" y="8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8"/>
                    </a:lnTo>
                    <a:lnTo>
                      <a:pt x="0" y="17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651" name="Freeform 443"/>
              <p:cNvSpPr>
                <a:spLocks/>
              </p:cNvSpPr>
              <p:nvPr/>
            </p:nvSpPr>
            <p:spPr bwMode="auto">
              <a:xfrm>
                <a:off x="1871" y="2770"/>
                <a:ext cx="39" cy="49"/>
              </a:xfrm>
              <a:custGeom>
                <a:avLst/>
                <a:gdLst/>
                <a:ahLst/>
                <a:cxnLst>
                  <a:cxn ang="0">
                    <a:pos x="39" y="49"/>
                  </a:cxn>
                  <a:cxn ang="0">
                    <a:pos x="39" y="37"/>
                  </a:cxn>
                  <a:cxn ang="0">
                    <a:pos x="39" y="24"/>
                  </a:cxn>
                  <a:cxn ang="0">
                    <a:pos x="39" y="12"/>
                  </a:cxn>
                  <a:cxn ang="0">
                    <a:pos x="39" y="2"/>
                  </a:cxn>
                  <a:cxn ang="0">
                    <a:pos x="39" y="2"/>
                  </a:cxn>
                  <a:cxn ang="0">
                    <a:pos x="37" y="2"/>
                  </a:cxn>
                  <a:cxn ang="0">
                    <a:pos x="36" y="2"/>
                  </a:cxn>
                  <a:cxn ang="0">
                    <a:pos x="36" y="2"/>
                  </a:cxn>
                  <a:cxn ang="0">
                    <a:pos x="36" y="19"/>
                  </a:cxn>
                  <a:cxn ang="0">
                    <a:pos x="36" y="37"/>
                  </a:cxn>
                  <a:cxn ang="0">
                    <a:pos x="20" y="2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5"/>
                  </a:cxn>
                  <a:cxn ang="0">
                    <a:pos x="2" y="10"/>
                  </a:cxn>
                  <a:cxn ang="0">
                    <a:pos x="2" y="19"/>
                  </a:cxn>
                  <a:cxn ang="0">
                    <a:pos x="2" y="27"/>
                  </a:cxn>
                  <a:cxn ang="0">
                    <a:pos x="2" y="35"/>
                  </a:cxn>
                  <a:cxn ang="0">
                    <a:pos x="0" y="42"/>
                  </a:cxn>
                  <a:cxn ang="0">
                    <a:pos x="0" y="47"/>
                  </a:cxn>
                  <a:cxn ang="0">
                    <a:pos x="2" y="47"/>
                  </a:cxn>
                  <a:cxn ang="0">
                    <a:pos x="2" y="47"/>
                  </a:cxn>
                  <a:cxn ang="0">
                    <a:pos x="4" y="47"/>
                  </a:cxn>
                  <a:cxn ang="0">
                    <a:pos x="5" y="47"/>
                  </a:cxn>
                  <a:cxn ang="0">
                    <a:pos x="5" y="44"/>
                  </a:cxn>
                  <a:cxn ang="0">
                    <a:pos x="5" y="37"/>
                  </a:cxn>
                  <a:cxn ang="0">
                    <a:pos x="5" y="30"/>
                  </a:cxn>
                  <a:cxn ang="0">
                    <a:pos x="4" y="25"/>
                  </a:cxn>
                  <a:cxn ang="0">
                    <a:pos x="4" y="19"/>
                  </a:cxn>
                  <a:cxn ang="0">
                    <a:pos x="5" y="14"/>
                  </a:cxn>
                  <a:cxn ang="0">
                    <a:pos x="5" y="12"/>
                  </a:cxn>
                  <a:cxn ang="0">
                    <a:pos x="22" y="30"/>
                  </a:cxn>
                  <a:cxn ang="0">
                    <a:pos x="37" y="49"/>
                  </a:cxn>
                  <a:cxn ang="0">
                    <a:pos x="39" y="49"/>
                  </a:cxn>
                </a:cxnLst>
                <a:rect l="0" t="0" r="r" b="b"/>
                <a:pathLst>
                  <a:path w="39" h="49">
                    <a:moveTo>
                      <a:pt x="39" y="49"/>
                    </a:moveTo>
                    <a:lnTo>
                      <a:pt x="39" y="37"/>
                    </a:lnTo>
                    <a:lnTo>
                      <a:pt x="39" y="24"/>
                    </a:lnTo>
                    <a:lnTo>
                      <a:pt x="39" y="12"/>
                    </a:lnTo>
                    <a:lnTo>
                      <a:pt x="39" y="2"/>
                    </a:lnTo>
                    <a:lnTo>
                      <a:pt x="39" y="2"/>
                    </a:lnTo>
                    <a:lnTo>
                      <a:pt x="37" y="2"/>
                    </a:lnTo>
                    <a:lnTo>
                      <a:pt x="36" y="2"/>
                    </a:lnTo>
                    <a:lnTo>
                      <a:pt x="36" y="2"/>
                    </a:lnTo>
                    <a:lnTo>
                      <a:pt x="36" y="19"/>
                    </a:lnTo>
                    <a:lnTo>
                      <a:pt x="36" y="37"/>
                    </a:lnTo>
                    <a:lnTo>
                      <a:pt x="20" y="2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5"/>
                    </a:lnTo>
                    <a:lnTo>
                      <a:pt x="2" y="10"/>
                    </a:lnTo>
                    <a:lnTo>
                      <a:pt x="2" y="19"/>
                    </a:lnTo>
                    <a:lnTo>
                      <a:pt x="2" y="27"/>
                    </a:lnTo>
                    <a:lnTo>
                      <a:pt x="2" y="35"/>
                    </a:lnTo>
                    <a:lnTo>
                      <a:pt x="0" y="42"/>
                    </a:lnTo>
                    <a:lnTo>
                      <a:pt x="0" y="47"/>
                    </a:lnTo>
                    <a:lnTo>
                      <a:pt x="2" y="47"/>
                    </a:lnTo>
                    <a:lnTo>
                      <a:pt x="2" y="47"/>
                    </a:lnTo>
                    <a:lnTo>
                      <a:pt x="4" y="47"/>
                    </a:lnTo>
                    <a:lnTo>
                      <a:pt x="5" y="47"/>
                    </a:lnTo>
                    <a:lnTo>
                      <a:pt x="5" y="44"/>
                    </a:lnTo>
                    <a:lnTo>
                      <a:pt x="5" y="37"/>
                    </a:lnTo>
                    <a:lnTo>
                      <a:pt x="5" y="30"/>
                    </a:lnTo>
                    <a:lnTo>
                      <a:pt x="4" y="25"/>
                    </a:lnTo>
                    <a:lnTo>
                      <a:pt x="4" y="19"/>
                    </a:lnTo>
                    <a:lnTo>
                      <a:pt x="5" y="14"/>
                    </a:lnTo>
                    <a:lnTo>
                      <a:pt x="5" y="12"/>
                    </a:lnTo>
                    <a:lnTo>
                      <a:pt x="22" y="30"/>
                    </a:lnTo>
                    <a:lnTo>
                      <a:pt x="37" y="49"/>
                    </a:lnTo>
                    <a:lnTo>
                      <a:pt x="39" y="4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652" name="Freeform 444"/>
              <p:cNvSpPr>
                <a:spLocks/>
              </p:cNvSpPr>
              <p:nvPr/>
            </p:nvSpPr>
            <p:spPr bwMode="auto">
              <a:xfrm>
                <a:off x="1923" y="2772"/>
                <a:ext cx="7" cy="45"/>
              </a:xfrm>
              <a:custGeom>
                <a:avLst/>
                <a:gdLst/>
                <a:ahLst/>
                <a:cxnLst>
                  <a:cxn ang="0">
                    <a:pos x="0" y="28"/>
                  </a:cxn>
                  <a:cxn ang="0">
                    <a:pos x="0" y="37"/>
                  </a:cxn>
                  <a:cxn ang="0">
                    <a:pos x="0" y="45"/>
                  </a:cxn>
                  <a:cxn ang="0">
                    <a:pos x="2" y="45"/>
                  </a:cxn>
                  <a:cxn ang="0">
                    <a:pos x="4" y="45"/>
                  </a:cxn>
                  <a:cxn ang="0">
                    <a:pos x="5" y="45"/>
                  </a:cxn>
                  <a:cxn ang="0">
                    <a:pos x="7" y="45"/>
                  </a:cxn>
                  <a:cxn ang="0">
                    <a:pos x="7" y="37"/>
                  </a:cxn>
                  <a:cxn ang="0">
                    <a:pos x="5" y="28"/>
                  </a:cxn>
                  <a:cxn ang="0">
                    <a:pos x="5" y="17"/>
                  </a:cxn>
                  <a:cxn ang="0">
                    <a:pos x="7" y="8"/>
                  </a:cxn>
                  <a:cxn ang="0">
                    <a:pos x="7" y="0"/>
                  </a:cxn>
                  <a:cxn ang="0">
                    <a:pos x="5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8"/>
                  </a:cxn>
                  <a:cxn ang="0">
                    <a:pos x="0" y="17"/>
                  </a:cxn>
                  <a:cxn ang="0">
                    <a:pos x="0" y="28"/>
                  </a:cxn>
                </a:cxnLst>
                <a:rect l="0" t="0" r="r" b="b"/>
                <a:pathLst>
                  <a:path w="7" h="45">
                    <a:moveTo>
                      <a:pt x="0" y="28"/>
                    </a:moveTo>
                    <a:lnTo>
                      <a:pt x="0" y="37"/>
                    </a:lnTo>
                    <a:lnTo>
                      <a:pt x="0" y="45"/>
                    </a:lnTo>
                    <a:lnTo>
                      <a:pt x="2" y="45"/>
                    </a:lnTo>
                    <a:lnTo>
                      <a:pt x="4" y="45"/>
                    </a:lnTo>
                    <a:lnTo>
                      <a:pt x="5" y="45"/>
                    </a:lnTo>
                    <a:lnTo>
                      <a:pt x="7" y="45"/>
                    </a:lnTo>
                    <a:lnTo>
                      <a:pt x="7" y="37"/>
                    </a:lnTo>
                    <a:lnTo>
                      <a:pt x="5" y="28"/>
                    </a:lnTo>
                    <a:lnTo>
                      <a:pt x="5" y="17"/>
                    </a:lnTo>
                    <a:lnTo>
                      <a:pt x="7" y="8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8"/>
                    </a:lnTo>
                    <a:lnTo>
                      <a:pt x="0" y="17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653" name="Freeform 445"/>
              <p:cNvSpPr>
                <a:spLocks/>
              </p:cNvSpPr>
              <p:nvPr/>
            </p:nvSpPr>
            <p:spPr bwMode="auto">
              <a:xfrm>
                <a:off x="1957" y="2770"/>
                <a:ext cx="27" cy="49"/>
              </a:xfrm>
              <a:custGeom>
                <a:avLst/>
                <a:gdLst/>
                <a:ahLst/>
                <a:cxnLst>
                  <a:cxn ang="0">
                    <a:pos x="2" y="42"/>
                  </a:cxn>
                  <a:cxn ang="0">
                    <a:pos x="2" y="46"/>
                  </a:cxn>
                  <a:cxn ang="0">
                    <a:pos x="7" y="49"/>
                  </a:cxn>
                  <a:cxn ang="0">
                    <a:pos x="15" y="47"/>
                  </a:cxn>
                  <a:cxn ang="0">
                    <a:pos x="22" y="44"/>
                  </a:cxn>
                  <a:cxn ang="0">
                    <a:pos x="27" y="34"/>
                  </a:cxn>
                  <a:cxn ang="0">
                    <a:pos x="25" y="29"/>
                  </a:cxn>
                  <a:cxn ang="0">
                    <a:pos x="23" y="25"/>
                  </a:cxn>
                  <a:cxn ang="0">
                    <a:pos x="17" y="22"/>
                  </a:cxn>
                  <a:cxn ang="0">
                    <a:pos x="13" y="20"/>
                  </a:cxn>
                  <a:cxn ang="0">
                    <a:pos x="10" y="19"/>
                  </a:cxn>
                  <a:cxn ang="0">
                    <a:pos x="7" y="15"/>
                  </a:cxn>
                  <a:cxn ang="0">
                    <a:pos x="7" y="12"/>
                  </a:cxn>
                  <a:cxn ang="0">
                    <a:pos x="8" y="5"/>
                  </a:cxn>
                  <a:cxn ang="0">
                    <a:pos x="15" y="4"/>
                  </a:cxn>
                  <a:cxn ang="0">
                    <a:pos x="18" y="4"/>
                  </a:cxn>
                  <a:cxn ang="0">
                    <a:pos x="20" y="5"/>
                  </a:cxn>
                  <a:cxn ang="0">
                    <a:pos x="22" y="7"/>
                  </a:cxn>
                  <a:cxn ang="0">
                    <a:pos x="22" y="9"/>
                  </a:cxn>
                  <a:cxn ang="0">
                    <a:pos x="23" y="7"/>
                  </a:cxn>
                  <a:cxn ang="0">
                    <a:pos x="20" y="2"/>
                  </a:cxn>
                  <a:cxn ang="0">
                    <a:pos x="10" y="2"/>
                  </a:cxn>
                  <a:cxn ang="0">
                    <a:pos x="2" y="9"/>
                  </a:cxn>
                  <a:cxn ang="0">
                    <a:pos x="2" y="19"/>
                  </a:cxn>
                  <a:cxn ang="0">
                    <a:pos x="7" y="24"/>
                  </a:cxn>
                  <a:cxn ang="0">
                    <a:pos x="10" y="25"/>
                  </a:cxn>
                  <a:cxn ang="0">
                    <a:pos x="13" y="27"/>
                  </a:cxn>
                  <a:cxn ang="0">
                    <a:pos x="17" y="29"/>
                  </a:cxn>
                  <a:cxn ang="0">
                    <a:pos x="20" y="30"/>
                  </a:cxn>
                  <a:cxn ang="0">
                    <a:pos x="22" y="34"/>
                  </a:cxn>
                  <a:cxn ang="0">
                    <a:pos x="22" y="41"/>
                  </a:cxn>
                  <a:cxn ang="0">
                    <a:pos x="17" y="46"/>
                  </a:cxn>
                  <a:cxn ang="0">
                    <a:pos x="8" y="46"/>
                  </a:cxn>
                  <a:cxn ang="0">
                    <a:pos x="3" y="41"/>
                  </a:cxn>
                  <a:cxn ang="0">
                    <a:pos x="2" y="39"/>
                  </a:cxn>
                </a:cxnLst>
                <a:rect l="0" t="0" r="r" b="b"/>
                <a:pathLst>
                  <a:path w="27" h="49">
                    <a:moveTo>
                      <a:pt x="2" y="39"/>
                    </a:moveTo>
                    <a:lnTo>
                      <a:pt x="2" y="42"/>
                    </a:lnTo>
                    <a:lnTo>
                      <a:pt x="0" y="46"/>
                    </a:lnTo>
                    <a:lnTo>
                      <a:pt x="2" y="46"/>
                    </a:lnTo>
                    <a:lnTo>
                      <a:pt x="5" y="47"/>
                    </a:lnTo>
                    <a:lnTo>
                      <a:pt x="7" y="49"/>
                    </a:lnTo>
                    <a:lnTo>
                      <a:pt x="10" y="49"/>
                    </a:lnTo>
                    <a:lnTo>
                      <a:pt x="15" y="47"/>
                    </a:lnTo>
                    <a:lnTo>
                      <a:pt x="20" y="47"/>
                    </a:lnTo>
                    <a:lnTo>
                      <a:pt x="22" y="44"/>
                    </a:lnTo>
                    <a:lnTo>
                      <a:pt x="25" y="39"/>
                    </a:lnTo>
                    <a:lnTo>
                      <a:pt x="27" y="34"/>
                    </a:lnTo>
                    <a:lnTo>
                      <a:pt x="27" y="30"/>
                    </a:lnTo>
                    <a:lnTo>
                      <a:pt x="25" y="29"/>
                    </a:lnTo>
                    <a:lnTo>
                      <a:pt x="25" y="27"/>
                    </a:lnTo>
                    <a:lnTo>
                      <a:pt x="23" y="25"/>
                    </a:lnTo>
                    <a:lnTo>
                      <a:pt x="20" y="24"/>
                    </a:lnTo>
                    <a:lnTo>
                      <a:pt x="17" y="22"/>
                    </a:lnTo>
                    <a:lnTo>
                      <a:pt x="15" y="20"/>
                    </a:lnTo>
                    <a:lnTo>
                      <a:pt x="13" y="20"/>
                    </a:lnTo>
                    <a:lnTo>
                      <a:pt x="12" y="19"/>
                    </a:lnTo>
                    <a:lnTo>
                      <a:pt x="10" y="19"/>
                    </a:lnTo>
                    <a:lnTo>
                      <a:pt x="8" y="17"/>
                    </a:lnTo>
                    <a:lnTo>
                      <a:pt x="7" y="15"/>
                    </a:lnTo>
                    <a:lnTo>
                      <a:pt x="7" y="14"/>
                    </a:lnTo>
                    <a:lnTo>
                      <a:pt x="7" y="12"/>
                    </a:lnTo>
                    <a:lnTo>
                      <a:pt x="7" y="9"/>
                    </a:lnTo>
                    <a:lnTo>
                      <a:pt x="8" y="5"/>
                    </a:lnTo>
                    <a:lnTo>
                      <a:pt x="12" y="4"/>
                    </a:lnTo>
                    <a:lnTo>
                      <a:pt x="15" y="4"/>
                    </a:lnTo>
                    <a:lnTo>
                      <a:pt x="17" y="4"/>
                    </a:lnTo>
                    <a:lnTo>
                      <a:pt x="18" y="4"/>
                    </a:lnTo>
                    <a:lnTo>
                      <a:pt x="18" y="4"/>
                    </a:lnTo>
                    <a:lnTo>
                      <a:pt x="20" y="5"/>
                    </a:lnTo>
                    <a:lnTo>
                      <a:pt x="20" y="7"/>
                    </a:lnTo>
                    <a:lnTo>
                      <a:pt x="22" y="7"/>
                    </a:lnTo>
                    <a:lnTo>
                      <a:pt x="22" y="9"/>
                    </a:lnTo>
                    <a:lnTo>
                      <a:pt x="22" y="9"/>
                    </a:lnTo>
                    <a:lnTo>
                      <a:pt x="23" y="9"/>
                    </a:lnTo>
                    <a:lnTo>
                      <a:pt x="23" y="7"/>
                    </a:lnTo>
                    <a:lnTo>
                      <a:pt x="25" y="4"/>
                    </a:lnTo>
                    <a:lnTo>
                      <a:pt x="20" y="2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4"/>
                    </a:lnTo>
                    <a:lnTo>
                      <a:pt x="2" y="9"/>
                    </a:lnTo>
                    <a:lnTo>
                      <a:pt x="2" y="14"/>
                    </a:lnTo>
                    <a:lnTo>
                      <a:pt x="2" y="19"/>
                    </a:lnTo>
                    <a:lnTo>
                      <a:pt x="5" y="22"/>
                    </a:lnTo>
                    <a:lnTo>
                      <a:pt x="7" y="24"/>
                    </a:lnTo>
                    <a:lnTo>
                      <a:pt x="8" y="24"/>
                    </a:lnTo>
                    <a:lnTo>
                      <a:pt x="10" y="25"/>
                    </a:lnTo>
                    <a:lnTo>
                      <a:pt x="12" y="25"/>
                    </a:lnTo>
                    <a:lnTo>
                      <a:pt x="13" y="27"/>
                    </a:lnTo>
                    <a:lnTo>
                      <a:pt x="15" y="27"/>
                    </a:lnTo>
                    <a:lnTo>
                      <a:pt x="17" y="29"/>
                    </a:lnTo>
                    <a:lnTo>
                      <a:pt x="18" y="29"/>
                    </a:lnTo>
                    <a:lnTo>
                      <a:pt x="20" y="30"/>
                    </a:lnTo>
                    <a:lnTo>
                      <a:pt x="20" y="32"/>
                    </a:lnTo>
                    <a:lnTo>
                      <a:pt x="22" y="34"/>
                    </a:lnTo>
                    <a:lnTo>
                      <a:pt x="22" y="35"/>
                    </a:lnTo>
                    <a:lnTo>
                      <a:pt x="22" y="41"/>
                    </a:lnTo>
                    <a:lnTo>
                      <a:pt x="18" y="42"/>
                    </a:lnTo>
                    <a:lnTo>
                      <a:pt x="17" y="46"/>
                    </a:lnTo>
                    <a:lnTo>
                      <a:pt x="12" y="46"/>
                    </a:lnTo>
                    <a:lnTo>
                      <a:pt x="8" y="46"/>
                    </a:lnTo>
                    <a:lnTo>
                      <a:pt x="5" y="44"/>
                    </a:lnTo>
                    <a:lnTo>
                      <a:pt x="3" y="41"/>
                    </a:lnTo>
                    <a:lnTo>
                      <a:pt x="2" y="39"/>
                    </a:lnTo>
                    <a:lnTo>
                      <a:pt x="2" y="3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654" name="Freeform 446"/>
              <p:cNvSpPr>
                <a:spLocks noEditPoints="1"/>
              </p:cNvSpPr>
              <p:nvPr/>
            </p:nvSpPr>
            <p:spPr bwMode="auto">
              <a:xfrm>
                <a:off x="1989" y="2770"/>
                <a:ext cx="40" cy="47"/>
              </a:xfrm>
              <a:custGeom>
                <a:avLst/>
                <a:gdLst/>
                <a:ahLst/>
                <a:cxnLst>
                  <a:cxn ang="0">
                    <a:pos x="20" y="0"/>
                  </a:cxn>
                  <a:cxn ang="0">
                    <a:pos x="10" y="24"/>
                  </a:cxn>
                  <a:cxn ang="0">
                    <a:pos x="0" y="47"/>
                  </a:cxn>
                  <a:cxn ang="0">
                    <a:pos x="1" y="47"/>
                  </a:cxn>
                  <a:cxn ang="0">
                    <a:pos x="1" y="47"/>
                  </a:cxn>
                  <a:cxn ang="0">
                    <a:pos x="3" y="47"/>
                  </a:cxn>
                  <a:cxn ang="0">
                    <a:pos x="5" y="47"/>
                  </a:cxn>
                  <a:cxn ang="0">
                    <a:pos x="7" y="41"/>
                  </a:cxn>
                  <a:cxn ang="0">
                    <a:pos x="12" y="30"/>
                  </a:cxn>
                  <a:cxn ang="0">
                    <a:pos x="15" y="30"/>
                  </a:cxn>
                  <a:cxn ang="0">
                    <a:pos x="18" y="29"/>
                  </a:cxn>
                  <a:cxn ang="0">
                    <a:pos x="23" y="30"/>
                  </a:cxn>
                  <a:cxn ang="0">
                    <a:pos x="27" y="30"/>
                  </a:cxn>
                  <a:cxn ang="0">
                    <a:pos x="28" y="34"/>
                  </a:cxn>
                  <a:cxn ang="0">
                    <a:pos x="32" y="39"/>
                  </a:cxn>
                  <a:cxn ang="0">
                    <a:pos x="33" y="44"/>
                  </a:cxn>
                  <a:cxn ang="0">
                    <a:pos x="33" y="47"/>
                  </a:cxn>
                  <a:cxn ang="0">
                    <a:pos x="35" y="47"/>
                  </a:cxn>
                  <a:cxn ang="0">
                    <a:pos x="37" y="47"/>
                  </a:cxn>
                  <a:cxn ang="0">
                    <a:pos x="38" y="47"/>
                  </a:cxn>
                  <a:cxn ang="0">
                    <a:pos x="40" y="47"/>
                  </a:cxn>
                  <a:cxn ang="0">
                    <a:pos x="32" y="27"/>
                  </a:cxn>
                  <a:cxn ang="0">
                    <a:pos x="22" y="0"/>
                  </a:cxn>
                  <a:cxn ang="0">
                    <a:pos x="20" y="0"/>
                  </a:cxn>
                  <a:cxn ang="0">
                    <a:pos x="20" y="10"/>
                  </a:cxn>
                  <a:cxn ang="0">
                    <a:pos x="27" y="27"/>
                  </a:cxn>
                  <a:cxn ang="0">
                    <a:pos x="23" y="27"/>
                  </a:cxn>
                  <a:cxn ang="0">
                    <a:pos x="18" y="27"/>
                  </a:cxn>
                  <a:cxn ang="0">
                    <a:pos x="15" y="27"/>
                  </a:cxn>
                  <a:cxn ang="0">
                    <a:pos x="12" y="27"/>
                  </a:cxn>
                  <a:cxn ang="0">
                    <a:pos x="20" y="10"/>
                  </a:cxn>
                </a:cxnLst>
                <a:rect l="0" t="0" r="r" b="b"/>
                <a:pathLst>
                  <a:path w="40" h="47">
                    <a:moveTo>
                      <a:pt x="20" y="0"/>
                    </a:moveTo>
                    <a:lnTo>
                      <a:pt x="10" y="24"/>
                    </a:lnTo>
                    <a:lnTo>
                      <a:pt x="0" y="47"/>
                    </a:lnTo>
                    <a:lnTo>
                      <a:pt x="1" y="47"/>
                    </a:lnTo>
                    <a:lnTo>
                      <a:pt x="1" y="47"/>
                    </a:lnTo>
                    <a:lnTo>
                      <a:pt x="3" y="47"/>
                    </a:lnTo>
                    <a:lnTo>
                      <a:pt x="5" y="47"/>
                    </a:lnTo>
                    <a:lnTo>
                      <a:pt x="7" y="41"/>
                    </a:lnTo>
                    <a:lnTo>
                      <a:pt x="12" y="30"/>
                    </a:lnTo>
                    <a:lnTo>
                      <a:pt x="15" y="30"/>
                    </a:lnTo>
                    <a:lnTo>
                      <a:pt x="18" y="29"/>
                    </a:lnTo>
                    <a:lnTo>
                      <a:pt x="23" y="30"/>
                    </a:lnTo>
                    <a:lnTo>
                      <a:pt x="27" y="30"/>
                    </a:lnTo>
                    <a:lnTo>
                      <a:pt x="28" y="34"/>
                    </a:lnTo>
                    <a:lnTo>
                      <a:pt x="32" y="39"/>
                    </a:lnTo>
                    <a:lnTo>
                      <a:pt x="33" y="44"/>
                    </a:lnTo>
                    <a:lnTo>
                      <a:pt x="33" y="47"/>
                    </a:lnTo>
                    <a:lnTo>
                      <a:pt x="35" y="47"/>
                    </a:lnTo>
                    <a:lnTo>
                      <a:pt x="37" y="47"/>
                    </a:lnTo>
                    <a:lnTo>
                      <a:pt x="38" y="47"/>
                    </a:lnTo>
                    <a:lnTo>
                      <a:pt x="40" y="47"/>
                    </a:lnTo>
                    <a:lnTo>
                      <a:pt x="32" y="27"/>
                    </a:lnTo>
                    <a:lnTo>
                      <a:pt x="22" y="0"/>
                    </a:lnTo>
                    <a:lnTo>
                      <a:pt x="20" y="0"/>
                    </a:lnTo>
                    <a:close/>
                    <a:moveTo>
                      <a:pt x="20" y="10"/>
                    </a:moveTo>
                    <a:lnTo>
                      <a:pt x="27" y="27"/>
                    </a:lnTo>
                    <a:lnTo>
                      <a:pt x="23" y="27"/>
                    </a:lnTo>
                    <a:lnTo>
                      <a:pt x="18" y="27"/>
                    </a:lnTo>
                    <a:lnTo>
                      <a:pt x="15" y="27"/>
                    </a:lnTo>
                    <a:lnTo>
                      <a:pt x="12" y="27"/>
                    </a:lnTo>
                    <a:lnTo>
                      <a:pt x="20" y="1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655" name="Freeform 447"/>
              <p:cNvSpPr>
                <a:spLocks noEditPoints="1"/>
              </p:cNvSpPr>
              <p:nvPr/>
            </p:nvSpPr>
            <p:spPr bwMode="auto">
              <a:xfrm>
                <a:off x="2037" y="2772"/>
                <a:ext cx="31" cy="45"/>
              </a:xfrm>
              <a:custGeom>
                <a:avLst/>
                <a:gdLst/>
                <a:ahLst/>
                <a:cxnLst>
                  <a:cxn ang="0">
                    <a:pos x="2" y="37"/>
                  </a:cxn>
                  <a:cxn ang="0">
                    <a:pos x="4" y="45"/>
                  </a:cxn>
                  <a:cxn ang="0">
                    <a:pos x="9" y="45"/>
                  </a:cxn>
                  <a:cxn ang="0">
                    <a:pos x="12" y="45"/>
                  </a:cxn>
                  <a:cxn ang="0">
                    <a:pos x="19" y="45"/>
                  </a:cxn>
                  <a:cxn ang="0">
                    <a:pos x="27" y="40"/>
                  </a:cxn>
                  <a:cxn ang="0">
                    <a:pos x="31" y="32"/>
                  </a:cxn>
                  <a:cxn ang="0">
                    <a:pos x="27" y="23"/>
                  </a:cxn>
                  <a:cxn ang="0">
                    <a:pos x="17" y="22"/>
                  </a:cxn>
                  <a:cxn ang="0">
                    <a:pos x="22" y="20"/>
                  </a:cxn>
                  <a:cxn ang="0">
                    <a:pos x="27" y="13"/>
                  </a:cxn>
                  <a:cxn ang="0">
                    <a:pos x="27" y="5"/>
                  </a:cxn>
                  <a:cxn ang="0">
                    <a:pos x="24" y="2"/>
                  </a:cxn>
                  <a:cxn ang="0">
                    <a:pos x="16" y="0"/>
                  </a:cxn>
                  <a:cxn ang="0">
                    <a:pos x="12" y="0"/>
                  </a:cxn>
                  <a:cxn ang="0">
                    <a:pos x="7" y="0"/>
                  </a:cxn>
                  <a:cxn ang="0">
                    <a:pos x="0" y="0"/>
                  </a:cxn>
                  <a:cxn ang="0">
                    <a:pos x="2" y="17"/>
                  </a:cxn>
                  <a:cxn ang="0">
                    <a:pos x="7" y="20"/>
                  </a:cxn>
                  <a:cxn ang="0">
                    <a:pos x="7" y="8"/>
                  </a:cxn>
                  <a:cxn ang="0">
                    <a:pos x="9" y="2"/>
                  </a:cxn>
                  <a:cxn ang="0">
                    <a:pos x="14" y="2"/>
                  </a:cxn>
                  <a:cxn ang="0">
                    <a:pos x="17" y="3"/>
                  </a:cxn>
                  <a:cxn ang="0">
                    <a:pos x="21" y="5"/>
                  </a:cxn>
                  <a:cxn ang="0">
                    <a:pos x="22" y="8"/>
                  </a:cxn>
                  <a:cxn ang="0">
                    <a:pos x="22" y="13"/>
                  </a:cxn>
                  <a:cxn ang="0">
                    <a:pos x="19" y="18"/>
                  </a:cxn>
                  <a:cxn ang="0">
                    <a:pos x="11" y="20"/>
                  </a:cxn>
                  <a:cxn ang="0">
                    <a:pos x="7" y="22"/>
                  </a:cxn>
                  <a:cxn ang="0">
                    <a:pos x="16" y="23"/>
                  </a:cxn>
                  <a:cxn ang="0">
                    <a:pos x="22" y="27"/>
                  </a:cxn>
                  <a:cxn ang="0">
                    <a:pos x="24" y="32"/>
                  </a:cxn>
                  <a:cxn ang="0">
                    <a:pos x="21" y="40"/>
                  </a:cxn>
                  <a:cxn ang="0">
                    <a:pos x="14" y="44"/>
                  </a:cxn>
                  <a:cxn ang="0">
                    <a:pos x="7" y="44"/>
                  </a:cxn>
                  <a:cxn ang="0">
                    <a:pos x="7" y="30"/>
                  </a:cxn>
                </a:cxnLst>
                <a:rect l="0" t="0" r="r" b="b"/>
                <a:pathLst>
                  <a:path w="31" h="45">
                    <a:moveTo>
                      <a:pt x="2" y="28"/>
                    </a:moveTo>
                    <a:lnTo>
                      <a:pt x="2" y="37"/>
                    </a:lnTo>
                    <a:lnTo>
                      <a:pt x="0" y="45"/>
                    </a:lnTo>
                    <a:lnTo>
                      <a:pt x="4" y="45"/>
                    </a:lnTo>
                    <a:lnTo>
                      <a:pt x="7" y="45"/>
                    </a:lnTo>
                    <a:lnTo>
                      <a:pt x="9" y="45"/>
                    </a:lnTo>
                    <a:lnTo>
                      <a:pt x="11" y="45"/>
                    </a:lnTo>
                    <a:lnTo>
                      <a:pt x="12" y="45"/>
                    </a:lnTo>
                    <a:lnTo>
                      <a:pt x="14" y="45"/>
                    </a:lnTo>
                    <a:lnTo>
                      <a:pt x="19" y="45"/>
                    </a:lnTo>
                    <a:lnTo>
                      <a:pt x="26" y="42"/>
                    </a:lnTo>
                    <a:lnTo>
                      <a:pt x="27" y="40"/>
                    </a:lnTo>
                    <a:lnTo>
                      <a:pt x="29" y="37"/>
                    </a:lnTo>
                    <a:lnTo>
                      <a:pt x="31" y="32"/>
                    </a:lnTo>
                    <a:lnTo>
                      <a:pt x="29" y="27"/>
                    </a:lnTo>
                    <a:lnTo>
                      <a:pt x="27" y="23"/>
                    </a:lnTo>
                    <a:lnTo>
                      <a:pt x="22" y="22"/>
                    </a:lnTo>
                    <a:lnTo>
                      <a:pt x="17" y="22"/>
                    </a:lnTo>
                    <a:lnTo>
                      <a:pt x="17" y="20"/>
                    </a:lnTo>
                    <a:lnTo>
                      <a:pt x="22" y="20"/>
                    </a:lnTo>
                    <a:lnTo>
                      <a:pt x="26" y="17"/>
                    </a:lnTo>
                    <a:lnTo>
                      <a:pt x="27" y="13"/>
                    </a:lnTo>
                    <a:lnTo>
                      <a:pt x="29" y="8"/>
                    </a:lnTo>
                    <a:lnTo>
                      <a:pt x="27" y="5"/>
                    </a:lnTo>
                    <a:lnTo>
                      <a:pt x="27" y="3"/>
                    </a:lnTo>
                    <a:lnTo>
                      <a:pt x="24" y="2"/>
                    </a:lnTo>
                    <a:lnTo>
                      <a:pt x="21" y="0"/>
                    </a:lnTo>
                    <a:lnTo>
                      <a:pt x="16" y="0"/>
                    </a:lnTo>
                    <a:lnTo>
                      <a:pt x="14" y="0"/>
                    </a:lnTo>
                    <a:lnTo>
                      <a:pt x="12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2" y="8"/>
                    </a:lnTo>
                    <a:lnTo>
                      <a:pt x="2" y="17"/>
                    </a:lnTo>
                    <a:lnTo>
                      <a:pt x="2" y="28"/>
                    </a:lnTo>
                    <a:close/>
                    <a:moveTo>
                      <a:pt x="7" y="20"/>
                    </a:moveTo>
                    <a:lnTo>
                      <a:pt x="7" y="15"/>
                    </a:lnTo>
                    <a:lnTo>
                      <a:pt x="7" y="8"/>
                    </a:lnTo>
                    <a:lnTo>
                      <a:pt x="7" y="2"/>
                    </a:lnTo>
                    <a:lnTo>
                      <a:pt x="9" y="2"/>
                    </a:lnTo>
                    <a:lnTo>
                      <a:pt x="12" y="2"/>
                    </a:lnTo>
                    <a:lnTo>
                      <a:pt x="14" y="2"/>
                    </a:lnTo>
                    <a:lnTo>
                      <a:pt x="16" y="2"/>
                    </a:lnTo>
                    <a:lnTo>
                      <a:pt x="17" y="3"/>
                    </a:lnTo>
                    <a:lnTo>
                      <a:pt x="19" y="3"/>
                    </a:lnTo>
                    <a:lnTo>
                      <a:pt x="21" y="5"/>
                    </a:lnTo>
                    <a:lnTo>
                      <a:pt x="22" y="7"/>
                    </a:lnTo>
                    <a:lnTo>
                      <a:pt x="22" y="8"/>
                    </a:lnTo>
                    <a:lnTo>
                      <a:pt x="22" y="10"/>
                    </a:lnTo>
                    <a:lnTo>
                      <a:pt x="22" y="13"/>
                    </a:lnTo>
                    <a:lnTo>
                      <a:pt x="21" y="17"/>
                    </a:lnTo>
                    <a:lnTo>
                      <a:pt x="19" y="18"/>
                    </a:lnTo>
                    <a:lnTo>
                      <a:pt x="16" y="20"/>
                    </a:lnTo>
                    <a:lnTo>
                      <a:pt x="11" y="20"/>
                    </a:lnTo>
                    <a:lnTo>
                      <a:pt x="7" y="20"/>
                    </a:lnTo>
                    <a:close/>
                    <a:moveTo>
                      <a:pt x="7" y="22"/>
                    </a:moveTo>
                    <a:lnTo>
                      <a:pt x="11" y="22"/>
                    </a:lnTo>
                    <a:lnTo>
                      <a:pt x="16" y="23"/>
                    </a:lnTo>
                    <a:lnTo>
                      <a:pt x="21" y="25"/>
                    </a:lnTo>
                    <a:lnTo>
                      <a:pt x="22" y="27"/>
                    </a:lnTo>
                    <a:lnTo>
                      <a:pt x="24" y="28"/>
                    </a:lnTo>
                    <a:lnTo>
                      <a:pt x="24" y="32"/>
                    </a:lnTo>
                    <a:lnTo>
                      <a:pt x="24" y="37"/>
                    </a:lnTo>
                    <a:lnTo>
                      <a:pt x="21" y="40"/>
                    </a:lnTo>
                    <a:lnTo>
                      <a:pt x="17" y="42"/>
                    </a:lnTo>
                    <a:lnTo>
                      <a:pt x="14" y="44"/>
                    </a:lnTo>
                    <a:lnTo>
                      <a:pt x="11" y="44"/>
                    </a:lnTo>
                    <a:lnTo>
                      <a:pt x="7" y="44"/>
                    </a:lnTo>
                    <a:lnTo>
                      <a:pt x="7" y="37"/>
                    </a:lnTo>
                    <a:lnTo>
                      <a:pt x="7" y="30"/>
                    </a:lnTo>
                    <a:lnTo>
                      <a:pt x="7" y="2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656" name="Freeform 448"/>
              <p:cNvSpPr>
                <a:spLocks noEditPoints="1"/>
              </p:cNvSpPr>
              <p:nvPr/>
            </p:nvSpPr>
            <p:spPr bwMode="auto">
              <a:xfrm>
                <a:off x="2074" y="2770"/>
                <a:ext cx="41" cy="47"/>
              </a:xfrm>
              <a:custGeom>
                <a:avLst/>
                <a:gdLst/>
                <a:ahLst/>
                <a:cxnLst>
                  <a:cxn ang="0">
                    <a:pos x="21" y="0"/>
                  </a:cxn>
                  <a:cxn ang="0">
                    <a:pos x="10" y="24"/>
                  </a:cxn>
                  <a:cxn ang="0">
                    <a:pos x="0" y="47"/>
                  </a:cxn>
                  <a:cxn ang="0">
                    <a:pos x="2" y="47"/>
                  </a:cxn>
                  <a:cxn ang="0">
                    <a:pos x="2" y="47"/>
                  </a:cxn>
                  <a:cxn ang="0">
                    <a:pos x="4" y="47"/>
                  </a:cxn>
                  <a:cxn ang="0">
                    <a:pos x="5" y="47"/>
                  </a:cxn>
                  <a:cxn ang="0">
                    <a:pos x="7" y="41"/>
                  </a:cxn>
                  <a:cxn ang="0">
                    <a:pos x="10" y="30"/>
                  </a:cxn>
                  <a:cxn ang="0">
                    <a:pos x="16" y="30"/>
                  </a:cxn>
                  <a:cxn ang="0">
                    <a:pos x="19" y="29"/>
                  </a:cxn>
                  <a:cxn ang="0">
                    <a:pos x="24" y="30"/>
                  </a:cxn>
                  <a:cxn ang="0">
                    <a:pos x="27" y="30"/>
                  </a:cxn>
                  <a:cxn ang="0">
                    <a:pos x="29" y="34"/>
                  </a:cxn>
                  <a:cxn ang="0">
                    <a:pos x="31" y="39"/>
                  </a:cxn>
                  <a:cxn ang="0">
                    <a:pos x="32" y="44"/>
                  </a:cxn>
                  <a:cxn ang="0">
                    <a:pos x="34" y="47"/>
                  </a:cxn>
                  <a:cxn ang="0">
                    <a:pos x="36" y="47"/>
                  </a:cxn>
                  <a:cxn ang="0">
                    <a:pos x="37" y="47"/>
                  </a:cxn>
                  <a:cxn ang="0">
                    <a:pos x="39" y="47"/>
                  </a:cxn>
                  <a:cxn ang="0">
                    <a:pos x="41" y="47"/>
                  </a:cxn>
                  <a:cxn ang="0">
                    <a:pos x="32" y="27"/>
                  </a:cxn>
                  <a:cxn ang="0">
                    <a:pos x="22" y="0"/>
                  </a:cxn>
                  <a:cxn ang="0">
                    <a:pos x="21" y="0"/>
                  </a:cxn>
                  <a:cxn ang="0">
                    <a:pos x="19" y="10"/>
                  </a:cxn>
                  <a:cxn ang="0">
                    <a:pos x="27" y="27"/>
                  </a:cxn>
                  <a:cxn ang="0">
                    <a:pos x="22" y="27"/>
                  </a:cxn>
                  <a:cxn ang="0">
                    <a:pos x="19" y="27"/>
                  </a:cxn>
                  <a:cxn ang="0">
                    <a:pos x="16" y="27"/>
                  </a:cxn>
                  <a:cxn ang="0">
                    <a:pos x="12" y="27"/>
                  </a:cxn>
                  <a:cxn ang="0">
                    <a:pos x="19" y="10"/>
                  </a:cxn>
                </a:cxnLst>
                <a:rect l="0" t="0" r="r" b="b"/>
                <a:pathLst>
                  <a:path w="41" h="47">
                    <a:moveTo>
                      <a:pt x="21" y="0"/>
                    </a:moveTo>
                    <a:lnTo>
                      <a:pt x="10" y="24"/>
                    </a:lnTo>
                    <a:lnTo>
                      <a:pt x="0" y="47"/>
                    </a:lnTo>
                    <a:lnTo>
                      <a:pt x="2" y="47"/>
                    </a:lnTo>
                    <a:lnTo>
                      <a:pt x="2" y="47"/>
                    </a:lnTo>
                    <a:lnTo>
                      <a:pt x="4" y="47"/>
                    </a:lnTo>
                    <a:lnTo>
                      <a:pt x="5" y="47"/>
                    </a:lnTo>
                    <a:lnTo>
                      <a:pt x="7" y="41"/>
                    </a:lnTo>
                    <a:lnTo>
                      <a:pt x="10" y="30"/>
                    </a:lnTo>
                    <a:lnTo>
                      <a:pt x="16" y="30"/>
                    </a:lnTo>
                    <a:lnTo>
                      <a:pt x="19" y="29"/>
                    </a:lnTo>
                    <a:lnTo>
                      <a:pt x="24" y="30"/>
                    </a:lnTo>
                    <a:lnTo>
                      <a:pt x="27" y="30"/>
                    </a:lnTo>
                    <a:lnTo>
                      <a:pt x="29" y="34"/>
                    </a:lnTo>
                    <a:lnTo>
                      <a:pt x="31" y="39"/>
                    </a:lnTo>
                    <a:lnTo>
                      <a:pt x="32" y="44"/>
                    </a:lnTo>
                    <a:lnTo>
                      <a:pt x="34" y="47"/>
                    </a:lnTo>
                    <a:lnTo>
                      <a:pt x="36" y="47"/>
                    </a:lnTo>
                    <a:lnTo>
                      <a:pt x="37" y="47"/>
                    </a:lnTo>
                    <a:lnTo>
                      <a:pt x="39" y="47"/>
                    </a:lnTo>
                    <a:lnTo>
                      <a:pt x="41" y="47"/>
                    </a:lnTo>
                    <a:lnTo>
                      <a:pt x="32" y="27"/>
                    </a:lnTo>
                    <a:lnTo>
                      <a:pt x="22" y="0"/>
                    </a:lnTo>
                    <a:lnTo>
                      <a:pt x="21" y="0"/>
                    </a:lnTo>
                    <a:close/>
                    <a:moveTo>
                      <a:pt x="19" y="10"/>
                    </a:moveTo>
                    <a:lnTo>
                      <a:pt x="27" y="27"/>
                    </a:lnTo>
                    <a:lnTo>
                      <a:pt x="22" y="27"/>
                    </a:lnTo>
                    <a:lnTo>
                      <a:pt x="19" y="27"/>
                    </a:lnTo>
                    <a:lnTo>
                      <a:pt x="16" y="27"/>
                    </a:lnTo>
                    <a:lnTo>
                      <a:pt x="12" y="27"/>
                    </a:lnTo>
                    <a:lnTo>
                      <a:pt x="19" y="1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657" name="Freeform 449"/>
              <p:cNvSpPr>
                <a:spLocks/>
              </p:cNvSpPr>
              <p:nvPr/>
            </p:nvSpPr>
            <p:spPr bwMode="auto">
              <a:xfrm>
                <a:off x="5358" y="2968"/>
                <a:ext cx="52" cy="477"/>
              </a:xfrm>
              <a:custGeom>
                <a:avLst/>
                <a:gdLst/>
                <a:ahLst/>
                <a:cxnLst>
                  <a:cxn ang="0">
                    <a:pos x="27" y="255"/>
                  </a:cxn>
                  <a:cxn ang="0">
                    <a:pos x="30" y="254"/>
                  </a:cxn>
                  <a:cxn ang="0">
                    <a:pos x="32" y="254"/>
                  </a:cxn>
                  <a:cxn ang="0">
                    <a:pos x="35" y="254"/>
                  </a:cxn>
                  <a:cxn ang="0">
                    <a:pos x="37" y="252"/>
                  </a:cxn>
                  <a:cxn ang="0">
                    <a:pos x="38" y="252"/>
                  </a:cxn>
                  <a:cxn ang="0">
                    <a:pos x="42" y="250"/>
                  </a:cxn>
                  <a:cxn ang="0">
                    <a:pos x="44" y="249"/>
                  </a:cxn>
                  <a:cxn ang="0">
                    <a:pos x="45" y="247"/>
                  </a:cxn>
                  <a:cxn ang="0">
                    <a:pos x="49" y="242"/>
                  </a:cxn>
                  <a:cxn ang="0">
                    <a:pos x="50" y="239"/>
                  </a:cxn>
                  <a:cxn ang="0">
                    <a:pos x="50" y="235"/>
                  </a:cxn>
                  <a:cxn ang="0">
                    <a:pos x="52" y="230"/>
                  </a:cxn>
                  <a:cxn ang="0">
                    <a:pos x="50" y="225"/>
                  </a:cxn>
                  <a:cxn ang="0">
                    <a:pos x="50" y="220"/>
                  </a:cxn>
                  <a:cxn ang="0">
                    <a:pos x="47" y="217"/>
                  </a:cxn>
                  <a:cxn ang="0">
                    <a:pos x="45" y="213"/>
                  </a:cxn>
                  <a:cxn ang="0">
                    <a:pos x="44" y="212"/>
                  </a:cxn>
                  <a:cxn ang="0">
                    <a:pos x="42" y="210"/>
                  </a:cxn>
                  <a:cxn ang="0">
                    <a:pos x="38" y="208"/>
                  </a:cxn>
                  <a:cxn ang="0">
                    <a:pos x="37" y="207"/>
                  </a:cxn>
                  <a:cxn ang="0">
                    <a:pos x="35" y="207"/>
                  </a:cxn>
                  <a:cxn ang="0">
                    <a:pos x="33" y="207"/>
                  </a:cxn>
                  <a:cxn ang="0">
                    <a:pos x="32" y="207"/>
                  </a:cxn>
                  <a:cxn ang="0">
                    <a:pos x="28" y="205"/>
                  </a:cxn>
                  <a:cxn ang="0">
                    <a:pos x="28" y="175"/>
                  </a:cxn>
                  <a:cxn ang="0">
                    <a:pos x="49" y="185"/>
                  </a:cxn>
                  <a:cxn ang="0">
                    <a:pos x="25" y="0"/>
                  </a:cxn>
                  <a:cxn ang="0">
                    <a:pos x="3" y="185"/>
                  </a:cxn>
                  <a:cxn ang="0">
                    <a:pos x="22" y="175"/>
                  </a:cxn>
                  <a:cxn ang="0">
                    <a:pos x="22" y="205"/>
                  </a:cxn>
                  <a:cxn ang="0">
                    <a:pos x="22" y="207"/>
                  </a:cxn>
                  <a:cxn ang="0">
                    <a:pos x="18" y="207"/>
                  </a:cxn>
                  <a:cxn ang="0">
                    <a:pos x="17" y="207"/>
                  </a:cxn>
                  <a:cxn ang="0">
                    <a:pos x="13" y="208"/>
                  </a:cxn>
                  <a:cxn ang="0">
                    <a:pos x="12" y="208"/>
                  </a:cxn>
                  <a:cxn ang="0">
                    <a:pos x="10" y="210"/>
                  </a:cxn>
                  <a:cxn ang="0">
                    <a:pos x="8" y="212"/>
                  </a:cxn>
                  <a:cxn ang="0">
                    <a:pos x="7" y="213"/>
                  </a:cxn>
                  <a:cxn ang="0">
                    <a:pos x="3" y="217"/>
                  </a:cxn>
                  <a:cxn ang="0">
                    <a:pos x="2" y="222"/>
                  </a:cxn>
                  <a:cxn ang="0">
                    <a:pos x="2" y="225"/>
                  </a:cxn>
                  <a:cxn ang="0">
                    <a:pos x="0" y="230"/>
                  </a:cxn>
                  <a:cxn ang="0">
                    <a:pos x="2" y="235"/>
                  </a:cxn>
                  <a:cxn ang="0">
                    <a:pos x="2" y="239"/>
                  </a:cxn>
                  <a:cxn ang="0">
                    <a:pos x="3" y="242"/>
                  </a:cxn>
                  <a:cxn ang="0">
                    <a:pos x="7" y="245"/>
                  </a:cxn>
                  <a:cxn ang="0">
                    <a:pos x="8" y="249"/>
                  </a:cxn>
                  <a:cxn ang="0">
                    <a:pos x="10" y="249"/>
                  </a:cxn>
                  <a:cxn ang="0">
                    <a:pos x="12" y="250"/>
                  </a:cxn>
                  <a:cxn ang="0">
                    <a:pos x="15" y="252"/>
                  </a:cxn>
                  <a:cxn ang="0">
                    <a:pos x="17" y="254"/>
                  </a:cxn>
                  <a:cxn ang="0">
                    <a:pos x="20" y="254"/>
                  </a:cxn>
                  <a:cxn ang="0">
                    <a:pos x="22" y="254"/>
                  </a:cxn>
                  <a:cxn ang="0">
                    <a:pos x="23" y="255"/>
                  </a:cxn>
                  <a:cxn ang="0">
                    <a:pos x="0" y="477"/>
                  </a:cxn>
                  <a:cxn ang="0">
                    <a:pos x="25" y="467"/>
                  </a:cxn>
                  <a:cxn ang="0">
                    <a:pos x="52" y="477"/>
                  </a:cxn>
                  <a:cxn ang="0">
                    <a:pos x="27" y="255"/>
                  </a:cxn>
                </a:cxnLst>
                <a:rect l="0" t="0" r="r" b="b"/>
                <a:pathLst>
                  <a:path w="52" h="477">
                    <a:moveTo>
                      <a:pt x="27" y="255"/>
                    </a:moveTo>
                    <a:lnTo>
                      <a:pt x="30" y="254"/>
                    </a:lnTo>
                    <a:lnTo>
                      <a:pt x="32" y="254"/>
                    </a:lnTo>
                    <a:lnTo>
                      <a:pt x="35" y="254"/>
                    </a:lnTo>
                    <a:lnTo>
                      <a:pt x="37" y="252"/>
                    </a:lnTo>
                    <a:lnTo>
                      <a:pt x="38" y="252"/>
                    </a:lnTo>
                    <a:lnTo>
                      <a:pt x="42" y="250"/>
                    </a:lnTo>
                    <a:lnTo>
                      <a:pt x="44" y="249"/>
                    </a:lnTo>
                    <a:lnTo>
                      <a:pt x="45" y="247"/>
                    </a:lnTo>
                    <a:lnTo>
                      <a:pt x="49" y="242"/>
                    </a:lnTo>
                    <a:lnTo>
                      <a:pt x="50" y="239"/>
                    </a:lnTo>
                    <a:lnTo>
                      <a:pt x="50" y="235"/>
                    </a:lnTo>
                    <a:lnTo>
                      <a:pt x="52" y="230"/>
                    </a:lnTo>
                    <a:lnTo>
                      <a:pt x="50" y="225"/>
                    </a:lnTo>
                    <a:lnTo>
                      <a:pt x="50" y="220"/>
                    </a:lnTo>
                    <a:lnTo>
                      <a:pt x="47" y="217"/>
                    </a:lnTo>
                    <a:lnTo>
                      <a:pt x="45" y="213"/>
                    </a:lnTo>
                    <a:lnTo>
                      <a:pt x="44" y="212"/>
                    </a:lnTo>
                    <a:lnTo>
                      <a:pt x="42" y="210"/>
                    </a:lnTo>
                    <a:lnTo>
                      <a:pt x="38" y="208"/>
                    </a:lnTo>
                    <a:lnTo>
                      <a:pt x="37" y="207"/>
                    </a:lnTo>
                    <a:lnTo>
                      <a:pt x="35" y="207"/>
                    </a:lnTo>
                    <a:lnTo>
                      <a:pt x="33" y="207"/>
                    </a:lnTo>
                    <a:lnTo>
                      <a:pt x="32" y="207"/>
                    </a:lnTo>
                    <a:lnTo>
                      <a:pt x="28" y="205"/>
                    </a:lnTo>
                    <a:lnTo>
                      <a:pt x="28" y="175"/>
                    </a:lnTo>
                    <a:lnTo>
                      <a:pt x="49" y="185"/>
                    </a:lnTo>
                    <a:lnTo>
                      <a:pt x="25" y="0"/>
                    </a:lnTo>
                    <a:lnTo>
                      <a:pt x="3" y="185"/>
                    </a:lnTo>
                    <a:lnTo>
                      <a:pt x="22" y="175"/>
                    </a:lnTo>
                    <a:lnTo>
                      <a:pt x="22" y="205"/>
                    </a:lnTo>
                    <a:lnTo>
                      <a:pt x="22" y="207"/>
                    </a:lnTo>
                    <a:lnTo>
                      <a:pt x="18" y="207"/>
                    </a:lnTo>
                    <a:lnTo>
                      <a:pt x="17" y="207"/>
                    </a:lnTo>
                    <a:lnTo>
                      <a:pt x="13" y="208"/>
                    </a:lnTo>
                    <a:lnTo>
                      <a:pt x="12" y="208"/>
                    </a:lnTo>
                    <a:lnTo>
                      <a:pt x="10" y="210"/>
                    </a:lnTo>
                    <a:lnTo>
                      <a:pt x="8" y="212"/>
                    </a:lnTo>
                    <a:lnTo>
                      <a:pt x="7" y="213"/>
                    </a:lnTo>
                    <a:lnTo>
                      <a:pt x="3" y="217"/>
                    </a:lnTo>
                    <a:lnTo>
                      <a:pt x="2" y="222"/>
                    </a:lnTo>
                    <a:lnTo>
                      <a:pt x="2" y="225"/>
                    </a:lnTo>
                    <a:lnTo>
                      <a:pt x="0" y="230"/>
                    </a:lnTo>
                    <a:lnTo>
                      <a:pt x="2" y="235"/>
                    </a:lnTo>
                    <a:lnTo>
                      <a:pt x="2" y="239"/>
                    </a:lnTo>
                    <a:lnTo>
                      <a:pt x="3" y="242"/>
                    </a:lnTo>
                    <a:lnTo>
                      <a:pt x="7" y="245"/>
                    </a:lnTo>
                    <a:lnTo>
                      <a:pt x="8" y="249"/>
                    </a:lnTo>
                    <a:lnTo>
                      <a:pt x="10" y="249"/>
                    </a:lnTo>
                    <a:lnTo>
                      <a:pt x="12" y="250"/>
                    </a:lnTo>
                    <a:lnTo>
                      <a:pt x="15" y="252"/>
                    </a:lnTo>
                    <a:lnTo>
                      <a:pt x="17" y="254"/>
                    </a:lnTo>
                    <a:lnTo>
                      <a:pt x="20" y="254"/>
                    </a:lnTo>
                    <a:lnTo>
                      <a:pt x="22" y="254"/>
                    </a:lnTo>
                    <a:lnTo>
                      <a:pt x="23" y="255"/>
                    </a:lnTo>
                    <a:lnTo>
                      <a:pt x="0" y="477"/>
                    </a:lnTo>
                    <a:lnTo>
                      <a:pt x="25" y="467"/>
                    </a:lnTo>
                    <a:lnTo>
                      <a:pt x="52" y="477"/>
                    </a:lnTo>
                    <a:lnTo>
                      <a:pt x="27" y="255"/>
                    </a:lnTo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658" name="Freeform 450"/>
              <p:cNvSpPr>
                <a:spLocks/>
              </p:cNvSpPr>
              <p:nvPr/>
            </p:nvSpPr>
            <p:spPr bwMode="auto">
              <a:xfrm>
                <a:off x="5383" y="3244"/>
                <a:ext cx="24" cy="19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24" y="198"/>
                  </a:cxn>
                  <a:cxn ang="0">
                    <a:pos x="0" y="188"/>
                  </a:cxn>
                  <a:cxn ang="0">
                    <a:pos x="0" y="0"/>
                  </a:cxn>
                </a:cxnLst>
                <a:rect l="0" t="0" r="r" b="b"/>
                <a:pathLst>
                  <a:path w="24" h="198">
                    <a:moveTo>
                      <a:pt x="0" y="0"/>
                    </a:moveTo>
                    <a:lnTo>
                      <a:pt x="2" y="0"/>
                    </a:lnTo>
                    <a:lnTo>
                      <a:pt x="24" y="198"/>
                    </a:lnTo>
                    <a:lnTo>
                      <a:pt x="0" y="18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659" name="Freeform 451"/>
              <p:cNvSpPr>
                <a:spLocks/>
              </p:cNvSpPr>
              <p:nvPr/>
            </p:nvSpPr>
            <p:spPr bwMode="auto">
              <a:xfrm>
                <a:off x="5383" y="3244"/>
                <a:ext cx="24" cy="19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24" y="198"/>
                  </a:cxn>
                  <a:cxn ang="0">
                    <a:pos x="0" y="188"/>
                  </a:cxn>
                  <a:cxn ang="0">
                    <a:pos x="0" y="0"/>
                  </a:cxn>
                </a:cxnLst>
                <a:rect l="0" t="0" r="r" b="b"/>
                <a:pathLst>
                  <a:path w="24" h="198">
                    <a:moveTo>
                      <a:pt x="0" y="0"/>
                    </a:moveTo>
                    <a:lnTo>
                      <a:pt x="2" y="0"/>
                    </a:lnTo>
                    <a:lnTo>
                      <a:pt x="24" y="198"/>
                    </a:lnTo>
                    <a:lnTo>
                      <a:pt x="0" y="188"/>
                    </a:lnTo>
                    <a:lnTo>
                      <a:pt x="0" y="0"/>
                    </a:lnTo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660" name="Freeform 452"/>
              <p:cNvSpPr>
                <a:spLocks/>
              </p:cNvSpPr>
              <p:nvPr/>
            </p:nvSpPr>
            <p:spPr bwMode="auto">
              <a:xfrm>
                <a:off x="5366" y="2997"/>
                <a:ext cx="17" cy="148"/>
              </a:xfrm>
              <a:custGeom>
                <a:avLst/>
                <a:gdLst/>
                <a:ahLst/>
                <a:cxnLst>
                  <a:cxn ang="0">
                    <a:pos x="17" y="139"/>
                  </a:cxn>
                  <a:cxn ang="0">
                    <a:pos x="0" y="148"/>
                  </a:cxn>
                  <a:cxn ang="0">
                    <a:pos x="17" y="0"/>
                  </a:cxn>
                  <a:cxn ang="0">
                    <a:pos x="17" y="139"/>
                  </a:cxn>
                </a:cxnLst>
                <a:rect l="0" t="0" r="r" b="b"/>
                <a:pathLst>
                  <a:path w="17" h="148">
                    <a:moveTo>
                      <a:pt x="17" y="139"/>
                    </a:moveTo>
                    <a:lnTo>
                      <a:pt x="0" y="148"/>
                    </a:lnTo>
                    <a:lnTo>
                      <a:pt x="17" y="0"/>
                    </a:lnTo>
                    <a:lnTo>
                      <a:pt x="17" y="13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661" name="Freeform 453"/>
              <p:cNvSpPr>
                <a:spLocks/>
              </p:cNvSpPr>
              <p:nvPr/>
            </p:nvSpPr>
            <p:spPr bwMode="auto">
              <a:xfrm>
                <a:off x="5366" y="2997"/>
                <a:ext cx="17" cy="148"/>
              </a:xfrm>
              <a:custGeom>
                <a:avLst/>
                <a:gdLst/>
                <a:ahLst/>
                <a:cxnLst>
                  <a:cxn ang="0">
                    <a:pos x="17" y="139"/>
                  </a:cxn>
                  <a:cxn ang="0">
                    <a:pos x="0" y="148"/>
                  </a:cxn>
                  <a:cxn ang="0">
                    <a:pos x="17" y="0"/>
                  </a:cxn>
                  <a:cxn ang="0">
                    <a:pos x="17" y="139"/>
                  </a:cxn>
                </a:cxnLst>
                <a:rect l="0" t="0" r="r" b="b"/>
                <a:pathLst>
                  <a:path w="17" h="148">
                    <a:moveTo>
                      <a:pt x="17" y="139"/>
                    </a:moveTo>
                    <a:lnTo>
                      <a:pt x="0" y="148"/>
                    </a:lnTo>
                    <a:lnTo>
                      <a:pt x="17" y="0"/>
                    </a:lnTo>
                    <a:lnTo>
                      <a:pt x="17" y="139"/>
                    </a:lnTo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662" name="Freeform 454"/>
              <p:cNvSpPr>
                <a:spLocks/>
              </p:cNvSpPr>
              <p:nvPr/>
            </p:nvSpPr>
            <p:spPr bwMode="auto">
              <a:xfrm>
                <a:off x="5383" y="3176"/>
                <a:ext cx="24" cy="22"/>
              </a:xfrm>
              <a:custGeom>
                <a:avLst/>
                <a:gdLst/>
                <a:ahLst/>
                <a:cxnLst>
                  <a:cxn ang="0">
                    <a:pos x="0" y="22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5" y="0"/>
                  </a:cxn>
                  <a:cxn ang="0">
                    <a:pos x="7" y="2"/>
                  </a:cxn>
                  <a:cxn ang="0">
                    <a:pos x="10" y="2"/>
                  </a:cxn>
                  <a:cxn ang="0">
                    <a:pos x="12" y="2"/>
                  </a:cxn>
                  <a:cxn ang="0">
                    <a:pos x="13" y="4"/>
                  </a:cxn>
                  <a:cxn ang="0">
                    <a:pos x="15" y="5"/>
                  </a:cxn>
                  <a:cxn ang="0">
                    <a:pos x="17" y="7"/>
                  </a:cxn>
                  <a:cxn ang="0">
                    <a:pos x="20" y="11"/>
                  </a:cxn>
                  <a:cxn ang="0">
                    <a:pos x="22" y="14"/>
                  </a:cxn>
                  <a:cxn ang="0">
                    <a:pos x="24" y="17"/>
                  </a:cxn>
                  <a:cxn ang="0">
                    <a:pos x="24" y="22"/>
                  </a:cxn>
                  <a:cxn ang="0">
                    <a:pos x="0" y="22"/>
                  </a:cxn>
                </a:cxnLst>
                <a:rect l="0" t="0" r="r" b="b"/>
                <a:pathLst>
                  <a:path w="24" h="22">
                    <a:moveTo>
                      <a:pt x="0" y="22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7" y="2"/>
                    </a:lnTo>
                    <a:lnTo>
                      <a:pt x="10" y="2"/>
                    </a:lnTo>
                    <a:lnTo>
                      <a:pt x="12" y="2"/>
                    </a:lnTo>
                    <a:lnTo>
                      <a:pt x="13" y="4"/>
                    </a:lnTo>
                    <a:lnTo>
                      <a:pt x="15" y="5"/>
                    </a:lnTo>
                    <a:lnTo>
                      <a:pt x="17" y="7"/>
                    </a:lnTo>
                    <a:lnTo>
                      <a:pt x="20" y="11"/>
                    </a:lnTo>
                    <a:lnTo>
                      <a:pt x="22" y="14"/>
                    </a:lnTo>
                    <a:lnTo>
                      <a:pt x="24" y="17"/>
                    </a:lnTo>
                    <a:lnTo>
                      <a:pt x="24" y="22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663" name="Freeform 455"/>
              <p:cNvSpPr>
                <a:spLocks/>
              </p:cNvSpPr>
              <p:nvPr/>
            </p:nvSpPr>
            <p:spPr bwMode="auto">
              <a:xfrm>
                <a:off x="5383" y="3176"/>
                <a:ext cx="24" cy="22"/>
              </a:xfrm>
              <a:custGeom>
                <a:avLst/>
                <a:gdLst/>
                <a:ahLst/>
                <a:cxnLst>
                  <a:cxn ang="0">
                    <a:pos x="0" y="22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5" y="0"/>
                  </a:cxn>
                  <a:cxn ang="0">
                    <a:pos x="7" y="2"/>
                  </a:cxn>
                  <a:cxn ang="0">
                    <a:pos x="10" y="2"/>
                  </a:cxn>
                  <a:cxn ang="0">
                    <a:pos x="12" y="2"/>
                  </a:cxn>
                  <a:cxn ang="0">
                    <a:pos x="13" y="4"/>
                  </a:cxn>
                  <a:cxn ang="0">
                    <a:pos x="15" y="5"/>
                  </a:cxn>
                  <a:cxn ang="0">
                    <a:pos x="17" y="7"/>
                  </a:cxn>
                  <a:cxn ang="0">
                    <a:pos x="20" y="11"/>
                  </a:cxn>
                  <a:cxn ang="0">
                    <a:pos x="22" y="14"/>
                  </a:cxn>
                  <a:cxn ang="0">
                    <a:pos x="24" y="17"/>
                  </a:cxn>
                  <a:cxn ang="0">
                    <a:pos x="24" y="22"/>
                  </a:cxn>
                  <a:cxn ang="0">
                    <a:pos x="0" y="22"/>
                  </a:cxn>
                </a:cxnLst>
                <a:rect l="0" t="0" r="r" b="b"/>
                <a:pathLst>
                  <a:path w="24" h="22">
                    <a:moveTo>
                      <a:pt x="0" y="22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7" y="2"/>
                    </a:lnTo>
                    <a:lnTo>
                      <a:pt x="10" y="2"/>
                    </a:lnTo>
                    <a:lnTo>
                      <a:pt x="12" y="2"/>
                    </a:lnTo>
                    <a:lnTo>
                      <a:pt x="13" y="4"/>
                    </a:lnTo>
                    <a:lnTo>
                      <a:pt x="15" y="5"/>
                    </a:lnTo>
                    <a:lnTo>
                      <a:pt x="17" y="7"/>
                    </a:lnTo>
                    <a:lnTo>
                      <a:pt x="20" y="11"/>
                    </a:lnTo>
                    <a:lnTo>
                      <a:pt x="22" y="14"/>
                    </a:lnTo>
                    <a:lnTo>
                      <a:pt x="24" y="17"/>
                    </a:lnTo>
                    <a:lnTo>
                      <a:pt x="24" y="22"/>
                    </a:lnTo>
                    <a:lnTo>
                      <a:pt x="0" y="22"/>
                    </a:lnTo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664" name="Freeform 456"/>
              <p:cNvSpPr>
                <a:spLocks/>
              </p:cNvSpPr>
              <p:nvPr/>
            </p:nvSpPr>
            <p:spPr bwMode="auto">
              <a:xfrm>
                <a:off x="5361" y="3198"/>
                <a:ext cx="22" cy="22"/>
              </a:xfrm>
              <a:custGeom>
                <a:avLst/>
                <a:gdLst/>
                <a:ahLst/>
                <a:cxnLst>
                  <a:cxn ang="0">
                    <a:pos x="22" y="0"/>
                  </a:cxn>
                  <a:cxn ang="0">
                    <a:pos x="22" y="22"/>
                  </a:cxn>
                  <a:cxn ang="0">
                    <a:pos x="20" y="22"/>
                  </a:cxn>
                  <a:cxn ang="0">
                    <a:pos x="19" y="20"/>
                  </a:cxn>
                  <a:cxn ang="0">
                    <a:pos x="17" y="20"/>
                  </a:cxn>
                  <a:cxn ang="0">
                    <a:pos x="15" y="20"/>
                  </a:cxn>
                  <a:cxn ang="0">
                    <a:pos x="14" y="19"/>
                  </a:cxn>
                  <a:cxn ang="0">
                    <a:pos x="12" y="19"/>
                  </a:cxn>
                  <a:cxn ang="0">
                    <a:pos x="9" y="17"/>
                  </a:cxn>
                  <a:cxn ang="0">
                    <a:pos x="9" y="15"/>
                  </a:cxn>
                  <a:cxn ang="0">
                    <a:pos x="5" y="12"/>
                  </a:cxn>
                  <a:cxn ang="0">
                    <a:pos x="4" y="9"/>
                  </a:cxn>
                  <a:cxn ang="0">
                    <a:pos x="2" y="5"/>
                  </a:cxn>
                  <a:cxn ang="0">
                    <a:pos x="0" y="0"/>
                  </a:cxn>
                  <a:cxn ang="0">
                    <a:pos x="22" y="0"/>
                  </a:cxn>
                </a:cxnLst>
                <a:rect l="0" t="0" r="r" b="b"/>
                <a:pathLst>
                  <a:path w="22" h="22">
                    <a:moveTo>
                      <a:pt x="22" y="0"/>
                    </a:moveTo>
                    <a:lnTo>
                      <a:pt x="22" y="22"/>
                    </a:lnTo>
                    <a:lnTo>
                      <a:pt x="20" y="22"/>
                    </a:lnTo>
                    <a:lnTo>
                      <a:pt x="19" y="20"/>
                    </a:lnTo>
                    <a:lnTo>
                      <a:pt x="17" y="20"/>
                    </a:lnTo>
                    <a:lnTo>
                      <a:pt x="15" y="20"/>
                    </a:lnTo>
                    <a:lnTo>
                      <a:pt x="14" y="19"/>
                    </a:lnTo>
                    <a:lnTo>
                      <a:pt x="12" y="19"/>
                    </a:lnTo>
                    <a:lnTo>
                      <a:pt x="9" y="17"/>
                    </a:lnTo>
                    <a:lnTo>
                      <a:pt x="9" y="15"/>
                    </a:lnTo>
                    <a:lnTo>
                      <a:pt x="5" y="12"/>
                    </a:lnTo>
                    <a:lnTo>
                      <a:pt x="4" y="9"/>
                    </a:lnTo>
                    <a:lnTo>
                      <a:pt x="2" y="5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665" name="Freeform 457"/>
              <p:cNvSpPr>
                <a:spLocks/>
              </p:cNvSpPr>
              <p:nvPr/>
            </p:nvSpPr>
            <p:spPr bwMode="auto">
              <a:xfrm>
                <a:off x="5361" y="3198"/>
                <a:ext cx="22" cy="22"/>
              </a:xfrm>
              <a:custGeom>
                <a:avLst/>
                <a:gdLst/>
                <a:ahLst/>
                <a:cxnLst>
                  <a:cxn ang="0">
                    <a:pos x="22" y="0"/>
                  </a:cxn>
                  <a:cxn ang="0">
                    <a:pos x="22" y="22"/>
                  </a:cxn>
                  <a:cxn ang="0">
                    <a:pos x="20" y="22"/>
                  </a:cxn>
                  <a:cxn ang="0">
                    <a:pos x="19" y="20"/>
                  </a:cxn>
                  <a:cxn ang="0">
                    <a:pos x="17" y="20"/>
                  </a:cxn>
                  <a:cxn ang="0">
                    <a:pos x="15" y="20"/>
                  </a:cxn>
                  <a:cxn ang="0">
                    <a:pos x="14" y="19"/>
                  </a:cxn>
                  <a:cxn ang="0">
                    <a:pos x="12" y="19"/>
                  </a:cxn>
                  <a:cxn ang="0">
                    <a:pos x="9" y="17"/>
                  </a:cxn>
                  <a:cxn ang="0">
                    <a:pos x="9" y="15"/>
                  </a:cxn>
                  <a:cxn ang="0">
                    <a:pos x="5" y="12"/>
                  </a:cxn>
                  <a:cxn ang="0">
                    <a:pos x="4" y="9"/>
                  </a:cxn>
                  <a:cxn ang="0">
                    <a:pos x="2" y="5"/>
                  </a:cxn>
                  <a:cxn ang="0">
                    <a:pos x="0" y="0"/>
                  </a:cxn>
                  <a:cxn ang="0">
                    <a:pos x="22" y="0"/>
                  </a:cxn>
                </a:cxnLst>
                <a:rect l="0" t="0" r="r" b="b"/>
                <a:pathLst>
                  <a:path w="22" h="22">
                    <a:moveTo>
                      <a:pt x="22" y="0"/>
                    </a:moveTo>
                    <a:lnTo>
                      <a:pt x="22" y="22"/>
                    </a:lnTo>
                    <a:lnTo>
                      <a:pt x="20" y="22"/>
                    </a:lnTo>
                    <a:lnTo>
                      <a:pt x="19" y="20"/>
                    </a:lnTo>
                    <a:lnTo>
                      <a:pt x="17" y="20"/>
                    </a:lnTo>
                    <a:lnTo>
                      <a:pt x="15" y="20"/>
                    </a:lnTo>
                    <a:lnTo>
                      <a:pt x="14" y="19"/>
                    </a:lnTo>
                    <a:lnTo>
                      <a:pt x="12" y="19"/>
                    </a:lnTo>
                    <a:lnTo>
                      <a:pt x="9" y="17"/>
                    </a:lnTo>
                    <a:lnTo>
                      <a:pt x="9" y="15"/>
                    </a:lnTo>
                    <a:lnTo>
                      <a:pt x="5" y="12"/>
                    </a:lnTo>
                    <a:lnTo>
                      <a:pt x="4" y="9"/>
                    </a:lnTo>
                    <a:lnTo>
                      <a:pt x="2" y="5"/>
                    </a:lnTo>
                    <a:lnTo>
                      <a:pt x="0" y="0"/>
                    </a:lnTo>
                    <a:lnTo>
                      <a:pt x="22" y="0"/>
                    </a:lnTo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666" name="Freeform 458"/>
              <p:cNvSpPr>
                <a:spLocks/>
              </p:cNvSpPr>
              <p:nvPr/>
            </p:nvSpPr>
            <p:spPr bwMode="auto">
              <a:xfrm>
                <a:off x="5356" y="2878"/>
                <a:ext cx="52" cy="65"/>
              </a:xfrm>
              <a:custGeom>
                <a:avLst/>
                <a:gdLst/>
                <a:ahLst/>
                <a:cxnLst>
                  <a:cxn ang="0">
                    <a:pos x="0" y="65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44" y="52"/>
                  </a:cxn>
                  <a:cxn ang="0">
                    <a:pos x="44" y="0"/>
                  </a:cxn>
                  <a:cxn ang="0">
                    <a:pos x="52" y="0"/>
                  </a:cxn>
                  <a:cxn ang="0">
                    <a:pos x="52" y="65"/>
                  </a:cxn>
                  <a:cxn ang="0">
                    <a:pos x="44" y="65"/>
                  </a:cxn>
                  <a:cxn ang="0">
                    <a:pos x="9" y="13"/>
                  </a:cxn>
                  <a:cxn ang="0">
                    <a:pos x="9" y="65"/>
                  </a:cxn>
                  <a:cxn ang="0">
                    <a:pos x="0" y="65"/>
                  </a:cxn>
                </a:cxnLst>
                <a:rect l="0" t="0" r="r" b="b"/>
                <a:pathLst>
                  <a:path w="52" h="65">
                    <a:moveTo>
                      <a:pt x="0" y="65"/>
                    </a:moveTo>
                    <a:lnTo>
                      <a:pt x="0" y="0"/>
                    </a:lnTo>
                    <a:lnTo>
                      <a:pt x="10" y="0"/>
                    </a:lnTo>
                    <a:lnTo>
                      <a:pt x="44" y="52"/>
                    </a:lnTo>
                    <a:lnTo>
                      <a:pt x="44" y="0"/>
                    </a:lnTo>
                    <a:lnTo>
                      <a:pt x="52" y="0"/>
                    </a:lnTo>
                    <a:lnTo>
                      <a:pt x="52" y="65"/>
                    </a:lnTo>
                    <a:lnTo>
                      <a:pt x="44" y="65"/>
                    </a:lnTo>
                    <a:lnTo>
                      <a:pt x="9" y="13"/>
                    </a:lnTo>
                    <a:lnTo>
                      <a:pt x="9" y="65"/>
                    </a:lnTo>
                    <a:lnTo>
                      <a:pt x="0" y="6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667" name="Freeform 459"/>
              <p:cNvSpPr>
                <a:spLocks noEditPoints="1"/>
              </p:cNvSpPr>
              <p:nvPr/>
            </p:nvSpPr>
            <p:spPr bwMode="auto">
              <a:xfrm>
                <a:off x="4237" y="2482"/>
                <a:ext cx="80" cy="77"/>
              </a:xfrm>
              <a:custGeom>
                <a:avLst/>
                <a:gdLst/>
                <a:ahLst/>
                <a:cxnLst>
                  <a:cxn ang="0">
                    <a:pos x="0" y="25"/>
                  </a:cxn>
                  <a:cxn ang="0">
                    <a:pos x="3" y="31"/>
                  </a:cxn>
                  <a:cxn ang="0">
                    <a:pos x="11" y="36"/>
                  </a:cxn>
                  <a:cxn ang="0">
                    <a:pos x="20" y="36"/>
                  </a:cxn>
                  <a:cxn ang="0">
                    <a:pos x="26" y="31"/>
                  </a:cxn>
                  <a:cxn ang="0">
                    <a:pos x="31" y="25"/>
                  </a:cxn>
                  <a:cxn ang="0">
                    <a:pos x="31" y="15"/>
                  </a:cxn>
                  <a:cxn ang="0">
                    <a:pos x="26" y="6"/>
                  </a:cxn>
                  <a:cxn ang="0">
                    <a:pos x="20" y="3"/>
                  </a:cxn>
                  <a:cxn ang="0">
                    <a:pos x="11" y="3"/>
                  </a:cxn>
                  <a:cxn ang="0">
                    <a:pos x="3" y="6"/>
                  </a:cxn>
                  <a:cxn ang="0">
                    <a:pos x="0" y="15"/>
                  </a:cxn>
                  <a:cxn ang="0">
                    <a:pos x="6" y="20"/>
                  </a:cxn>
                  <a:cxn ang="0">
                    <a:pos x="8" y="10"/>
                  </a:cxn>
                  <a:cxn ang="0">
                    <a:pos x="13" y="5"/>
                  </a:cxn>
                  <a:cxn ang="0">
                    <a:pos x="20" y="6"/>
                  </a:cxn>
                  <a:cxn ang="0">
                    <a:pos x="23" y="13"/>
                  </a:cxn>
                  <a:cxn ang="0">
                    <a:pos x="23" y="25"/>
                  </a:cxn>
                  <a:cxn ang="0">
                    <a:pos x="20" y="33"/>
                  </a:cxn>
                  <a:cxn ang="0">
                    <a:pos x="15" y="35"/>
                  </a:cxn>
                  <a:cxn ang="0">
                    <a:pos x="10" y="33"/>
                  </a:cxn>
                  <a:cxn ang="0">
                    <a:pos x="6" y="25"/>
                  </a:cxn>
                  <a:cxn ang="0">
                    <a:pos x="48" y="57"/>
                  </a:cxn>
                  <a:cxn ang="0">
                    <a:pos x="50" y="67"/>
                  </a:cxn>
                  <a:cxn ang="0">
                    <a:pos x="57" y="72"/>
                  </a:cxn>
                  <a:cxn ang="0">
                    <a:pos x="65" y="75"/>
                  </a:cxn>
                  <a:cxn ang="0">
                    <a:pos x="73" y="72"/>
                  </a:cxn>
                  <a:cxn ang="0">
                    <a:pos x="78" y="67"/>
                  </a:cxn>
                  <a:cxn ang="0">
                    <a:pos x="80" y="57"/>
                  </a:cxn>
                  <a:cxn ang="0">
                    <a:pos x="78" y="48"/>
                  </a:cxn>
                  <a:cxn ang="0">
                    <a:pos x="73" y="41"/>
                  </a:cxn>
                  <a:cxn ang="0">
                    <a:pos x="65" y="40"/>
                  </a:cxn>
                  <a:cxn ang="0">
                    <a:pos x="57" y="41"/>
                  </a:cxn>
                  <a:cxn ang="0">
                    <a:pos x="50" y="48"/>
                  </a:cxn>
                  <a:cxn ang="0">
                    <a:pos x="48" y="57"/>
                  </a:cxn>
                  <a:cxn ang="0">
                    <a:pos x="57" y="52"/>
                  </a:cxn>
                  <a:cxn ang="0">
                    <a:pos x="60" y="43"/>
                  </a:cxn>
                  <a:cxn ang="0">
                    <a:pos x="65" y="41"/>
                  </a:cxn>
                  <a:cxn ang="0">
                    <a:pos x="72" y="47"/>
                  </a:cxn>
                  <a:cxn ang="0">
                    <a:pos x="73" y="57"/>
                  </a:cxn>
                  <a:cxn ang="0">
                    <a:pos x="72" y="67"/>
                  </a:cxn>
                  <a:cxn ang="0">
                    <a:pos x="65" y="72"/>
                  </a:cxn>
                  <a:cxn ang="0">
                    <a:pos x="60" y="70"/>
                  </a:cxn>
                  <a:cxn ang="0">
                    <a:pos x="57" y="63"/>
                  </a:cxn>
                  <a:cxn ang="0">
                    <a:pos x="18" y="77"/>
                  </a:cxn>
                  <a:cxn ang="0">
                    <a:pos x="21" y="77"/>
                  </a:cxn>
                  <a:cxn ang="0">
                    <a:pos x="23" y="77"/>
                  </a:cxn>
                  <a:cxn ang="0">
                    <a:pos x="60" y="0"/>
                  </a:cxn>
                  <a:cxn ang="0">
                    <a:pos x="57" y="0"/>
                  </a:cxn>
                  <a:cxn ang="0">
                    <a:pos x="18" y="77"/>
                  </a:cxn>
                </a:cxnLst>
                <a:rect l="0" t="0" r="r" b="b"/>
                <a:pathLst>
                  <a:path w="80" h="77">
                    <a:moveTo>
                      <a:pt x="0" y="20"/>
                    </a:moveTo>
                    <a:lnTo>
                      <a:pt x="0" y="25"/>
                    </a:lnTo>
                    <a:lnTo>
                      <a:pt x="1" y="28"/>
                    </a:lnTo>
                    <a:lnTo>
                      <a:pt x="3" y="31"/>
                    </a:lnTo>
                    <a:lnTo>
                      <a:pt x="6" y="35"/>
                    </a:lnTo>
                    <a:lnTo>
                      <a:pt x="11" y="36"/>
                    </a:lnTo>
                    <a:lnTo>
                      <a:pt x="15" y="36"/>
                    </a:lnTo>
                    <a:lnTo>
                      <a:pt x="20" y="36"/>
                    </a:lnTo>
                    <a:lnTo>
                      <a:pt x="23" y="35"/>
                    </a:lnTo>
                    <a:lnTo>
                      <a:pt x="26" y="31"/>
                    </a:lnTo>
                    <a:lnTo>
                      <a:pt x="30" y="28"/>
                    </a:lnTo>
                    <a:lnTo>
                      <a:pt x="31" y="25"/>
                    </a:lnTo>
                    <a:lnTo>
                      <a:pt x="31" y="20"/>
                    </a:lnTo>
                    <a:lnTo>
                      <a:pt x="31" y="15"/>
                    </a:lnTo>
                    <a:lnTo>
                      <a:pt x="30" y="10"/>
                    </a:lnTo>
                    <a:lnTo>
                      <a:pt x="26" y="6"/>
                    </a:lnTo>
                    <a:lnTo>
                      <a:pt x="23" y="5"/>
                    </a:lnTo>
                    <a:lnTo>
                      <a:pt x="20" y="3"/>
                    </a:lnTo>
                    <a:lnTo>
                      <a:pt x="15" y="1"/>
                    </a:lnTo>
                    <a:lnTo>
                      <a:pt x="11" y="3"/>
                    </a:lnTo>
                    <a:lnTo>
                      <a:pt x="6" y="5"/>
                    </a:lnTo>
                    <a:lnTo>
                      <a:pt x="3" y="6"/>
                    </a:lnTo>
                    <a:lnTo>
                      <a:pt x="1" y="10"/>
                    </a:lnTo>
                    <a:lnTo>
                      <a:pt x="0" y="15"/>
                    </a:lnTo>
                    <a:lnTo>
                      <a:pt x="0" y="20"/>
                    </a:lnTo>
                    <a:close/>
                    <a:moveTo>
                      <a:pt x="6" y="20"/>
                    </a:moveTo>
                    <a:lnTo>
                      <a:pt x="6" y="13"/>
                    </a:lnTo>
                    <a:lnTo>
                      <a:pt x="8" y="10"/>
                    </a:lnTo>
                    <a:lnTo>
                      <a:pt x="10" y="6"/>
                    </a:lnTo>
                    <a:lnTo>
                      <a:pt x="13" y="5"/>
                    </a:lnTo>
                    <a:lnTo>
                      <a:pt x="15" y="5"/>
                    </a:lnTo>
                    <a:lnTo>
                      <a:pt x="20" y="6"/>
                    </a:lnTo>
                    <a:lnTo>
                      <a:pt x="21" y="10"/>
                    </a:lnTo>
                    <a:lnTo>
                      <a:pt x="23" y="13"/>
                    </a:lnTo>
                    <a:lnTo>
                      <a:pt x="25" y="20"/>
                    </a:lnTo>
                    <a:lnTo>
                      <a:pt x="23" y="25"/>
                    </a:lnTo>
                    <a:lnTo>
                      <a:pt x="21" y="30"/>
                    </a:lnTo>
                    <a:lnTo>
                      <a:pt x="20" y="33"/>
                    </a:lnTo>
                    <a:lnTo>
                      <a:pt x="18" y="33"/>
                    </a:lnTo>
                    <a:lnTo>
                      <a:pt x="15" y="35"/>
                    </a:lnTo>
                    <a:lnTo>
                      <a:pt x="13" y="33"/>
                    </a:lnTo>
                    <a:lnTo>
                      <a:pt x="10" y="33"/>
                    </a:lnTo>
                    <a:lnTo>
                      <a:pt x="8" y="30"/>
                    </a:lnTo>
                    <a:lnTo>
                      <a:pt x="6" y="25"/>
                    </a:lnTo>
                    <a:lnTo>
                      <a:pt x="6" y="20"/>
                    </a:lnTo>
                    <a:close/>
                    <a:moveTo>
                      <a:pt x="48" y="57"/>
                    </a:moveTo>
                    <a:lnTo>
                      <a:pt x="48" y="62"/>
                    </a:lnTo>
                    <a:lnTo>
                      <a:pt x="50" y="67"/>
                    </a:lnTo>
                    <a:lnTo>
                      <a:pt x="53" y="70"/>
                    </a:lnTo>
                    <a:lnTo>
                      <a:pt x="57" y="72"/>
                    </a:lnTo>
                    <a:lnTo>
                      <a:pt x="60" y="73"/>
                    </a:lnTo>
                    <a:lnTo>
                      <a:pt x="65" y="75"/>
                    </a:lnTo>
                    <a:lnTo>
                      <a:pt x="68" y="73"/>
                    </a:lnTo>
                    <a:lnTo>
                      <a:pt x="73" y="72"/>
                    </a:lnTo>
                    <a:lnTo>
                      <a:pt x="77" y="70"/>
                    </a:lnTo>
                    <a:lnTo>
                      <a:pt x="78" y="67"/>
                    </a:lnTo>
                    <a:lnTo>
                      <a:pt x="80" y="62"/>
                    </a:lnTo>
                    <a:lnTo>
                      <a:pt x="80" y="57"/>
                    </a:lnTo>
                    <a:lnTo>
                      <a:pt x="80" y="52"/>
                    </a:lnTo>
                    <a:lnTo>
                      <a:pt x="78" y="48"/>
                    </a:lnTo>
                    <a:lnTo>
                      <a:pt x="77" y="45"/>
                    </a:lnTo>
                    <a:lnTo>
                      <a:pt x="73" y="41"/>
                    </a:lnTo>
                    <a:lnTo>
                      <a:pt x="68" y="40"/>
                    </a:lnTo>
                    <a:lnTo>
                      <a:pt x="65" y="40"/>
                    </a:lnTo>
                    <a:lnTo>
                      <a:pt x="60" y="40"/>
                    </a:lnTo>
                    <a:lnTo>
                      <a:pt x="57" y="41"/>
                    </a:lnTo>
                    <a:lnTo>
                      <a:pt x="53" y="45"/>
                    </a:lnTo>
                    <a:lnTo>
                      <a:pt x="50" y="48"/>
                    </a:lnTo>
                    <a:lnTo>
                      <a:pt x="48" y="52"/>
                    </a:lnTo>
                    <a:lnTo>
                      <a:pt x="48" y="57"/>
                    </a:lnTo>
                    <a:close/>
                    <a:moveTo>
                      <a:pt x="55" y="57"/>
                    </a:moveTo>
                    <a:lnTo>
                      <a:pt x="57" y="52"/>
                    </a:lnTo>
                    <a:lnTo>
                      <a:pt x="58" y="47"/>
                    </a:lnTo>
                    <a:lnTo>
                      <a:pt x="60" y="43"/>
                    </a:lnTo>
                    <a:lnTo>
                      <a:pt x="62" y="43"/>
                    </a:lnTo>
                    <a:lnTo>
                      <a:pt x="65" y="41"/>
                    </a:lnTo>
                    <a:lnTo>
                      <a:pt x="68" y="43"/>
                    </a:lnTo>
                    <a:lnTo>
                      <a:pt x="72" y="47"/>
                    </a:lnTo>
                    <a:lnTo>
                      <a:pt x="73" y="52"/>
                    </a:lnTo>
                    <a:lnTo>
                      <a:pt x="73" y="57"/>
                    </a:lnTo>
                    <a:lnTo>
                      <a:pt x="73" y="63"/>
                    </a:lnTo>
                    <a:lnTo>
                      <a:pt x="72" y="67"/>
                    </a:lnTo>
                    <a:lnTo>
                      <a:pt x="68" y="72"/>
                    </a:lnTo>
                    <a:lnTo>
                      <a:pt x="65" y="72"/>
                    </a:lnTo>
                    <a:lnTo>
                      <a:pt x="62" y="72"/>
                    </a:lnTo>
                    <a:lnTo>
                      <a:pt x="60" y="70"/>
                    </a:lnTo>
                    <a:lnTo>
                      <a:pt x="58" y="67"/>
                    </a:lnTo>
                    <a:lnTo>
                      <a:pt x="57" y="63"/>
                    </a:lnTo>
                    <a:lnTo>
                      <a:pt x="55" y="57"/>
                    </a:lnTo>
                    <a:close/>
                    <a:moveTo>
                      <a:pt x="18" y="77"/>
                    </a:moveTo>
                    <a:lnTo>
                      <a:pt x="20" y="77"/>
                    </a:lnTo>
                    <a:lnTo>
                      <a:pt x="21" y="77"/>
                    </a:lnTo>
                    <a:lnTo>
                      <a:pt x="21" y="77"/>
                    </a:lnTo>
                    <a:lnTo>
                      <a:pt x="23" y="77"/>
                    </a:lnTo>
                    <a:lnTo>
                      <a:pt x="62" y="0"/>
                    </a:lnTo>
                    <a:lnTo>
                      <a:pt x="60" y="0"/>
                    </a:lnTo>
                    <a:lnTo>
                      <a:pt x="58" y="0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18" y="7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668" name="Freeform 460"/>
              <p:cNvSpPr>
                <a:spLocks noEditPoints="1"/>
              </p:cNvSpPr>
              <p:nvPr/>
            </p:nvSpPr>
            <p:spPr bwMode="auto">
              <a:xfrm>
                <a:off x="4361" y="2503"/>
                <a:ext cx="45" cy="79"/>
              </a:xfrm>
              <a:custGeom>
                <a:avLst/>
                <a:gdLst/>
                <a:ahLst/>
                <a:cxnLst>
                  <a:cxn ang="0">
                    <a:pos x="37" y="32"/>
                  </a:cxn>
                  <a:cxn ang="0">
                    <a:pos x="33" y="42"/>
                  </a:cxn>
                  <a:cxn ang="0">
                    <a:pos x="27" y="49"/>
                  </a:cxn>
                  <a:cxn ang="0">
                    <a:pos x="17" y="49"/>
                  </a:cxn>
                  <a:cxn ang="0">
                    <a:pos x="10" y="42"/>
                  </a:cxn>
                  <a:cxn ang="0">
                    <a:pos x="6" y="27"/>
                  </a:cxn>
                  <a:cxn ang="0">
                    <a:pos x="12" y="12"/>
                  </a:cxn>
                  <a:cxn ang="0">
                    <a:pos x="18" y="5"/>
                  </a:cxn>
                  <a:cxn ang="0">
                    <a:pos x="25" y="5"/>
                  </a:cxn>
                  <a:cxn ang="0">
                    <a:pos x="30" y="7"/>
                  </a:cxn>
                  <a:cxn ang="0">
                    <a:pos x="33" y="12"/>
                  </a:cxn>
                  <a:cxn ang="0">
                    <a:pos x="37" y="20"/>
                  </a:cxn>
                  <a:cxn ang="0">
                    <a:pos x="0" y="49"/>
                  </a:cxn>
                  <a:cxn ang="0">
                    <a:pos x="0" y="79"/>
                  </a:cxn>
                  <a:cxn ang="0">
                    <a:pos x="3" y="79"/>
                  </a:cxn>
                  <a:cxn ang="0">
                    <a:pos x="8" y="79"/>
                  </a:cxn>
                  <a:cxn ang="0">
                    <a:pos x="6" y="49"/>
                  </a:cxn>
                  <a:cxn ang="0">
                    <a:pos x="8" y="42"/>
                  </a:cxn>
                  <a:cxn ang="0">
                    <a:pos x="13" y="51"/>
                  </a:cxn>
                  <a:cxn ang="0">
                    <a:pos x="23" y="54"/>
                  </a:cxn>
                  <a:cxn ang="0">
                    <a:pos x="33" y="51"/>
                  </a:cxn>
                  <a:cxn ang="0">
                    <a:pos x="42" y="42"/>
                  </a:cxn>
                  <a:cxn ang="0">
                    <a:pos x="45" y="27"/>
                  </a:cxn>
                  <a:cxn ang="0">
                    <a:pos x="42" y="12"/>
                  </a:cxn>
                  <a:cxn ang="0">
                    <a:pos x="35" y="4"/>
                  </a:cxn>
                  <a:cxn ang="0">
                    <a:pos x="25" y="0"/>
                  </a:cxn>
                  <a:cxn ang="0">
                    <a:pos x="18" y="2"/>
                  </a:cxn>
                  <a:cxn ang="0">
                    <a:pos x="13" y="5"/>
                  </a:cxn>
                  <a:cxn ang="0">
                    <a:pos x="10" y="9"/>
                  </a:cxn>
                  <a:cxn ang="0">
                    <a:pos x="8" y="12"/>
                  </a:cxn>
                  <a:cxn ang="0">
                    <a:pos x="8" y="7"/>
                  </a:cxn>
                  <a:cxn ang="0">
                    <a:pos x="6" y="2"/>
                  </a:cxn>
                  <a:cxn ang="0">
                    <a:pos x="1" y="2"/>
                  </a:cxn>
                  <a:cxn ang="0">
                    <a:pos x="0" y="17"/>
                  </a:cxn>
                  <a:cxn ang="0">
                    <a:pos x="0" y="49"/>
                  </a:cxn>
                </a:cxnLst>
                <a:rect l="0" t="0" r="r" b="b"/>
                <a:pathLst>
                  <a:path w="45" h="79">
                    <a:moveTo>
                      <a:pt x="37" y="27"/>
                    </a:moveTo>
                    <a:lnTo>
                      <a:pt x="37" y="32"/>
                    </a:lnTo>
                    <a:lnTo>
                      <a:pt x="35" y="39"/>
                    </a:lnTo>
                    <a:lnTo>
                      <a:pt x="33" y="42"/>
                    </a:lnTo>
                    <a:lnTo>
                      <a:pt x="30" y="46"/>
                    </a:lnTo>
                    <a:lnTo>
                      <a:pt x="27" y="49"/>
                    </a:lnTo>
                    <a:lnTo>
                      <a:pt x="22" y="49"/>
                    </a:lnTo>
                    <a:lnTo>
                      <a:pt x="17" y="49"/>
                    </a:lnTo>
                    <a:lnTo>
                      <a:pt x="13" y="46"/>
                    </a:lnTo>
                    <a:lnTo>
                      <a:pt x="10" y="42"/>
                    </a:lnTo>
                    <a:lnTo>
                      <a:pt x="8" y="36"/>
                    </a:lnTo>
                    <a:lnTo>
                      <a:pt x="6" y="27"/>
                    </a:lnTo>
                    <a:lnTo>
                      <a:pt x="8" y="19"/>
                    </a:lnTo>
                    <a:lnTo>
                      <a:pt x="12" y="12"/>
                    </a:lnTo>
                    <a:lnTo>
                      <a:pt x="13" y="9"/>
                    </a:lnTo>
                    <a:lnTo>
                      <a:pt x="18" y="5"/>
                    </a:lnTo>
                    <a:lnTo>
                      <a:pt x="22" y="5"/>
                    </a:lnTo>
                    <a:lnTo>
                      <a:pt x="25" y="5"/>
                    </a:lnTo>
                    <a:lnTo>
                      <a:pt x="28" y="5"/>
                    </a:lnTo>
                    <a:lnTo>
                      <a:pt x="30" y="7"/>
                    </a:lnTo>
                    <a:lnTo>
                      <a:pt x="32" y="10"/>
                    </a:lnTo>
                    <a:lnTo>
                      <a:pt x="33" y="12"/>
                    </a:lnTo>
                    <a:lnTo>
                      <a:pt x="35" y="15"/>
                    </a:lnTo>
                    <a:lnTo>
                      <a:pt x="37" y="20"/>
                    </a:lnTo>
                    <a:lnTo>
                      <a:pt x="37" y="27"/>
                    </a:lnTo>
                    <a:close/>
                    <a:moveTo>
                      <a:pt x="0" y="49"/>
                    </a:moveTo>
                    <a:lnTo>
                      <a:pt x="0" y="66"/>
                    </a:lnTo>
                    <a:lnTo>
                      <a:pt x="0" y="79"/>
                    </a:lnTo>
                    <a:lnTo>
                      <a:pt x="1" y="79"/>
                    </a:lnTo>
                    <a:lnTo>
                      <a:pt x="3" y="79"/>
                    </a:lnTo>
                    <a:lnTo>
                      <a:pt x="6" y="79"/>
                    </a:lnTo>
                    <a:lnTo>
                      <a:pt x="8" y="79"/>
                    </a:lnTo>
                    <a:lnTo>
                      <a:pt x="8" y="66"/>
                    </a:lnTo>
                    <a:lnTo>
                      <a:pt x="6" y="49"/>
                    </a:lnTo>
                    <a:lnTo>
                      <a:pt x="6" y="42"/>
                    </a:lnTo>
                    <a:lnTo>
                      <a:pt x="8" y="42"/>
                    </a:lnTo>
                    <a:lnTo>
                      <a:pt x="10" y="47"/>
                    </a:lnTo>
                    <a:lnTo>
                      <a:pt x="13" y="51"/>
                    </a:lnTo>
                    <a:lnTo>
                      <a:pt x="18" y="52"/>
                    </a:lnTo>
                    <a:lnTo>
                      <a:pt x="23" y="54"/>
                    </a:lnTo>
                    <a:lnTo>
                      <a:pt x="28" y="52"/>
                    </a:lnTo>
                    <a:lnTo>
                      <a:pt x="33" y="51"/>
                    </a:lnTo>
                    <a:lnTo>
                      <a:pt x="38" y="47"/>
                    </a:lnTo>
                    <a:lnTo>
                      <a:pt x="42" y="42"/>
                    </a:lnTo>
                    <a:lnTo>
                      <a:pt x="45" y="36"/>
                    </a:lnTo>
                    <a:lnTo>
                      <a:pt x="45" y="27"/>
                    </a:lnTo>
                    <a:lnTo>
                      <a:pt x="45" y="19"/>
                    </a:lnTo>
                    <a:lnTo>
                      <a:pt x="42" y="12"/>
                    </a:lnTo>
                    <a:lnTo>
                      <a:pt x="38" y="7"/>
                    </a:lnTo>
                    <a:lnTo>
                      <a:pt x="35" y="4"/>
                    </a:lnTo>
                    <a:lnTo>
                      <a:pt x="30" y="2"/>
                    </a:lnTo>
                    <a:lnTo>
                      <a:pt x="25" y="0"/>
                    </a:lnTo>
                    <a:lnTo>
                      <a:pt x="22" y="0"/>
                    </a:lnTo>
                    <a:lnTo>
                      <a:pt x="18" y="2"/>
                    </a:lnTo>
                    <a:lnTo>
                      <a:pt x="15" y="4"/>
                    </a:lnTo>
                    <a:lnTo>
                      <a:pt x="13" y="5"/>
                    </a:lnTo>
                    <a:lnTo>
                      <a:pt x="12" y="7"/>
                    </a:lnTo>
                    <a:lnTo>
                      <a:pt x="10" y="9"/>
                    </a:lnTo>
                    <a:lnTo>
                      <a:pt x="8" y="10"/>
                    </a:lnTo>
                    <a:lnTo>
                      <a:pt x="8" y="12"/>
                    </a:lnTo>
                    <a:lnTo>
                      <a:pt x="6" y="12"/>
                    </a:lnTo>
                    <a:lnTo>
                      <a:pt x="8" y="7"/>
                    </a:lnTo>
                    <a:lnTo>
                      <a:pt x="8" y="2"/>
                    </a:lnTo>
                    <a:lnTo>
                      <a:pt x="6" y="2"/>
                    </a:lnTo>
                    <a:lnTo>
                      <a:pt x="3" y="2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0" y="17"/>
                    </a:lnTo>
                    <a:lnTo>
                      <a:pt x="0" y="32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669" name="Freeform 461"/>
              <p:cNvSpPr>
                <a:spLocks noEditPoints="1"/>
              </p:cNvSpPr>
              <p:nvPr/>
            </p:nvSpPr>
            <p:spPr bwMode="auto">
              <a:xfrm>
                <a:off x="4416" y="2503"/>
                <a:ext cx="51" cy="54"/>
              </a:xfrm>
              <a:custGeom>
                <a:avLst/>
                <a:gdLst/>
                <a:ahLst/>
                <a:cxnLst>
                  <a:cxn ang="0">
                    <a:pos x="0" y="27"/>
                  </a:cxn>
                  <a:cxn ang="0">
                    <a:pos x="2" y="34"/>
                  </a:cxn>
                  <a:cxn ang="0">
                    <a:pos x="2" y="39"/>
                  </a:cxn>
                  <a:cxn ang="0">
                    <a:pos x="5" y="44"/>
                  </a:cxn>
                  <a:cxn ang="0">
                    <a:pos x="9" y="47"/>
                  </a:cxn>
                  <a:cxn ang="0">
                    <a:pos x="14" y="51"/>
                  </a:cxn>
                  <a:cxn ang="0">
                    <a:pos x="19" y="52"/>
                  </a:cxn>
                  <a:cxn ang="0">
                    <a:pos x="25" y="54"/>
                  </a:cxn>
                  <a:cxn ang="0">
                    <a:pos x="32" y="52"/>
                  </a:cxn>
                  <a:cxn ang="0">
                    <a:pos x="37" y="51"/>
                  </a:cxn>
                  <a:cxn ang="0">
                    <a:pos x="42" y="47"/>
                  </a:cxn>
                  <a:cxn ang="0">
                    <a:pos x="45" y="44"/>
                  </a:cxn>
                  <a:cxn ang="0">
                    <a:pos x="47" y="39"/>
                  </a:cxn>
                  <a:cxn ang="0">
                    <a:pos x="49" y="34"/>
                  </a:cxn>
                  <a:cxn ang="0">
                    <a:pos x="51" y="27"/>
                  </a:cxn>
                  <a:cxn ang="0">
                    <a:pos x="49" y="20"/>
                  </a:cxn>
                  <a:cxn ang="0">
                    <a:pos x="47" y="15"/>
                  </a:cxn>
                  <a:cxn ang="0">
                    <a:pos x="45" y="10"/>
                  </a:cxn>
                  <a:cxn ang="0">
                    <a:pos x="42" y="7"/>
                  </a:cxn>
                  <a:cxn ang="0">
                    <a:pos x="37" y="4"/>
                  </a:cxn>
                  <a:cxn ang="0">
                    <a:pos x="32" y="2"/>
                  </a:cxn>
                  <a:cxn ang="0">
                    <a:pos x="25" y="0"/>
                  </a:cxn>
                  <a:cxn ang="0">
                    <a:pos x="19" y="2"/>
                  </a:cxn>
                  <a:cxn ang="0">
                    <a:pos x="14" y="4"/>
                  </a:cxn>
                  <a:cxn ang="0">
                    <a:pos x="9" y="7"/>
                  </a:cxn>
                  <a:cxn ang="0">
                    <a:pos x="5" y="10"/>
                  </a:cxn>
                  <a:cxn ang="0">
                    <a:pos x="2" y="15"/>
                  </a:cxn>
                  <a:cxn ang="0">
                    <a:pos x="2" y="20"/>
                  </a:cxn>
                  <a:cxn ang="0">
                    <a:pos x="0" y="27"/>
                  </a:cxn>
                  <a:cxn ang="0">
                    <a:pos x="9" y="27"/>
                  </a:cxn>
                  <a:cxn ang="0">
                    <a:pos x="10" y="19"/>
                  </a:cxn>
                  <a:cxn ang="0">
                    <a:pos x="14" y="10"/>
                  </a:cxn>
                  <a:cxn ang="0">
                    <a:pos x="15" y="7"/>
                  </a:cxn>
                  <a:cxn ang="0">
                    <a:pos x="20" y="5"/>
                  </a:cxn>
                  <a:cxn ang="0">
                    <a:pos x="25" y="4"/>
                  </a:cxn>
                  <a:cxn ang="0">
                    <a:pos x="30" y="5"/>
                  </a:cxn>
                  <a:cxn ang="0">
                    <a:pos x="35" y="7"/>
                  </a:cxn>
                  <a:cxn ang="0">
                    <a:pos x="37" y="10"/>
                  </a:cxn>
                  <a:cxn ang="0">
                    <a:pos x="40" y="19"/>
                  </a:cxn>
                  <a:cxn ang="0">
                    <a:pos x="40" y="27"/>
                  </a:cxn>
                  <a:cxn ang="0">
                    <a:pos x="40" y="36"/>
                  </a:cxn>
                  <a:cxn ang="0">
                    <a:pos x="37" y="42"/>
                  </a:cxn>
                  <a:cxn ang="0">
                    <a:pos x="35" y="47"/>
                  </a:cxn>
                  <a:cxn ang="0">
                    <a:pos x="30" y="49"/>
                  </a:cxn>
                  <a:cxn ang="0">
                    <a:pos x="25" y="51"/>
                  </a:cxn>
                  <a:cxn ang="0">
                    <a:pos x="20" y="49"/>
                  </a:cxn>
                  <a:cxn ang="0">
                    <a:pos x="15" y="47"/>
                  </a:cxn>
                  <a:cxn ang="0">
                    <a:pos x="14" y="42"/>
                  </a:cxn>
                  <a:cxn ang="0">
                    <a:pos x="10" y="36"/>
                  </a:cxn>
                  <a:cxn ang="0">
                    <a:pos x="9" y="27"/>
                  </a:cxn>
                </a:cxnLst>
                <a:rect l="0" t="0" r="r" b="b"/>
                <a:pathLst>
                  <a:path w="51" h="54">
                    <a:moveTo>
                      <a:pt x="0" y="27"/>
                    </a:moveTo>
                    <a:lnTo>
                      <a:pt x="2" y="34"/>
                    </a:lnTo>
                    <a:lnTo>
                      <a:pt x="2" y="39"/>
                    </a:lnTo>
                    <a:lnTo>
                      <a:pt x="5" y="44"/>
                    </a:lnTo>
                    <a:lnTo>
                      <a:pt x="9" y="47"/>
                    </a:lnTo>
                    <a:lnTo>
                      <a:pt x="14" y="51"/>
                    </a:lnTo>
                    <a:lnTo>
                      <a:pt x="19" y="52"/>
                    </a:lnTo>
                    <a:lnTo>
                      <a:pt x="25" y="54"/>
                    </a:lnTo>
                    <a:lnTo>
                      <a:pt x="32" y="52"/>
                    </a:lnTo>
                    <a:lnTo>
                      <a:pt x="37" y="51"/>
                    </a:lnTo>
                    <a:lnTo>
                      <a:pt x="42" y="47"/>
                    </a:lnTo>
                    <a:lnTo>
                      <a:pt x="45" y="44"/>
                    </a:lnTo>
                    <a:lnTo>
                      <a:pt x="47" y="39"/>
                    </a:lnTo>
                    <a:lnTo>
                      <a:pt x="49" y="34"/>
                    </a:lnTo>
                    <a:lnTo>
                      <a:pt x="51" y="27"/>
                    </a:lnTo>
                    <a:lnTo>
                      <a:pt x="49" y="20"/>
                    </a:lnTo>
                    <a:lnTo>
                      <a:pt x="47" y="15"/>
                    </a:lnTo>
                    <a:lnTo>
                      <a:pt x="45" y="10"/>
                    </a:lnTo>
                    <a:lnTo>
                      <a:pt x="42" y="7"/>
                    </a:lnTo>
                    <a:lnTo>
                      <a:pt x="37" y="4"/>
                    </a:lnTo>
                    <a:lnTo>
                      <a:pt x="32" y="2"/>
                    </a:lnTo>
                    <a:lnTo>
                      <a:pt x="25" y="0"/>
                    </a:lnTo>
                    <a:lnTo>
                      <a:pt x="19" y="2"/>
                    </a:lnTo>
                    <a:lnTo>
                      <a:pt x="14" y="4"/>
                    </a:lnTo>
                    <a:lnTo>
                      <a:pt x="9" y="7"/>
                    </a:lnTo>
                    <a:lnTo>
                      <a:pt x="5" y="10"/>
                    </a:lnTo>
                    <a:lnTo>
                      <a:pt x="2" y="15"/>
                    </a:lnTo>
                    <a:lnTo>
                      <a:pt x="2" y="20"/>
                    </a:lnTo>
                    <a:lnTo>
                      <a:pt x="0" y="27"/>
                    </a:lnTo>
                    <a:close/>
                    <a:moveTo>
                      <a:pt x="9" y="27"/>
                    </a:moveTo>
                    <a:lnTo>
                      <a:pt x="10" y="19"/>
                    </a:lnTo>
                    <a:lnTo>
                      <a:pt x="14" y="10"/>
                    </a:lnTo>
                    <a:lnTo>
                      <a:pt x="15" y="7"/>
                    </a:lnTo>
                    <a:lnTo>
                      <a:pt x="20" y="5"/>
                    </a:lnTo>
                    <a:lnTo>
                      <a:pt x="25" y="4"/>
                    </a:lnTo>
                    <a:lnTo>
                      <a:pt x="30" y="5"/>
                    </a:lnTo>
                    <a:lnTo>
                      <a:pt x="35" y="7"/>
                    </a:lnTo>
                    <a:lnTo>
                      <a:pt x="37" y="10"/>
                    </a:lnTo>
                    <a:lnTo>
                      <a:pt x="40" y="19"/>
                    </a:lnTo>
                    <a:lnTo>
                      <a:pt x="40" y="27"/>
                    </a:lnTo>
                    <a:lnTo>
                      <a:pt x="40" y="36"/>
                    </a:lnTo>
                    <a:lnTo>
                      <a:pt x="37" y="42"/>
                    </a:lnTo>
                    <a:lnTo>
                      <a:pt x="35" y="47"/>
                    </a:lnTo>
                    <a:lnTo>
                      <a:pt x="30" y="49"/>
                    </a:lnTo>
                    <a:lnTo>
                      <a:pt x="25" y="51"/>
                    </a:lnTo>
                    <a:lnTo>
                      <a:pt x="20" y="49"/>
                    </a:lnTo>
                    <a:lnTo>
                      <a:pt x="15" y="47"/>
                    </a:lnTo>
                    <a:lnTo>
                      <a:pt x="14" y="42"/>
                    </a:lnTo>
                    <a:lnTo>
                      <a:pt x="10" y="36"/>
                    </a:lnTo>
                    <a:lnTo>
                      <a:pt x="9" y="2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670" name="Freeform 462"/>
              <p:cNvSpPr>
                <a:spLocks noEditPoints="1"/>
              </p:cNvSpPr>
              <p:nvPr/>
            </p:nvSpPr>
            <p:spPr bwMode="auto">
              <a:xfrm>
                <a:off x="4478" y="2503"/>
                <a:ext cx="46" cy="79"/>
              </a:xfrm>
              <a:custGeom>
                <a:avLst/>
                <a:gdLst/>
                <a:ahLst/>
                <a:cxnLst>
                  <a:cxn ang="0">
                    <a:pos x="37" y="32"/>
                  </a:cxn>
                  <a:cxn ang="0">
                    <a:pos x="34" y="42"/>
                  </a:cxn>
                  <a:cxn ang="0">
                    <a:pos x="27" y="49"/>
                  </a:cxn>
                  <a:cxn ang="0">
                    <a:pos x="17" y="49"/>
                  </a:cxn>
                  <a:cxn ang="0">
                    <a:pos x="10" y="42"/>
                  </a:cxn>
                  <a:cxn ang="0">
                    <a:pos x="7" y="27"/>
                  </a:cxn>
                  <a:cxn ang="0">
                    <a:pos x="12" y="12"/>
                  </a:cxn>
                  <a:cxn ang="0">
                    <a:pos x="19" y="5"/>
                  </a:cxn>
                  <a:cxn ang="0">
                    <a:pos x="25" y="5"/>
                  </a:cxn>
                  <a:cxn ang="0">
                    <a:pos x="30" y="7"/>
                  </a:cxn>
                  <a:cxn ang="0">
                    <a:pos x="34" y="12"/>
                  </a:cxn>
                  <a:cxn ang="0">
                    <a:pos x="37" y="20"/>
                  </a:cxn>
                  <a:cxn ang="0">
                    <a:pos x="0" y="49"/>
                  </a:cxn>
                  <a:cxn ang="0">
                    <a:pos x="0" y="79"/>
                  </a:cxn>
                  <a:cxn ang="0">
                    <a:pos x="4" y="79"/>
                  </a:cxn>
                  <a:cxn ang="0">
                    <a:pos x="9" y="79"/>
                  </a:cxn>
                  <a:cxn ang="0">
                    <a:pos x="7" y="49"/>
                  </a:cxn>
                  <a:cxn ang="0">
                    <a:pos x="9" y="42"/>
                  </a:cxn>
                  <a:cxn ang="0">
                    <a:pos x="14" y="51"/>
                  </a:cxn>
                  <a:cxn ang="0">
                    <a:pos x="24" y="54"/>
                  </a:cxn>
                  <a:cxn ang="0">
                    <a:pos x="34" y="51"/>
                  </a:cxn>
                  <a:cxn ang="0">
                    <a:pos x="42" y="42"/>
                  </a:cxn>
                  <a:cxn ang="0">
                    <a:pos x="46" y="27"/>
                  </a:cxn>
                  <a:cxn ang="0">
                    <a:pos x="44" y="12"/>
                  </a:cxn>
                  <a:cxn ang="0">
                    <a:pos x="36" y="4"/>
                  </a:cxn>
                  <a:cxn ang="0">
                    <a:pos x="25" y="0"/>
                  </a:cxn>
                  <a:cxn ang="0">
                    <a:pos x="19" y="2"/>
                  </a:cxn>
                  <a:cxn ang="0">
                    <a:pos x="14" y="5"/>
                  </a:cxn>
                  <a:cxn ang="0">
                    <a:pos x="10" y="9"/>
                  </a:cxn>
                  <a:cxn ang="0">
                    <a:pos x="9" y="12"/>
                  </a:cxn>
                  <a:cxn ang="0">
                    <a:pos x="9" y="7"/>
                  </a:cxn>
                  <a:cxn ang="0">
                    <a:pos x="7" y="2"/>
                  </a:cxn>
                  <a:cxn ang="0">
                    <a:pos x="2" y="2"/>
                  </a:cxn>
                  <a:cxn ang="0">
                    <a:pos x="0" y="17"/>
                  </a:cxn>
                  <a:cxn ang="0">
                    <a:pos x="0" y="49"/>
                  </a:cxn>
                </a:cxnLst>
                <a:rect l="0" t="0" r="r" b="b"/>
                <a:pathLst>
                  <a:path w="46" h="79">
                    <a:moveTo>
                      <a:pt x="37" y="27"/>
                    </a:moveTo>
                    <a:lnTo>
                      <a:pt x="37" y="32"/>
                    </a:lnTo>
                    <a:lnTo>
                      <a:pt x="36" y="39"/>
                    </a:lnTo>
                    <a:lnTo>
                      <a:pt x="34" y="42"/>
                    </a:lnTo>
                    <a:lnTo>
                      <a:pt x="30" y="46"/>
                    </a:lnTo>
                    <a:lnTo>
                      <a:pt x="27" y="49"/>
                    </a:lnTo>
                    <a:lnTo>
                      <a:pt x="22" y="49"/>
                    </a:lnTo>
                    <a:lnTo>
                      <a:pt x="17" y="49"/>
                    </a:lnTo>
                    <a:lnTo>
                      <a:pt x="14" y="46"/>
                    </a:lnTo>
                    <a:lnTo>
                      <a:pt x="10" y="42"/>
                    </a:lnTo>
                    <a:lnTo>
                      <a:pt x="9" y="36"/>
                    </a:lnTo>
                    <a:lnTo>
                      <a:pt x="7" y="27"/>
                    </a:lnTo>
                    <a:lnTo>
                      <a:pt x="9" y="19"/>
                    </a:lnTo>
                    <a:lnTo>
                      <a:pt x="12" y="12"/>
                    </a:lnTo>
                    <a:lnTo>
                      <a:pt x="14" y="9"/>
                    </a:lnTo>
                    <a:lnTo>
                      <a:pt x="19" y="5"/>
                    </a:lnTo>
                    <a:lnTo>
                      <a:pt x="24" y="5"/>
                    </a:lnTo>
                    <a:lnTo>
                      <a:pt x="25" y="5"/>
                    </a:lnTo>
                    <a:lnTo>
                      <a:pt x="29" y="5"/>
                    </a:lnTo>
                    <a:lnTo>
                      <a:pt x="30" y="7"/>
                    </a:lnTo>
                    <a:lnTo>
                      <a:pt x="32" y="10"/>
                    </a:lnTo>
                    <a:lnTo>
                      <a:pt x="34" y="12"/>
                    </a:lnTo>
                    <a:lnTo>
                      <a:pt x="36" y="15"/>
                    </a:lnTo>
                    <a:lnTo>
                      <a:pt x="37" y="20"/>
                    </a:lnTo>
                    <a:lnTo>
                      <a:pt x="37" y="27"/>
                    </a:lnTo>
                    <a:close/>
                    <a:moveTo>
                      <a:pt x="0" y="49"/>
                    </a:moveTo>
                    <a:lnTo>
                      <a:pt x="0" y="66"/>
                    </a:lnTo>
                    <a:lnTo>
                      <a:pt x="0" y="79"/>
                    </a:lnTo>
                    <a:lnTo>
                      <a:pt x="2" y="79"/>
                    </a:lnTo>
                    <a:lnTo>
                      <a:pt x="4" y="79"/>
                    </a:lnTo>
                    <a:lnTo>
                      <a:pt x="7" y="79"/>
                    </a:lnTo>
                    <a:lnTo>
                      <a:pt x="9" y="79"/>
                    </a:lnTo>
                    <a:lnTo>
                      <a:pt x="9" y="66"/>
                    </a:lnTo>
                    <a:lnTo>
                      <a:pt x="7" y="49"/>
                    </a:lnTo>
                    <a:lnTo>
                      <a:pt x="7" y="42"/>
                    </a:lnTo>
                    <a:lnTo>
                      <a:pt x="9" y="42"/>
                    </a:lnTo>
                    <a:lnTo>
                      <a:pt x="10" y="47"/>
                    </a:lnTo>
                    <a:lnTo>
                      <a:pt x="14" y="51"/>
                    </a:lnTo>
                    <a:lnTo>
                      <a:pt x="19" y="52"/>
                    </a:lnTo>
                    <a:lnTo>
                      <a:pt x="24" y="54"/>
                    </a:lnTo>
                    <a:lnTo>
                      <a:pt x="29" y="52"/>
                    </a:lnTo>
                    <a:lnTo>
                      <a:pt x="34" y="51"/>
                    </a:lnTo>
                    <a:lnTo>
                      <a:pt x="39" y="47"/>
                    </a:lnTo>
                    <a:lnTo>
                      <a:pt x="42" y="42"/>
                    </a:lnTo>
                    <a:lnTo>
                      <a:pt x="46" y="36"/>
                    </a:lnTo>
                    <a:lnTo>
                      <a:pt x="46" y="27"/>
                    </a:lnTo>
                    <a:lnTo>
                      <a:pt x="46" y="19"/>
                    </a:lnTo>
                    <a:lnTo>
                      <a:pt x="44" y="12"/>
                    </a:lnTo>
                    <a:lnTo>
                      <a:pt x="39" y="7"/>
                    </a:lnTo>
                    <a:lnTo>
                      <a:pt x="36" y="4"/>
                    </a:lnTo>
                    <a:lnTo>
                      <a:pt x="30" y="2"/>
                    </a:lnTo>
                    <a:lnTo>
                      <a:pt x="25" y="0"/>
                    </a:lnTo>
                    <a:lnTo>
                      <a:pt x="22" y="0"/>
                    </a:lnTo>
                    <a:lnTo>
                      <a:pt x="19" y="2"/>
                    </a:lnTo>
                    <a:lnTo>
                      <a:pt x="15" y="4"/>
                    </a:lnTo>
                    <a:lnTo>
                      <a:pt x="14" y="5"/>
                    </a:lnTo>
                    <a:lnTo>
                      <a:pt x="12" y="7"/>
                    </a:lnTo>
                    <a:lnTo>
                      <a:pt x="10" y="9"/>
                    </a:lnTo>
                    <a:lnTo>
                      <a:pt x="9" y="10"/>
                    </a:lnTo>
                    <a:lnTo>
                      <a:pt x="9" y="12"/>
                    </a:lnTo>
                    <a:lnTo>
                      <a:pt x="7" y="12"/>
                    </a:lnTo>
                    <a:lnTo>
                      <a:pt x="9" y="7"/>
                    </a:lnTo>
                    <a:lnTo>
                      <a:pt x="9" y="2"/>
                    </a:lnTo>
                    <a:lnTo>
                      <a:pt x="7" y="2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2"/>
                    </a:lnTo>
                    <a:lnTo>
                      <a:pt x="0" y="17"/>
                    </a:lnTo>
                    <a:lnTo>
                      <a:pt x="0" y="32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671" name="Freeform 463"/>
              <p:cNvSpPr>
                <a:spLocks/>
              </p:cNvSpPr>
              <p:nvPr/>
            </p:nvSpPr>
            <p:spPr bwMode="auto">
              <a:xfrm>
                <a:off x="4539" y="2505"/>
                <a:ext cx="40" cy="52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0" y="40"/>
                  </a:cxn>
                  <a:cxn ang="0">
                    <a:pos x="3" y="45"/>
                  </a:cxn>
                  <a:cxn ang="0">
                    <a:pos x="6" y="49"/>
                  </a:cxn>
                  <a:cxn ang="0">
                    <a:pos x="10" y="50"/>
                  </a:cxn>
                  <a:cxn ang="0">
                    <a:pos x="16" y="52"/>
                  </a:cxn>
                  <a:cxn ang="0">
                    <a:pos x="22" y="50"/>
                  </a:cxn>
                  <a:cxn ang="0">
                    <a:pos x="25" y="49"/>
                  </a:cxn>
                  <a:cxn ang="0">
                    <a:pos x="30" y="45"/>
                  </a:cxn>
                  <a:cxn ang="0">
                    <a:pos x="32" y="42"/>
                  </a:cxn>
                  <a:cxn ang="0">
                    <a:pos x="33" y="42"/>
                  </a:cxn>
                  <a:cxn ang="0">
                    <a:pos x="33" y="45"/>
                  </a:cxn>
                  <a:cxn ang="0">
                    <a:pos x="32" y="50"/>
                  </a:cxn>
                  <a:cxn ang="0">
                    <a:pos x="35" y="50"/>
                  </a:cxn>
                  <a:cxn ang="0">
                    <a:pos x="37" y="50"/>
                  </a:cxn>
                  <a:cxn ang="0">
                    <a:pos x="38" y="50"/>
                  </a:cxn>
                  <a:cxn ang="0">
                    <a:pos x="40" y="50"/>
                  </a:cxn>
                  <a:cxn ang="0">
                    <a:pos x="40" y="42"/>
                  </a:cxn>
                  <a:cxn ang="0">
                    <a:pos x="40" y="32"/>
                  </a:cxn>
                  <a:cxn ang="0">
                    <a:pos x="40" y="15"/>
                  </a:cxn>
                  <a:cxn ang="0">
                    <a:pos x="40" y="0"/>
                  </a:cxn>
                  <a:cxn ang="0">
                    <a:pos x="38" y="0"/>
                  </a:cxn>
                  <a:cxn ang="0">
                    <a:pos x="37" y="0"/>
                  </a:cxn>
                  <a:cxn ang="0">
                    <a:pos x="35" y="0"/>
                  </a:cxn>
                  <a:cxn ang="0">
                    <a:pos x="32" y="0"/>
                  </a:cxn>
                  <a:cxn ang="0">
                    <a:pos x="32" y="8"/>
                  </a:cxn>
                  <a:cxn ang="0">
                    <a:pos x="32" y="17"/>
                  </a:cxn>
                  <a:cxn ang="0">
                    <a:pos x="32" y="24"/>
                  </a:cxn>
                  <a:cxn ang="0">
                    <a:pos x="32" y="29"/>
                  </a:cxn>
                  <a:cxn ang="0">
                    <a:pos x="32" y="32"/>
                  </a:cxn>
                  <a:cxn ang="0">
                    <a:pos x="32" y="35"/>
                  </a:cxn>
                  <a:cxn ang="0">
                    <a:pos x="30" y="39"/>
                  </a:cxn>
                  <a:cxn ang="0">
                    <a:pos x="28" y="42"/>
                  </a:cxn>
                  <a:cxn ang="0">
                    <a:pos x="27" y="44"/>
                  </a:cxn>
                  <a:cxn ang="0">
                    <a:pos x="23" y="45"/>
                  </a:cxn>
                  <a:cxn ang="0">
                    <a:pos x="18" y="45"/>
                  </a:cxn>
                  <a:cxn ang="0">
                    <a:pos x="16" y="45"/>
                  </a:cxn>
                  <a:cxn ang="0">
                    <a:pos x="13" y="45"/>
                  </a:cxn>
                  <a:cxn ang="0">
                    <a:pos x="11" y="44"/>
                  </a:cxn>
                  <a:cxn ang="0">
                    <a:pos x="10" y="42"/>
                  </a:cxn>
                  <a:cxn ang="0">
                    <a:pos x="10" y="40"/>
                  </a:cxn>
                  <a:cxn ang="0">
                    <a:pos x="8" y="37"/>
                  </a:cxn>
                  <a:cxn ang="0">
                    <a:pos x="6" y="34"/>
                  </a:cxn>
                  <a:cxn ang="0">
                    <a:pos x="6" y="29"/>
                  </a:cxn>
                  <a:cxn ang="0">
                    <a:pos x="6" y="13"/>
                  </a:cxn>
                  <a:cxn ang="0">
                    <a:pos x="8" y="0"/>
                  </a:cxn>
                  <a:cxn ang="0">
                    <a:pos x="6" y="0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8"/>
                  </a:cxn>
                  <a:cxn ang="0">
                    <a:pos x="0" y="17"/>
                  </a:cxn>
                  <a:cxn ang="0">
                    <a:pos x="0" y="25"/>
                  </a:cxn>
                  <a:cxn ang="0">
                    <a:pos x="0" y="34"/>
                  </a:cxn>
                </a:cxnLst>
                <a:rect l="0" t="0" r="r" b="b"/>
                <a:pathLst>
                  <a:path w="40" h="52">
                    <a:moveTo>
                      <a:pt x="0" y="34"/>
                    </a:moveTo>
                    <a:lnTo>
                      <a:pt x="0" y="40"/>
                    </a:lnTo>
                    <a:lnTo>
                      <a:pt x="3" y="45"/>
                    </a:lnTo>
                    <a:lnTo>
                      <a:pt x="6" y="49"/>
                    </a:lnTo>
                    <a:lnTo>
                      <a:pt x="10" y="50"/>
                    </a:lnTo>
                    <a:lnTo>
                      <a:pt x="16" y="52"/>
                    </a:lnTo>
                    <a:lnTo>
                      <a:pt x="22" y="50"/>
                    </a:lnTo>
                    <a:lnTo>
                      <a:pt x="25" y="49"/>
                    </a:lnTo>
                    <a:lnTo>
                      <a:pt x="30" y="45"/>
                    </a:lnTo>
                    <a:lnTo>
                      <a:pt x="32" y="42"/>
                    </a:lnTo>
                    <a:lnTo>
                      <a:pt x="33" y="42"/>
                    </a:lnTo>
                    <a:lnTo>
                      <a:pt x="33" y="45"/>
                    </a:lnTo>
                    <a:lnTo>
                      <a:pt x="32" y="50"/>
                    </a:lnTo>
                    <a:lnTo>
                      <a:pt x="35" y="50"/>
                    </a:lnTo>
                    <a:lnTo>
                      <a:pt x="37" y="50"/>
                    </a:lnTo>
                    <a:lnTo>
                      <a:pt x="38" y="50"/>
                    </a:lnTo>
                    <a:lnTo>
                      <a:pt x="40" y="50"/>
                    </a:lnTo>
                    <a:lnTo>
                      <a:pt x="40" y="42"/>
                    </a:lnTo>
                    <a:lnTo>
                      <a:pt x="40" y="32"/>
                    </a:lnTo>
                    <a:lnTo>
                      <a:pt x="40" y="15"/>
                    </a:lnTo>
                    <a:lnTo>
                      <a:pt x="40" y="0"/>
                    </a:lnTo>
                    <a:lnTo>
                      <a:pt x="38" y="0"/>
                    </a:lnTo>
                    <a:lnTo>
                      <a:pt x="37" y="0"/>
                    </a:lnTo>
                    <a:lnTo>
                      <a:pt x="35" y="0"/>
                    </a:lnTo>
                    <a:lnTo>
                      <a:pt x="32" y="0"/>
                    </a:lnTo>
                    <a:lnTo>
                      <a:pt x="32" y="8"/>
                    </a:lnTo>
                    <a:lnTo>
                      <a:pt x="32" y="17"/>
                    </a:lnTo>
                    <a:lnTo>
                      <a:pt x="32" y="24"/>
                    </a:lnTo>
                    <a:lnTo>
                      <a:pt x="32" y="29"/>
                    </a:lnTo>
                    <a:lnTo>
                      <a:pt x="32" y="32"/>
                    </a:lnTo>
                    <a:lnTo>
                      <a:pt x="32" y="35"/>
                    </a:lnTo>
                    <a:lnTo>
                      <a:pt x="30" y="39"/>
                    </a:lnTo>
                    <a:lnTo>
                      <a:pt x="28" y="42"/>
                    </a:lnTo>
                    <a:lnTo>
                      <a:pt x="27" y="44"/>
                    </a:lnTo>
                    <a:lnTo>
                      <a:pt x="23" y="45"/>
                    </a:lnTo>
                    <a:lnTo>
                      <a:pt x="18" y="45"/>
                    </a:lnTo>
                    <a:lnTo>
                      <a:pt x="16" y="45"/>
                    </a:lnTo>
                    <a:lnTo>
                      <a:pt x="13" y="45"/>
                    </a:lnTo>
                    <a:lnTo>
                      <a:pt x="11" y="44"/>
                    </a:lnTo>
                    <a:lnTo>
                      <a:pt x="10" y="42"/>
                    </a:lnTo>
                    <a:lnTo>
                      <a:pt x="10" y="40"/>
                    </a:lnTo>
                    <a:lnTo>
                      <a:pt x="8" y="37"/>
                    </a:lnTo>
                    <a:lnTo>
                      <a:pt x="6" y="34"/>
                    </a:lnTo>
                    <a:lnTo>
                      <a:pt x="6" y="29"/>
                    </a:lnTo>
                    <a:lnTo>
                      <a:pt x="6" y="13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8"/>
                    </a:lnTo>
                    <a:lnTo>
                      <a:pt x="0" y="17"/>
                    </a:lnTo>
                    <a:lnTo>
                      <a:pt x="0" y="25"/>
                    </a:lnTo>
                    <a:lnTo>
                      <a:pt x="0" y="3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672" name="Freeform 464"/>
              <p:cNvSpPr>
                <a:spLocks/>
              </p:cNvSpPr>
              <p:nvPr/>
            </p:nvSpPr>
            <p:spPr bwMode="auto">
              <a:xfrm>
                <a:off x="4599" y="2475"/>
                <a:ext cx="9" cy="80"/>
              </a:xfrm>
              <a:custGeom>
                <a:avLst/>
                <a:gdLst/>
                <a:ahLst/>
                <a:cxnLst>
                  <a:cxn ang="0">
                    <a:pos x="0" y="50"/>
                  </a:cxn>
                  <a:cxn ang="0">
                    <a:pos x="0" y="65"/>
                  </a:cxn>
                  <a:cxn ang="0">
                    <a:pos x="0" y="80"/>
                  </a:cxn>
                  <a:cxn ang="0">
                    <a:pos x="2" y="80"/>
                  </a:cxn>
                  <a:cxn ang="0">
                    <a:pos x="5" y="80"/>
                  </a:cxn>
                  <a:cxn ang="0">
                    <a:pos x="7" y="80"/>
                  </a:cxn>
                  <a:cxn ang="0">
                    <a:pos x="9" y="80"/>
                  </a:cxn>
                  <a:cxn ang="0">
                    <a:pos x="9" y="65"/>
                  </a:cxn>
                  <a:cxn ang="0">
                    <a:pos x="9" y="50"/>
                  </a:cxn>
                  <a:cxn ang="0">
                    <a:pos x="9" y="32"/>
                  </a:cxn>
                  <a:cxn ang="0">
                    <a:pos x="9" y="15"/>
                  </a:cxn>
                  <a:cxn ang="0">
                    <a:pos x="9" y="0"/>
                  </a:cxn>
                  <a:cxn ang="0">
                    <a:pos x="7" y="1"/>
                  </a:cxn>
                  <a:cxn ang="0">
                    <a:pos x="5" y="1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0" y="15"/>
                  </a:cxn>
                  <a:cxn ang="0">
                    <a:pos x="0" y="32"/>
                  </a:cxn>
                  <a:cxn ang="0">
                    <a:pos x="0" y="50"/>
                  </a:cxn>
                </a:cxnLst>
                <a:rect l="0" t="0" r="r" b="b"/>
                <a:pathLst>
                  <a:path w="9" h="80">
                    <a:moveTo>
                      <a:pt x="0" y="50"/>
                    </a:moveTo>
                    <a:lnTo>
                      <a:pt x="0" y="65"/>
                    </a:lnTo>
                    <a:lnTo>
                      <a:pt x="0" y="80"/>
                    </a:lnTo>
                    <a:lnTo>
                      <a:pt x="2" y="80"/>
                    </a:lnTo>
                    <a:lnTo>
                      <a:pt x="5" y="80"/>
                    </a:lnTo>
                    <a:lnTo>
                      <a:pt x="7" y="80"/>
                    </a:lnTo>
                    <a:lnTo>
                      <a:pt x="9" y="80"/>
                    </a:lnTo>
                    <a:lnTo>
                      <a:pt x="9" y="65"/>
                    </a:lnTo>
                    <a:lnTo>
                      <a:pt x="9" y="50"/>
                    </a:lnTo>
                    <a:lnTo>
                      <a:pt x="9" y="32"/>
                    </a:lnTo>
                    <a:lnTo>
                      <a:pt x="9" y="15"/>
                    </a:lnTo>
                    <a:lnTo>
                      <a:pt x="9" y="0"/>
                    </a:lnTo>
                    <a:lnTo>
                      <a:pt x="7" y="1"/>
                    </a:lnTo>
                    <a:lnTo>
                      <a:pt x="5" y="1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0" y="15"/>
                    </a:lnTo>
                    <a:lnTo>
                      <a:pt x="0" y="32"/>
                    </a:ln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673" name="Freeform 465"/>
              <p:cNvSpPr>
                <a:spLocks noEditPoints="1"/>
              </p:cNvSpPr>
              <p:nvPr/>
            </p:nvSpPr>
            <p:spPr bwMode="auto">
              <a:xfrm>
                <a:off x="4623" y="2503"/>
                <a:ext cx="43" cy="54"/>
              </a:xfrm>
              <a:custGeom>
                <a:avLst/>
                <a:gdLst/>
                <a:ahLst/>
                <a:cxnLst>
                  <a:cxn ang="0">
                    <a:pos x="5" y="12"/>
                  </a:cxn>
                  <a:cxn ang="0">
                    <a:pos x="10" y="7"/>
                  </a:cxn>
                  <a:cxn ang="0">
                    <a:pos x="18" y="5"/>
                  </a:cxn>
                  <a:cxn ang="0">
                    <a:pos x="25" y="7"/>
                  </a:cxn>
                  <a:cxn ang="0">
                    <a:pos x="28" y="14"/>
                  </a:cxn>
                  <a:cxn ang="0">
                    <a:pos x="30" y="20"/>
                  </a:cxn>
                  <a:cxn ang="0">
                    <a:pos x="28" y="22"/>
                  </a:cxn>
                  <a:cxn ang="0">
                    <a:pos x="25" y="24"/>
                  </a:cxn>
                  <a:cxn ang="0">
                    <a:pos x="13" y="26"/>
                  </a:cxn>
                  <a:cxn ang="0">
                    <a:pos x="3" y="31"/>
                  </a:cxn>
                  <a:cxn ang="0">
                    <a:pos x="0" y="41"/>
                  </a:cxn>
                  <a:cxn ang="0">
                    <a:pos x="1" y="47"/>
                  </a:cxn>
                  <a:cxn ang="0">
                    <a:pos x="8" y="52"/>
                  </a:cxn>
                  <a:cxn ang="0">
                    <a:pos x="18" y="52"/>
                  </a:cxn>
                  <a:cxn ang="0">
                    <a:pos x="25" y="49"/>
                  </a:cxn>
                  <a:cxn ang="0">
                    <a:pos x="30" y="47"/>
                  </a:cxn>
                  <a:cxn ang="0">
                    <a:pos x="33" y="52"/>
                  </a:cxn>
                  <a:cxn ang="0">
                    <a:pos x="40" y="52"/>
                  </a:cxn>
                  <a:cxn ang="0">
                    <a:pos x="43" y="49"/>
                  </a:cxn>
                  <a:cxn ang="0">
                    <a:pos x="40" y="49"/>
                  </a:cxn>
                  <a:cxn ang="0">
                    <a:pos x="37" y="46"/>
                  </a:cxn>
                  <a:cxn ang="0">
                    <a:pos x="37" y="41"/>
                  </a:cxn>
                  <a:cxn ang="0">
                    <a:pos x="37" y="17"/>
                  </a:cxn>
                  <a:cxn ang="0">
                    <a:pos x="35" y="9"/>
                  </a:cxn>
                  <a:cxn ang="0">
                    <a:pos x="28" y="2"/>
                  </a:cxn>
                  <a:cxn ang="0">
                    <a:pos x="20" y="0"/>
                  </a:cxn>
                  <a:cxn ang="0">
                    <a:pos x="16" y="0"/>
                  </a:cxn>
                  <a:cxn ang="0">
                    <a:pos x="13" y="2"/>
                  </a:cxn>
                  <a:cxn ang="0">
                    <a:pos x="5" y="7"/>
                  </a:cxn>
                  <a:cxn ang="0">
                    <a:pos x="30" y="26"/>
                  </a:cxn>
                  <a:cxn ang="0">
                    <a:pos x="26" y="44"/>
                  </a:cxn>
                  <a:cxn ang="0">
                    <a:pos x="20" y="49"/>
                  </a:cxn>
                  <a:cxn ang="0">
                    <a:pos x="13" y="49"/>
                  </a:cxn>
                  <a:cxn ang="0">
                    <a:pos x="8" y="44"/>
                  </a:cxn>
                  <a:cxn ang="0">
                    <a:pos x="8" y="36"/>
                  </a:cxn>
                  <a:cxn ang="0">
                    <a:pos x="13" y="31"/>
                  </a:cxn>
                  <a:cxn ang="0">
                    <a:pos x="20" y="27"/>
                  </a:cxn>
                  <a:cxn ang="0">
                    <a:pos x="26" y="27"/>
                  </a:cxn>
                </a:cxnLst>
                <a:rect l="0" t="0" r="r" b="b"/>
                <a:pathLst>
                  <a:path w="43" h="54">
                    <a:moveTo>
                      <a:pt x="5" y="12"/>
                    </a:moveTo>
                    <a:lnTo>
                      <a:pt x="5" y="12"/>
                    </a:lnTo>
                    <a:lnTo>
                      <a:pt x="8" y="9"/>
                    </a:lnTo>
                    <a:lnTo>
                      <a:pt x="10" y="7"/>
                    </a:lnTo>
                    <a:lnTo>
                      <a:pt x="15" y="5"/>
                    </a:lnTo>
                    <a:lnTo>
                      <a:pt x="18" y="5"/>
                    </a:lnTo>
                    <a:lnTo>
                      <a:pt x="21" y="5"/>
                    </a:lnTo>
                    <a:lnTo>
                      <a:pt x="25" y="7"/>
                    </a:lnTo>
                    <a:lnTo>
                      <a:pt x="26" y="9"/>
                    </a:lnTo>
                    <a:lnTo>
                      <a:pt x="28" y="14"/>
                    </a:lnTo>
                    <a:lnTo>
                      <a:pt x="30" y="19"/>
                    </a:lnTo>
                    <a:lnTo>
                      <a:pt x="30" y="20"/>
                    </a:lnTo>
                    <a:lnTo>
                      <a:pt x="30" y="20"/>
                    </a:lnTo>
                    <a:lnTo>
                      <a:pt x="28" y="22"/>
                    </a:lnTo>
                    <a:lnTo>
                      <a:pt x="26" y="22"/>
                    </a:lnTo>
                    <a:lnTo>
                      <a:pt x="25" y="24"/>
                    </a:lnTo>
                    <a:lnTo>
                      <a:pt x="20" y="26"/>
                    </a:lnTo>
                    <a:lnTo>
                      <a:pt x="13" y="26"/>
                    </a:lnTo>
                    <a:lnTo>
                      <a:pt x="8" y="27"/>
                    </a:lnTo>
                    <a:lnTo>
                      <a:pt x="3" y="31"/>
                    </a:lnTo>
                    <a:lnTo>
                      <a:pt x="0" y="36"/>
                    </a:lnTo>
                    <a:lnTo>
                      <a:pt x="0" y="41"/>
                    </a:lnTo>
                    <a:lnTo>
                      <a:pt x="0" y="44"/>
                    </a:lnTo>
                    <a:lnTo>
                      <a:pt x="1" y="47"/>
                    </a:lnTo>
                    <a:lnTo>
                      <a:pt x="3" y="49"/>
                    </a:lnTo>
                    <a:lnTo>
                      <a:pt x="8" y="52"/>
                    </a:lnTo>
                    <a:lnTo>
                      <a:pt x="13" y="54"/>
                    </a:lnTo>
                    <a:lnTo>
                      <a:pt x="18" y="52"/>
                    </a:lnTo>
                    <a:lnTo>
                      <a:pt x="21" y="51"/>
                    </a:lnTo>
                    <a:lnTo>
                      <a:pt x="25" y="49"/>
                    </a:lnTo>
                    <a:lnTo>
                      <a:pt x="30" y="46"/>
                    </a:lnTo>
                    <a:lnTo>
                      <a:pt x="30" y="47"/>
                    </a:lnTo>
                    <a:lnTo>
                      <a:pt x="32" y="51"/>
                    </a:lnTo>
                    <a:lnTo>
                      <a:pt x="33" y="52"/>
                    </a:lnTo>
                    <a:lnTo>
                      <a:pt x="37" y="52"/>
                    </a:lnTo>
                    <a:lnTo>
                      <a:pt x="40" y="52"/>
                    </a:lnTo>
                    <a:lnTo>
                      <a:pt x="43" y="51"/>
                    </a:lnTo>
                    <a:lnTo>
                      <a:pt x="43" y="49"/>
                    </a:lnTo>
                    <a:lnTo>
                      <a:pt x="42" y="49"/>
                    </a:lnTo>
                    <a:lnTo>
                      <a:pt x="40" y="49"/>
                    </a:lnTo>
                    <a:lnTo>
                      <a:pt x="38" y="47"/>
                    </a:lnTo>
                    <a:lnTo>
                      <a:pt x="37" y="46"/>
                    </a:lnTo>
                    <a:lnTo>
                      <a:pt x="37" y="44"/>
                    </a:lnTo>
                    <a:lnTo>
                      <a:pt x="37" y="41"/>
                    </a:lnTo>
                    <a:lnTo>
                      <a:pt x="37" y="29"/>
                    </a:lnTo>
                    <a:lnTo>
                      <a:pt x="37" y="17"/>
                    </a:lnTo>
                    <a:lnTo>
                      <a:pt x="37" y="12"/>
                    </a:lnTo>
                    <a:lnTo>
                      <a:pt x="35" y="9"/>
                    </a:lnTo>
                    <a:lnTo>
                      <a:pt x="32" y="5"/>
                    </a:lnTo>
                    <a:lnTo>
                      <a:pt x="28" y="2"/>
                    </a:lnTo>
                    <a:lnTo>
                      <a:pt x="25" y="2"/>
                    </a:lnTo>
                    <a:lnTo>
                      <a:pt x="20" y="0"/>
                    </a:lnTo>
                    <a:lnTo>
                      <a:pt x="18" y="0"/>
                    </a:lnTo>
                    <a:lnTo>
                      <a:pt x="16" y="0"/>
                    </a:lnTo>
                    <a:lnTo>
                      <a:pt x="15" y="2"/>
                    </a:lnTo>
                    <a:lnTo>
                      <a:pt x="13" y="2"/>
                    </a:lnTo>
                    <a:lnTo>
                      <a:pt x="8" y="4"/>
                    </a:lnTo>
                    <a:lnTo>
                      <a:pt x="5" y="7"/>
                    </a:lnTo>
                    <a:lnTo>
                      <a:pt x="5" y="12"/>
                    </a:lnTo>
                    <a:close/>
                    <a:moveTo>
                      <a:pt x="30" y="26"/>
                    </a:moveTo>
                    <a:lnTo>
                      <a:pt x="28" y="42"/>
                    </a:lnTo>
                    <a:lnTo>
                      <a:pt x="26" y="44"/>
                    </a:lnTo>
                    <a:lnTo>
                      <a:pt x="23" y="47"/>
                    </a:lnTo>
                    <a:lnTo>
                      <a:pt x="20" y="49"/>
                    </a:lnTo>
                    <a:lnTo>
                      <a:pt x="16" y="49"/>
                    </a:lnTo>
                    <a:lnTo>
                      <a:pt x="13" y="49"/>
                    </a:lnTo>
                    <a:lnTo>
                      <a:pt x="11" y="46"/>
                    </a:lnTo>
                    <a:lnTo>
                      <a:pt x="8" y="44"/>
                    </a:lnTo>
                    <a:lnTo>
                      <a:pt x="8" y="39"/>
                    </a:lnTo>
                    <a:lnTo>
                      <a:pt x="8" y="36"/>
                    </a:lnTo>
                    <a:lnTo>
                      <a:pt x="10" y="32"/>
                    </a:lnTo>
                    <a:lnTo>
                      <a:pt x="13" y="31"/>
                    </a:lnTo>
                    <a:lnTo>
                      <a:pt x="16" y="29"/>
                    </a:lnTo>
                    <a:lnTo>
                      <a:pt x="20" y="27"/>
                    </a:lnTo>
                    <a:lnTo>
                      <a:pt x="23" y="27"/>
                    </a:lnTo>
                    <a:lnTo>
                      <a:pt x="26" y="27"/>
                    </a:lnTo>
                    <a:lnTo>
                      <a:pt x="30" y="26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674" name="Freeform 466"/>
              <p:cNvSpPr>
                <a:spLocks/>
              </p:cNvSpPr>
              <p:nvPr/>
            </p:nvSpPr>
            <p:spPr bwMode="auto">
              <a:xfrm>
                <a:off x="4673" y="2492"/>
                <a:ext cx="25" cy="65"/>
              </a:xfrm>
              <a:custGeom>
                <a:avLst/>
                <a:gdLst/>
                <a:ahLst/>
                <a:cxnLst>
                  <a:cxn ang="0">
                    <a:pos x="5" y="3"/>
                  </a:cxn>
                  <a:cxn ang="0">
                    <a:pos x="7" y="10"/>
                  </a:cxn>
                  <a:cxn ang="0">
                    <a:pos x="7" y="15"/>
                  </a:cxn>
                  <a:cxn ang="0">
                    <a:pos x="3" y="15"/>
                  </a:cxn>
                  <a:cxn ang="0">
                    <a:pos x="0" y="15"/>
                  </a:cxn>
                  <a:cxn ang="0">
                    <a:pos x="0" y="15"/>
                  </a:cxn>
                  <a:cxn ang="0">
                    <a:pos x="0" y="16"/>
                  </a:cxn>
                  <a:cxn ang="0">
                    <a:pos x="0" y="18"/>
                  </a:cxn>
                  <a:cxn ang="0">
                    <a:pos x="0" y="18"/>
                  </a:cxn>
                  <a:cxn ang="0">
                    <a:pos x="3" y="18"/>
                  </a:cxn>
                  <a:cxn ang="0">
                    <a:pos x="7" y="18"/>
                  </a:cxn>
                  <a:cxn ang="0">
                    <a:pos x="7" y="38"/>
                  </a:cxn>
                  <a:cxn ang="0">
                    <a:pos x="5" y="52"/>
                  </a:cxn>
                  <a:cxn ang="0">
                    <a:pos x="7" y="57"/>
                  </a:cxn>
                  <a:cxn ang="0">
                    <a:pos x="8" y="62"/>
                  </a:cxn>
                  <a:cxn ang="0">
                    <a:pos x="13" y="63"/>
                  </a:cxn>
                  <a:cxn ang="0">
                    <a:pos x="18" y="65"/>
                  </a:cxn>
                  <a:cxn ang="0">
                    <a:pos x="22" y="63"/>
                  </a:cxn>
                  <a:cxn ang="0">
                    <a:pos x="25" y="63"/>
                  </a:cxn>
                  <a:cxn ang="0">
                    <a:pos x="25" y="60"/>
                  </a:cxn>
                  <a:cxn ang="0">
                    <a:pos x="23" y="60"/>
                  </a:cxn>
                  <a:cxn ang="0">
                    <a:pos x="22" y="62"/>
                  </a:cxn>
                  <a:cxn ang="0">
                    <a:pos x="18" y="60"/>
                  </a:cxn>
                  <a:cxn ang="0">
                    <a:pos x="17" y="60"/>
                  </a:cxn>
                  <a:cxn ang="0">
                    <a:pos x="15" y="58"/>
                  </a:cxn>
                  <a:cxn ang="0">
                    <a:pos x="15" y="57"/>
                  </a:cxn>
                  <a:cxn ang="0">
                    <a:pos x="13" y="53"/>
                  </a:cxn>
                  <a:cxn ang="0">
                    <a:pos x="13" y="50"/>
                  </a:cxn>
                  <a:cxn ang="0">
                    <a:pos x="13" y="48"/>
                  </a:cxn>
                  <a:cxn ang="0">
                    <a:pos x="13" y="45"/>
                  </a:cxn>
                  <a:cxn ang="0">
                    <a:pos x="13" y="37"/>
                  </a:cxn>
                  <a:cxn ang="0">
                    <a:pos x="13" y="28"/>
                  </a:cxn>
                  <a:cxn ang="0">
                    <a:pos x="13" y="25"/>
                  </a:cxn>
                  <a:cxn ang="0">
                    <a:pos x="13" y="21"/>
                  </a:cxn>
                  <a:cxn ang="0">
                    <a:pos x="13" y="20"/>
                  </a:cxn>
                  <a:cxn ang="0">
                    <a:pos x="13" y="18"/>
                  </a:cxn>
                  <a:cxn ang="0">
                    <a:pos x="18" y="18"/>
                  </a:cxn>
                  <a:cxn ang="0">
                    <a:pos x="25" y="18"/>
                  </a:cxn>
                  <a:cxn ang="0">
                    <a:pos x="25" y="18"/>
                  </a:cxn>
                  <a:cxn ang="0">
                    <a:pos x="25" y="16"/>
                  </a:cxn>
                  <a:cxn ang="0">
                    <a:pos x="25" y="15"/>
                  </a:cxn>
                  <a:cxn ang="0">
                    <a:pos x="25" y="15"/>
                  </a:cxn>
                  <a:cxn ang="0">
                    <a:pos x="18" y="15"/>
                  </a:cxn>
                  <a:cxn ang="0">
                    <a:pos x="13" y="15"/>
                  </a:cxn>
                  <a:cxn ang="0">
                    <a:pos x="15" y="6"/>
                  </a:cxn>
                  <a:cxn ang="0">
                    <a:pos x="15" y="0"/>
                  </a:cxn>
                  <a:cxn ang="0">
                    <a:pos x="13" y="0"/>
                  </a:cxn>
                  <a:cxn ang="0">
                    <a:pos x="5" y="3"/>
                  </a:cxn>
                </a:cxnLst>
                <a:rect l="0" t="0" r="r" b="b"/>
                <a:pathLst>
                  <a:path w="25" h="65">
                    <a:moveTo>
                      <a:pt x="5" y="3"/>
                    </a:moveTo>
                    <a:lnTo>
                      <a:pt x="7" y="10"/>
                    </a:lnTo>
                    <a:lnTo>
                      <a:pt x="7" y="15"/>
                    </a:lnTo>
                    <a:lnTo>
                      <a:pt x="3" y="15"/>
                    </a:lnTo>
                    <a:lnTo>
                      <a:pt x="0" y="15"/>
                    </a:lnTo>
                    <a:lnTo>
                      <a:pt x="0" y="15"/>
                    </a:lnTo>
                    <a:lnTo>
                      <a:pt x="0" y="16"/>
                    </a:lnTo>
                    <a:lnTo>
                      <a:pt x="0" y="18"/>
                    </a:lnTo>
                    <a:lnTo>
                      <a:pt x="0" y="18"/>
                    </a:lnTo>
                    <a:lnTo>
                      <a:pt x="3" y="18"/>
                    </a:lnTo>
                    <a:lnTo>
                      <a:pt x="7" y="18"/>
                    </a:lnTo>
                    <a:lnTo>
                      <a:pt x="7" y="38"/>
                    </a:lnTo>
                    <a:lnTo>
                      <a:pt x="5" y="52"/>
                    </a:lnTo>
                    <a:lnTo>
                      <a:pt x="7" y="57"/>
                    </a:lnTo>
                    <a:lnTo>
                      <a:pt x="8" y="62"/>
                    </a:lnTo>
                    <a:lnTo>
                      <a:pt x="13" y="63"/>
                    </a:lnTo>
                    <a:lnTo>
                      <a:pt x="18" y="65"/>
                    </a:lnTo>
                    <a:lnTo>
                      <a:pt x="22" y="63"/>
                    </a:lnTo>
                    <a:lnTo>
                      <a:pt x="25" y="63"/>
                    </a:lnTo>
                    <a:lnTo>
                      <a:pt x="25" y="60"/>
                    </a:lnTo>
                    <a:lnTo>
                      <a:pt x="23" y="60"/>
                    </a:lnTo>
                    <a:lnTo>
                      <a:pt x="22" y="62"/>
                    </a:lnTo>
                    <a:lnTo>
                      <a:pt x="18" y="60"/>
                    </a:lnTo>
                    <a:lnTo>
                      <a:pt x="17" y="60"/>
                    </a:lnTo>
                    <a:lnTo>
                      <a:pt x="15" y="58"/>
                    </a:lnTo>
                    <a:lnTo>
                      <a:pt x="15" y="57"/>
                    </a:lnTo>
                    <a:lnTo>
                      <a:pt x="13" y="53"/>
                    </a:lnTo>
                    <a:lnTo>
                      <a:pt x="13" y="50"/>
                    </a:lnTo>
                    <a:lnTo>
                      <a:pt x="13" y="48"/>
                    </a:lnTo>
                    <a:lnTo>
                      <a:pt x="13" y="45"/>
                    </a:lnTo>
                    <a:lnTo>
                      <a:pt x="13" y="37"/>
                    </a:lnTo>
                    <a:lnTo>
                      <a:pt x="13" y="28"/>
                    </a:lnTo>
                    <a:lnTo>
                      <a:pt x="13" y="25"/>
                    </a:lnTo>
                    <a:lnTo>
                      <a:pt x="13" y="21"/>
                    </a:lnTo>
                    <a:lnTo>
                      <a:pt x="13" y="20"/>
                    </a:lnTo>
                    <a:lnTo>
                      <a:pt x="13" y="18"/>
                    </a:lnTo>
                    <a:lnTo>
                      <a:pt x="18" y="18"/>
                    </a:lnTo>
                    <a:lnTo>
                      <a:pt x="25" y="18"/>
                    </a:lnTo>
                    <a:lnTo>
                      <a:pt x="25" y="18"/>
                    </a:lnTo>
                    <a:lnTo>
                      <a:pt x="25" y="16"/>
                    </a:lnTo>
                    <a:lnTo>
                      <a:pt x="25" y="15"/>
                    </a:lnTo>
                    <a:lnTo>
                      <a:pt x="25" y="15"/>
                    </a:lnTo>
                    <a:lnTo>
                      <a:pt x="18" y="15"/>
                    </a:lnTo>
                    <a:lnTo>
                      <a:pt x="13" y="15"/>
                    </a:lnTo>
                    <a:lnTo>
                      <a:pt x="15" y="6"/>
                    </a:lnTo>
                    <a:lnTo>
                      <a:pt x="15" y="0"/>
                    </a:lnTo>
                    <a:lnTo>
                      <a:pt x="13" y="0"/>
                    </a:lnTo>
                    <a:lnTo>
                      <a:pt x="5" y="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675" name="Freeform 467"/>
              <p:cNvSpPr>
                <a:spLocks noEditPoints="1"/>
              </p:cNvSpPr>
              <p:nvPr/>
            </p:nvSpPr>
            <p:spPr bwMode="auto">
              <a:xfrm>
                <a:off x="4708" y="2482"/>
                <a:ext cx="10" cy="73"/>
              </a:xfrm>
              <a:custGeom>
                <a:avLst/>
                <a:gdLst/>
                <a:ahLst/>
                <a:cxnLst>
                  <a:cxn ang="0">
                    <a:pos x="2" y="53"/>
                  </a:cxn>
                  <a:cxn ang="0">
                    <a:pos x="2" y="63"/>
                  </a:cxn>
                  <a:cxn ang="0">
                    <a:pos x="2" y="73"/>
                  </a:cxn>
                  <a:cxn ang="0">
                    <a:pos x="4" y="73"/>
                  </a:cxn>
                  <a:cxn ang="0">
                    <a:pos x="5" y="73"/>
                  </a:cxn>
                  <a:cxn ang="0">
                    <a:pos x="9" y="73"/>
                  </a:cxn>
                  <a:cxn ang="0">
                    <a:pos x="10" y="73"/>
                  </a:cxn>
                  <a:cxn ang="0">
                    <a:pos x="10" y="63"/>
                  </a:cxn>
                  <a:cxn ang="0">
                    <a:pos x="9" y="53"/>
                  </a:cxn>
                  <a:cxn ang="0">
                    <a:pos x="9" y="43"/>
                  </a:cxn>
                  <a:cxn ang="0">
                    <a:pos x="10" y="33"/>
                  </a:cxn>
                  <a:cxn ang="0">
                    <a:pos x="10" y="23"/>
                  </a:cxn>
                  <a:cxn ang="0">
                    <a:pos x="9" y="23"/>
                  </a:cxn>
                  <a:cxn ang="0">
                    <a:pos x="5" y="23"/>
                  </a:cxn>
                  <a:cxn ang="0">
                    <a:pos x="4" y="23"/>
                  </a:cxn>
                  <a:cxn ang="0">
                    <a:pos x="2" y="23"/>
                  </a:cxn>
                  <a:cxn ang="0">
                    <a:pos x="2" y="33"/>
                  </a:cxn>
                  <a:cxn ang="0">
                    <a:pos x="2" y="43"/>
                  </a:cxn>
                  <a:cxn ang="0">
                    <a:pos x="2" y="53"/>
                  </a:cxn>
                  <a:cxn ang="0">
                    <a:pos x="0" y="5"/>
                  </a:cxn>
                  <a:cxn ang="0">
                    <a:pos x="0" y="6"/>
                  </a:cxn>
                  <a:cxn ang="0">
                    <a:pos x="2" y="8"/>
                  </a:cxn>
                  <a:cxn ang="0">
                    <a:pos x="4" y="10"/>
                  </a:cxn>
                  <a:cxn ang="0">
                    <a:pos x="5" y="10"/>
                  </a:cxn>
                  <a:cxn ang="0">
                    <a:pos x="7" y="10"/>
                  </a:cxn>
                  <a:cxn ang="0">
                    <a:pos x="9" y="8"/>
                  </a:cxn>
                  <a:cxn ang="0">
                    <a:pos x="10" y="6"/>
                  </a:cxn>
                  <a:cxn ang="0">
                    <a:pos x="10" y="5"/>
                  </a:cxn>
                  <a:cxn ang="0">
                    <a:pos x="10" y="3"/>
                  </a:cxn>
                  <a:cxn ang="0">
                    <a:pos x="9" y="1"/>
                  </a:cxn>
                  <a:cxn ang="0">
                    <a:pos x="7" y="0"/>
                  </a:cxn>
                  <a:cxn ang="0">
                    <a:pos x="5" y="0"/>
                  </a:cxn>
                  <a:cxn ang="0">
                    <a:pos x="4" y="0"/>
                  </a:cxn>
                  <a:cxn ang="0">
                    <a:pos x="2" y="1"/>
                  </a:cxn>
                  <a:cxn ang="0">
                    <a:pos x="0" y="3"/>
                  </a:cxn>
                  <a:cxn ang="0">
                    <a:pos x="0" y="5"/>
                  </a:cxn>
                </a:cxnLst>
                <a:rect l="0" t="0" r="r" b="b"/>
                <a:pathLst>
                  <a:path w="10" h="73">
                    <a:moveTo>
                      <a:pt x="2" y="53"/>
                    </a:moveTo>
                    <a:lnTo>
                      <a:pt x="2" y="63"/>
                    </a:lnTo>
                    <a:lnTo>
                      <a:pt x="2" y="73"/>
                    </a:lnTo>
                    <a:lnTo>
                      <a:pt x="4" y="73"/>
                    </a:lnTo>
                    <a:lnTo>
                      <a:pt x="5" y="73"/>
                    </a:lnTo>
                    <a:lnTo>
                      <a:pt x="9" y="73"/>
                    </a:lnTo>
                    <a:lnTo>
                      <a:pt x="10" y="73"/>
                    </a:lnTo>
                    <a:lnTo>
                      <a:pt x="10" y="63"/>
                    </a:lnTo>
                    <a:lnTo>
                      <a:pt x="9" y="53"/>
                    </a:lnTo>
                    <a:lnTo>
                      <a:pt x="9" y="43"/>
                    </a:lnTo>
                    <a:lnTo>
                      <a:pt x="10" y="33"/>
                    </a:lnTo>
                    <a:lnTo>
                      <a:pt x="10" y="23"/>
                    </a:lnTo>
                    <a:lnTo>
                      <a:pt x="9" y="23"/>
                    </a:lnTo>
                    <a:lnTo>
                      <a:pt x="5" y="23"/>
                    </a:lnTo>
                    <a:lnTo>
                      <a:pt x="4" y="23"/>
                    </a:lnTo>
                    <a:lnTo>
                      <a:pt x="2" y="23"/>
                    </a:lnTo>
                    <a:lnTo>
                      <a:pt x="2" y="33"/>
                    </a:lnTo>
                    <a:lnTo>
                      <a:pt x="2" y="43"/>
                    </a:lnTo>
                    <a:lnTo>
                      <a:pt x="2" y="53"/>
                    </a:lnTo>
                    <a:close/>
                    <a:moveTo>
                      <a:pt x="0" y="5"/>
                    </a:moveTo>
                    <a:lnTo>
                      <a:pt x="0" y="6"/>
                    </a:lnTo>
                    <a:lnTo>
                      <a:pt x="2" y="8"/>
                    </a:lnTo>
                    <a:lnTo>
                      <a:pt x="4" y="10"/>
                    </a:lnTo>
                    <a:lnTo>
                      <a:pt x="5" y="10"/>
                    </a:lnTo>
                    <a:lnTo>
                      <a:pt x="7" y="10"/>
                    </a:lnTo>
                    <a:lnTo>
                      <a:pt x="9" y="8"/>
                    </a:lnTo>
                    <a:lnTo>
                      <a:pt x="10" y="6"/>
                    </a:lnTo>
                    <a:lnTo>
                      <a:pt x="10" y="5"/>
                    </a:lnTo>
                    <a:lnTo>
                      <a:pt x="10" y="3"/>
                    </a:lnTo>
                    <a:lnTo>
                      <a:pt x="9" y="1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2" y="1"/>
                    </a:lnTo>
                    <a:lnTo>
                      <a:pt x="0" y="3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676" name="Freeform 468"/>
              <p:cNvSpPr>
                <a:spLocks noEditPoints="1"/>
              </p:cNvSpPr>
              <p:nvPr/>
            </p:nvSpPr>
            <p:spPr bwMode="auto">
              <a:xfrm>
                <a:off x="4732" y="2503"/>
                <a:ext cx="50" cy="54"/>
              </a:xfrm>
              <a:custGeom>
                <a:avLst/>
                <a:gdLst/>
                <a:ahLst/>
                <a:cxnLst>
                  <a:cxn ang="0">
                    <a:pos x="0" y="27"/>
                  </a:cxn>
                  <a:cxn ang="0">
                    <a:pos x="0" y="34"/>
                  </a:cxn>
                  <a:cxn ang="0">
                    <a:pos x="1" y="39"/>
                  </a:cxn>
                  <a:cxn ang="0">
                    <a:pos x="5" y="44"/>
                  </a:cxn>
                  <a:cxn ang="0">
                    <a:pos x="8" y="47"/>
                  </a:cxn>
                  <a:cxn ang="0">
                    <a:pos x="13" y="51"/>
                  </a:cxn>
                  <a:cxn ang="0">
                    <a:pos x="18" y="52"/>
                  </a:cxn>
                  <a:cxn ang="0">
                    <a:pos x="25" y="54"/>
                  </a:cxn>
                  <a:cxn ang="0">
                    <a:pos x="30" y="52"/>
                  </a:cxn>
                  <a:cxn ang="0">
                    <a:pos x="37" y="51"/>
                  </a:cxn>
                  <a:cxn ang="0">
                    <a:pos x="42" y="47"/>
                  </a:cxn>
                  <a:cxn ang="0">
                    <a:pos x="45" y="44"/>
                  </a:cxn>
                  <a:cxn ang="0">
                    <a:pos x="47" y="39"/>
                  </a:cxn>
                  <a:cxn ang="0">
                    <a:pos x="48" y="34"/>
                  </a:cxn>
                  <a:cxn ang="0">
                    <a:pos x="50" y="27"/>
                  </a:cxn>
                  <a:cxn ang="0">
                    <a:pos x="48" y="20"/>
                  </a:cxn>
                  <a:cxn ang="0">
                    <a:pos x="47" y="15"/>
                  </a:cxn>
                  <a:cxn ang="0">
                    <a:pos x="45" y="10"/>
                  </a:cxn>
                  <a:cxn ang="0">
                    <a:pos x="42" y="7"/>
                  </a:cxn>
                  <a:cxn ang="0">
                    <a:pos x="37" y="4"/>
                  </a:cxn>
                  <a:cxn ang="0">
                    <a:pos x="30" y="2"/>
                  </a:cxn>
                  <a:cxn ang="0">
                    <a:pos x="25" y="0"/>
                  </a:cxn>
                  <a:cxn ang="0">
                    <a:pos x="18" y="2"/>
                  </a:cxn>
                  <a:cxn ang="0">
                    <a:pos x="13" y="4"/>
                  </a:cxn>
                  <a:cxn ang="0">
                    <a:pos x="8" y="7"/>
                  </a:cxn>
                  <a:cxn ang="0">
                    <a:pos x="5" y="10"/>
                  </a:cxn>
                  <a:cxn ang="0">
                    <a:pos x="1" y="15"/>
                  </a:cxn>
                  <a:cxn ang="0">
                    <a:pos x="0" y="20"/>
                  </a:cxn>
                  <a:cxn ang="0">
                    <a:pos x="0" y="27"/>
                  </a:cxn>
                  <a:cxn ang="0">
                    <a:pos x="8" y="27"/>
                  </a:cxn>
                  <a:cxn ang="0">
                    <a:pos x="10" y="19"/>
                  </a:cxn>
                  <a:cxn ang="0">
                    <a:pos x="11" y="10"/>
                  </a:cxn>
                  <a:cxn ang="0">
                    <a:pos x="15" y="7"/>
                  </a:cxn>
                  <a:cxn ang="0">
                    <a:pos x="20" y="5"/>
                  </a:cxn>
                  <a:cxn ang="0">
                    <a:pos x="25" y="4"/>
                  </a:cxn>
                  <a:cxn ang="0">
                    <a:pos x="30" y="5"/>
                  </a:cxn>
                  <a:cxn ang="0">
                    <a:pos x="33" y="7"/>
                  </a:cxn>
                  <a:cxn ang="0">
                    <a:pos x="37" y="10"/>
                  </a:cxn>
                  <a:cxn ang="0">
                    <a:pos x="40" y="19"/>
                  </a:cxn>
                  <a:cxn ang="0">
                    <a:pos x="40" y="27"/>
                  </a:cxn>
                  <a:cxn ang="0">
                    <a:pos x="40" y="36"/>
                  </a:cxn>
                  <a:cxn ang="0">
                    <a:pos x="37" y="42"/>
                  </a:cxn>
                  <a:cxn ang="0">
                    <a:pos x="33" y="47"/>
                  </a:cxn>
                  <a:cxn ang="0">
                    <a:pos x="30" y="49"/>
                  </a:cxn>
                  <a:cxn ang="0">
                    <a:pos x="25" y="51"/>
                  </a:cxn>
                  <a:cxn ang="0">
                    <a:pos x="20" y="49"/>
                  </a:cxn>
                  <a:cxn ang="0">
                    <a:pos x="15" y="47"/>
                  </a:cxn>
                  <a:cxn ang="0">
                    <a:pos x="11" y="42"/>
                  </a:cxn>
                  <a:cxn ang="0">
                    <a:pos x="10" y="36"/>
                  </a:cxn>
                  <a:cxn ang="0">
                    <a:pos x="8" y="27"/>
                  </a:cxn>
                </a:cxnLst>
                <a:rect l="0" t="0" r="r" b="b"/>
                <a:pathLst>
                  <a:path w="50" h="54">
                    <a:moveTo>
                      <a:pt x="0" y="27"/>
                    </a:moveTo>
                    <a:lnTo>
                      <a:pt x="0" y="34"/>
                    </a:lnTo>
                    <a:lnTo>
                      <a:pt x="1" y="39"/>
                    </a:lnTo>
                    <a:lnTo>
                      <a:pt x="5" y="44"/>
                    </a:lnTo>
                    <a:lnTo>
                      <a:pt x="8" y="47"/>
                    </a:lnTo>
                    <a:lnTo>
                      <a:pt x="13" y="51"/>
                    </a:lnTo>
                    <a:lnTo>
                      <a:pt x="18" y="52"/>
                    </a:lnTo>
                    <a:lnTo>
                      <a:pt x="25" y="54"/>
                    </a:lnTo>
                    <a:lnTo>
                      <a:pt x="30" y="52"/>
                    </a:lnTo>
                    <a:lnTo>
                      <a:pt x="37" y="51"/>
                    </a:lnTo>
                    <a:lnTo>
                      <a:pt x="42" y="47"/>
                    </a:lnTo>
                    <a:lnTo>
                      <a:pt x="45" y="44"/>
                    </a:lnTo>
                    <a:lnTo>
                      <a:pt x="47" y="39"/>
                    </a:lnTo>
                    <a:lnTo>
                      <a:pt x="48" y="34"/>
                    </a:lnTo>
                    <a:lnTo>
                      <a:pt x="50" y="27"/>
                    </a:lnTo>
                    <a:lnTo>
                      <a:pt x="48" y="20"/>
                    </a:lnTo>
                    <a:lnTo>
                      <a:pt x="47" y="15"/>
                    </a:lnTo>
                    <a:lnTo>
                      <a:pt x="45" y="10"/>
                    </a:lnTo>
                    <a:lnTo>
                      <a:pt x="42" y="7"/>
                    </a:lnTo>
                    <a:lnTo>
                      <a:pt x="37" y="4"/>
                    </a:lnTo>
                    <a:lnTo>
                      <a:pt x="30" y="2"/>
                    </a:lnTo>
                    <a:lnTo>
                      <a:pt x="25" y="0"/>
                    </a:lnTo>
                    <a:lnTo>
                      <a:pt x="18" y="2"/>
                    </a:lnTo>
                    <a:lnTo>
                      <a:pt x="13" y="4"/>
                    </a:lnTo>
                    <a:lnTo>
                      <a:pt x="8" y="7"/>
                    </a:lnTo>
                    <a:lnTo>
                      <a:pt x="5" y="10"/>
                    </a:lnTo>
                    <a:lnTo>
                      <a:pt x="1" y="15"/>
                    </a:lnTo>
                    <a:lnTo>
                      <a:pt x="0" y="20"/>
                    </a:lnTo>
                    <a:lnTo>
                      <a:pt x="0" y="27"/>
                    </a:lnTo>
                    <a:close/>
                    <a:moveTo>
                      <a:pt x="8" y="27"/>
                    </a:moveTo>
                    <a:lnTo>
                      <a:pt x="10" y="19"/>
                    </a:lnTo>
                    <a:lnTo>
                      <a:pt x="11" y="10"/>
                    </a:lnTo>
                    <a:lnTo>
                      <a:pt x="15" y="7"/>
                    </a:lnTo>
                    <a:lnTo>
                      <a:pt x="20" y="5"/>
                    </a:lnTo>
                    <a:lnTo>
                      <a:pt x="25" y="4"/>
                    </a:lnTo>
                    <a:lnTo>
                      <a:pt x="30" y="5"/>
                    </a:lnTo>
                    <a:lnTo>
                      <a:pt x="33" y="7"/>
                    </a:lnTo>
                    <a:lnTo>
                      <a:pt x="37" y="10"/>
                    </a:lnTo>
                    <a:lnTo>
                      <a:pt x="40" y="19"/>
                    </a:lnTo>
                    <a:lnTo>
                      <a:pt x="40" y="27"/>
                    </a:lnTo>
                    <a:lnTo>
                      <a:pt x="40" y="36"/>
                    </a:lnTo>
                    <a:lnTo>
                      <a:pt x="37" y="42"/>
                    </a:lnTo>
                    <a:lnTo>
                      <a:pt x="33" y="47"/>
                    </a:lnTo>
                    <a:lnTo>
                      <a:pt x="30" y="49"/>
                    </a:lnTo>
                    <a:lnTo>
                      <a:pt x="25" y="51"/>
                    </a:lnTo>
                    <a:lnTo>
                      <a:pt x="20" y="49"/>
                    </a:lnTo>
                    <a:lnTo>
                      <a:pt x="15" y="47"/>
                    </a:lnTo>
                    <a:lnTo>
                      <a:pt x="11" y="42"/>
                    </a:lnTo>
                    <a:lnTo>
                      <a:pt x="10" y="36"/>
                    </a:lnTo>
                    <a:lnTo>
                      <a:pt x="8" y="2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677" name="Freeform 469"/>
              <p:cNvSpPr>
                <a:spLocks/>
              </p:cNvSpPr>
              <p:nvPr/>
            </p:nvSpPr>
            <p:spPr bwMode="auto">
              <a:xfrm>
                <a:off x="4796" y="2503"/>
                <a:ext cx="40" cy="52"/>
              </a:xfrm>
              <a:custGeom>
                <a:avLst/>
                <a:gdLst/>
                <a:ahLst/>
                <a:cxnLst>
                  <a:cxn ang="0">
                    <a:pos x="31" y="22"/>
                  </a:cxn>
                  <a:cxn ang="0">
                    <a:pos x="31" y="29"/>
                  </a:cxn>
                  <a:cxn ang="0">
                    <a:pos x="31" y="41"/>
                  </a:cxn>
                  <a:cxn ang="0">
                    <a:pos x="31" y="52"/>
                  </a:cxn>
                  <a:cxn ang="0">
                    <a:pos x="33" y="52"/>
                  </a:cxn>
                  <a:cxn ang="0">
                    <a:pos x="36" y="52"/>
                  </a:cxn>
                  <a:cxn ang="0">
                    <a:pos x="38" y="52"/>
                  </a:cxn>
                  <a:cxn ang="0">
                    <a:pos x="40" y="52"/>
                  </a:cxn>
                  <a:cxn ang="0">
                    <a:pos x="40" y="46"/>
                  </a:cxn>
                  <a:cxn ang="0">
                    <a:pos x="40" y="39"/>
                  </a:cxn>
                  <a:cxn ang="0">
                    <a:pos x="40" y="29"/>
                  </a:cxn>
                  <a:cxn ang="0">
                    <a:pos x="40" y="19"/>
                  </a:cxn>
                  <a:cxn ang="0">
                    <a:pos x="40" y="12"/>
                  </a:cxn>
                  <a:cxn ang="0">
                    <a:pos x="38" y="9"/>
                  </a:cxn>
                  <a:cxn ang="0">
                    <a:pos x="35" y="5"/>
                  </a:cxn>
                  <a:cxn ang="0">
                    <a:pos x="30" y="2"/>
                  </a:cxn>
                  <a:cxn ang="0">
                    <a:pos x="23" y="0"/>
                  </a:cxn>
                  <a:cxn ang="0">
                    <a:pos x="16" y="2"/>
                  </a:cxn>
                  <a:cxn ang="0">
                    <a:pos x="11" y="5"/>
                  </a:cxn>
                  <a:cxn ang="0">
                    <a:pos x="8" y="10"/>
                  </a:cxn>
                  <a:cxn ang="0">
                    <a:pos x="6" y="10"/>
                  </a:cxn>
                  <a:cxn ang="0">
                    <a:pos x="8" y="5"/>
                  </a:cxn>
                  <a:cxn ang="0">
                    <a:pos x="8" y="2"/>
                  </a:cxn>
                  <a:cxn ang="0">
                    <a:pos x="5" y="2"/>
                  </a:cxn>
                  <a:cxn ang="0">
                    <a:pos x="3" y="2"/>
                  </a:cxn>
                  <a:cxn ang="0">
                    <a:pos x="1" y="2"/>
                  </a:cxn>
                  <a:cxn ang="0">
                    <a:pos x="0" y="2"/>
                  </a:cxn>
                  <a:cxn ang="0">
                    <a:pos x="0" y="12"/>
                  </a:cxn>
                  <a:cxn ang="0">
                    <a:pos x="0" y="22"/>
                  </a:cxn>
                  <a:cxn ang="0">
                    <a:pos x="0" y="32"/>
                  </a:cxn>
                  <a:cxn ang="0">
                    <a:pos x="0" y="42"/>
                  </a:cxn>
                  <a:cxn ang="0">
                    <a:pos x="0" y="52"/>
                  </a:cxn>
                  <a:cxn ang="0">
                    <a:pos x="1" y="52"/>
                  </a:cxn>
                  <a:cxn ang="0">
                    <a:pos x="3" y="52"/>
                  </a:cxn>
                  <a:cxn ang="0">
                    <a:pos x="6" y="52"/>
                  </a:cxn>
                  <a:cxn ang="0">
                    <a:pos x="8" y="52"/>
                  </a:cxn>
                  <a:cxn ang="0">
                    <a:pos x="8" y="42"/>
                  </a:cxn>
                  <a:cxn ang="0">
                    <a:pos x="6" y="32"/>
                  </a:cxn>
                  <a:cxn ang="0">
                    <a:pos x="6" y="24"/>
                  </a:cxn>
                  <a:cxn ang="0">
                    <a:pos x="8" y="17"/>
                  </a:cxn>
                  <a:cxn ang="0">
                    <a:pos x="10" y="12"/>
                  </a:cxn>
                  <a:cxn ang="0">
                    <a:pos x="11" y="9"/>
                  </a:cxn>
                  <a:cxn ang="0">
                    <a:pos x="16" y="7"/>
                  </a:cxn>
                  <a:cxn ang="0">
                    <a:pos x="21" y="7"/>
                  </a:cxn>
                  <a:cxn ang="0">
                    <a:pos x="26" y="7"/>
                  </a:cxn>
                  <a:cxn ang="0">
                    <a:pos x="30" y="10"/>
                  </a:cxn>
                  <a:cxn ang="0">
                    <a:pos x="31" y="15"/>
                  </a:cxn>
                  <a:cxn ang="0">
                    <a:pos x="31" y="22"/>
                  </a:cxn>
                </a:cxnLst>
                <a:rect l="0" t="0" r="r" b="b"/>
                <a:pathLst>
                  <a:path w="40" h="52">
                    <a:moveTo>
                      <a:pt x="31" y="22"/>
                    </a:moveTo>
                    <a:lnTo>
                      <a:pt x="31" y="29"/>
                    </a:lnTo>
                    <a:lnTo>
                      <a:pt x="31" y="41"/>
                    </a:lnTo>
                    <a:lnTo>
                      <a:pt x="31" y="52"/>
                    </a:lnTo>
                    <a:lnTo>
                      <a:pt x="33" y="52"/>
                    </a:lnTo>
                    <a:lnTo>
                      <a:pt x="36" y="52"/>
                    </a:lnTo>
                    <a:lnTo>
                      <a:pt x="38" y="52"/>
                    </a:lnTo>
                    <a:lnTo>
                      <a:pt x="40" y="52"/>
                    </a:lnTo>
                    <a:lnTo>
                      <a:pt x="40" y="46"/>
                    </a:lnTo>
                    <a:lnTo>
                      <a:pt x="40" y="39"/>
                    </a:lnTo>
                    <a:lnTo>
                      <a:pt x="40" y="29"/>
                    </a:lnTo>
                    <a:lnTo>
                      <a:pt x="40" y="19"/>
                    </a:lnTo>
                    <a:lnTo>
                      <a:pt x="40" y="12"/>
                    </a:lnTo>
                    <a:lnTo>
                      <a:pt x="38" y="9"/>
                    </a:lnTo>
                    <a:lnTo>
                      <a:pt x="35" y="5"/>
                    </a:lnTo>
                    <a:lnTo>
                      <a:pt x="30" y="2"/>
                    </a:lnTo>
                    <a:lnTo>
                      <a:pt x="23" y="0"/>
                    </a:lnTo>
                    <a:lnTo>
                      <a:pt x="16" y="2"/>
                    </a:lnTo>
                    <a:lnTo>
                      <a:pt x="11" y="5"/>
                    </a:lnTo>
                    <a:lnTo>
                      <a:pt x="8" y="10"/>
                    </a:lnTo>
                    <a:lnTo>
                      <a:pt x="6" y="10"/>
                    </a:lnTo>
                    <a:lnTo>
                      <a:pt x="8" y="5"/>
                    </a:lnTo>
                    <a:lnTo>
                      <a:pt x="8" y="2"/>
                    </a:lnTo>
                    <a:lnTo>
                      <a:pt x="5" y="2"/>
                    </a:lnTo>
                    <a:lnTo>
                      <a:pt x="3" y="2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0" y="12"/>
                    </a:lnTo>
                    <a:lnTo>
                      <a:pt x="0" y="22"/>
                    </a:lnTo>
                    <a:lnTo>
                      <a:pt x="0" y="32"/>
                    </a:lnTo>
                    <a:lnTo>
                      <a:pt x="0" y="42"/>
                    </a:lnTo>
                    <a:lnTo>
                      <a:pt x="0" y="52"/>
                    </a:lnTo>
                    <a:lnTo>
                      <a:pt x="1" y="52"/>
                    </a:lnTo>
                    <a:lnTo>
                      <a:pt x="3" y="52"/>
                    </a:lnTo>
                    <a:lnTo>
                      <a:pt x="6" y="52"/>
                    </a:lnTo>
                    <a:lnTo>
                      <a:pt x="8" y="52"/>
                    </a:lnTo>
                    <a:lnTo>
                      <a:pt x="8" y="42"/>
                    </a:lnTo>
                    <a:lnTo>
                      <a:pt x="6" y="32"/>
                    </a:lnTo>
                    <a:lnTo>
                      <a:pt x="6" y="24"/>
                    </a:lnTo>
                    <a:lnTo>
                      <a:pt x="8" y="17"/>
                    </a:lnTo>
                    <a:lnTo>
                      <a:pt x="10" y="12"/>
                    </a:lnTo>
                    <a:lnTo>
                      <a:pt x="11" y="9"/>
                    </a:lnTo>
                    <a:lnTo>
                      <a:pt x="16" y="7"/>
                    </a:lnTo>
                    <a:lnTo>
                      <a:pt x="21" y="7"/>
                    </a:lnTo>
                    <a:lnTo>
                      <a:pt x="26" y="7"/>
                    </a:lnTo>
                    <a:lnTo>
                      <a:pt x="30" y="10"/>
                    </a:lnTo>
                    <a:lnTo>
                      <a:pt x="31" y="15"/>
                    </a:lnTo>
                    <a:lnTo>
                      <a:pt x="31" y="2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678" name="Freeform 470"/>
              <p:cNvSpPr>
                <a:spLocks noEditPoints="1"/>
              </p:cNvSpPr>
              <p:nvPr/>
            </p:nvSpPr>
            <p:spPr bwMode="auto">
              <a:xfrm>
                <a:off x="4881" y="2475"/>
                <a:ext cx="45" cy="82"/>
              </a:xfrm>
              <a:custGeom>
                <a:avLst/>
                <a:gdLst/>
                <a:ahLst/>
                <a:cxnLst>
                  <a:cxn ang="0">
                    <a:pos x="45" y="54"/>
                  </a:cxn>
                  <a:cxn ang="0">
                    <a:pos x="45" y="47"/>
                  </a:cxn>
                  <a:cxn ang="0">
                    <a:pos x="44" y="42"/>
                  </a:cxn>
                  <a:cxn ang="0">
                    <a:pos x="40" y="37"/>
                  </a:cxn>
                  <a:cxn ang="0">
                    <a:pos x="37" y="32"/>
                  </a:cxn>
                  <a:cxn ang="0">
                    <a:pos x="32" y="30"/>
                  </a:cxn>
                  <a:cxn ang="0">
                    <a:pos x="25" y="28"/>
                  </a:cxn>
                  <a:cxn ang="0">
                    <a:pos x="19" y="30"/>
                  </a:cxn>
                  <a:cxn ang="0">
                    <a:pos x="14" y="33"/>
                  </a:cxn>
                  <a:cxn ang="0">
                    <a:pos x="9" y="40"/>
                  </a:cxn>
                  <a:cxn ang="0">
                    <a:pos x="7" y="40"/>
                  </a:cxn>
                  <a:cxn ang="0">
                    <a:pos x="9" y="28"/>
                  </a:cxn>
                  <a:cxn ang="0">
                    <a:pos x="9" y="18"/>
                  </a:cxn>
                  <a:cxn ang="0">
                    <a:pos x="9" y="10"/>
                  </a:cxn>
                  <a:cxn ang="0">
                    <a:pos x="9" y="5"/>
                  </a:cxn>
                  <a:cxn ang="0">
                    <a:pos x="9" y="0"/>
                  </a:cxn>
                  <a:cxn ang="0">
                    <a:pos x="7" y="1"/>
                  </a:cxn>
                  <a:cxn ang="0">
                    <a:pos x="4" y="1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0" y="15"/>
                  </a:cxn>
                  <a:cxn ang="0">
                    <a:pos x="0" y="32"/>
                  </a:cxn>
                  <a:cxn ang="0">
                    <a:pos x="0" y="50"/>
                  </a:cxn>
                  <a:cxn ang="0">
                    <a:pos x="0" y="65"/>
                  </a:cxn>
                  <a:cxn ang="0">
                    <a:pos x="0" y="80"/>
                  </a:cxn>
                  <a:cxn ang="0">
                    <a:pos x="2" y="80"/>
                  </a:cxn>
                  <a:cxn ang="0">
                    <a:pos x="5" y="77"/>
                  </a:cxn>
                  <a:cxn ang="0">
                    <a:pos x="9" y="74"/>
                  </a:cxn>
                  <a:cxn ang="0">
                    <a:pos x="10" y="77"/>
                  </a:cxn>
                  <a:cxn ang="0">
                    <a:pos x="14" y="79"/>
                  </a:cxn>
                  <a:cxn ang="0">
                    <a:pos x="19" y="80"/>
                  </a:cxn>
                  <a:cxn ang="0">
                    <a:pos x="24" y="82"/>
                  </a:cxn>
                  <a:cxn ang="0">
                    <a:pos x="29" y="80"/>
                  </a:cxn>
                  <a:cxn ang="0">
                    <a:pos x="35" y="77"/>
                  </a:cxn>
                  <a:cxn ang="0">
                    <a:pos x="39" y="74"/>
                  </a:cxn>
                  <a:cxn ang="0">
                    <a:pos x="44" y="69"/>
                  </a:cxn>
                  <a:cxn ang="0">
                    <a:pos x="45" y="62"/>
                  </a:cxn>
                  <a:cxn ang="0">
                    <a:pos x="45" y="54"/>
                  </a:cxn>
                  <a:cxn ang="0">
                    <a:pos x="37" y="54"/>
                  </a:cxn>
                  <a:cxn ang="0">
                    <a:pos x="37" y="60"/>
                  </a:cxn>
                  <a:cxn ang="0">
                    <a:pos x="35" y="67"/>
                  </a:cxn>
                  <a:cxn ang="0">
                    <a:pos x="34" y="70"/>
                  </a:cxn>
                  <a:cxn ang="0">
                    <a:pos x="30" y="75"/>
                  </a:cxn>
                  <a:cxn ang="0">
                    <a:pos x="27" y="77"/>
                  </a:cxn>
                  <a:cxn ang="0">
                    <a:pos x="22" y="79"/>
                  </a:cxn>
                  <a:cxn ang="0">
                    <a:pos x="17" y="77"/>
                  </a:cxn>
                  <a:cxn ang="0">
                    <a:pos x="14" y="75"/>
                  </a:cxn>
                  <a:cxn ang="0">
                    <a:pos x="10" y="70"/>
                  </a:cxn>
                  <a:cxn ang="0">
                    <a:pos x="9" y="64"/>
                  </a:cxn>
                  <a:cxn ang="0">
                    <a:pos x="7" y="57"/>
                  </a:cxn>
                  <a:cxn ang="0">
                    <a:pos x="9" y="48"/>
                  </a:cxn>
                  <a:cxn ang="0">
                    <a:pos x="10" y="43"/>
                  </a:cxn>
                  <a:cxn ang="0">
                    <a:pos x="12" y="38"/>
                  </a:cxn>
                  <a:cxn ang="0">
                    <a:pos x="15" y="35"/>
                  </a:cxn>
                  <a:cxn ang="0">
                    <a:pos x="19" y="33"/>
                  </a:cxn>
                  <a:cxn ang="0">
                    <a:pos x="24" y="33"/>
                  </a:cxn>
                  <a:cxn ang="0">
                    <a:pos x="27" y="33"/>
                  </a:cxn>
                  <a:cxn ang="0">
                    <a:pos x="30" y="35"/>
                  </a:cxn>
                  <a:cxn ang="0">
                    <a:pos x="34" y="38"/>
                  </a:cxn>
                  <a:cxn ang="0">
                    <a:pos x="35" y="42"/>
                  </a:cxn>
                  <a:cxn ang="0">
                    <a:pos x="37" y="47"/>
                  </a:cxn>
                  <a:cxn ang="0">
                    <a:pos x="37" y="54"/>
                  </a:cxn>
                </a:cxnLst>
                <a:rect l="0" t="0" r="r" b="b"/>
                <a:pathLst>
                  <a:path w="45" h="82">
                    <a:moveTo>
                      <a:pt x="45" y="54"/>
                    </a:moveTo>
                    <a:lnTo>
                      <a:pt x="45" y="47"/>
                    </a:lnTo>
                    <a:lnTo>
                      <a:pt x="44" y="42"/>
                    </a:lnTo>
                    <a:lnTo>
                      <a:pt x="40" y="37"/>
                    </a:lnTo>
                    <a:lnTo>
                      <a:pt x="37" y="32"/>
                    </a:lnTo>
                    <a:lnTo>
                      <a:pt x="32" y="30"/>
                    </a:lnTo>
                    <a:lnTo>
                      <a:pt x="25" y="28"/>
                    </a:lnTo>
                    <a:lnTo>
                      <a:pt x="19" y="30"/>
                    </a:lnTo>
                    <a:lnTo>
                      <a:pt x="14" y="33"/>
                    </a:lnTo>
                    <a:lnTo>
                      <a:pt x="9" y="40"/>
                    </a:lnTo>
                    <a:lnTo>
                      <a:pt x="7" y="40"/>
                    </a:lnTo>
                    <a:lnTo>
                      <a:pt x="9" y="28"/>
                    </a:lnTo>
                    <a:lnTo>
                      <a:pt x="9" y="18"/>
                    </a:lnTo>
                    <a:lnTo>
                      <a:pt x="9" y="10"/>
                    </a:lnTo>
                    <a:lnTo>
                      <a:pt x="9" y="5"/>
                    </a:lnTo>
                    <a:lnTo>
                      <a:pt x="9" y="0"/>
                    </a:lnTo>
                    <a:lnTo>
                      <a:pt x="7" y="1"/>
                    </a:lnTo>
                    <a:lnTo>
                      <a:pt x="4" y="1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0" y="15"/>
                    </a:lnTo>
                    <a:lnTo>
                      <a:pt x="0" y="32"/>
                    </a:lnTo>
                    <a:lnTo>
                      <a:pt x="0" y="50"/>
                    </a:lnTo>
                    <a:lnTo>
                      <a:pt x="0" y="65"/>
                    </a:lnTo>
                    <a:lnTo>
                      <a:pt x="0" y="80"/>
                    </a:lnTo>
                    <a:lnTo>
                      <a:pt x="2" y="80"/>
                    </a:lnTo>
                    <a:lnTo>
                      <a:pt x="5" y="77"/>
                    </a:lnTo>
                    <a:lnTo>
                      <a:pt x="9" y="74"/>
                    </a:lnTo>
                    <a:lnTo>
                      <a:pt x="10" y="77"/>
                    </a:lnTo>
                    <a:lnTo>
                      <a:pt x="14" y="79"/>
                    </a:lnTo>
                    <a:lnTo>
                      <a:pt x="19" y="80"/>
                    </a:lnTo>
                    <a:lnTo>
                      <a:pt x="24" y="82"/>
                    </a:lnTo>
                    <a:lnTo>
                      <a:pt x="29" y="80"/>
                    </a:lnTo>
                    <a:lnTo>
                      <a:pt x="35" y="77"/>
                    </a:lnTo>
                    <a:lnTo>
                      <a:pt x="39" y="74"/>
                    </a:lnTo>
                    <a:lnTo>
                      <a:pt x="44" y="69"/>
                    </a:lnTo>
                    <a:lnTo>
                      <a:pt x="45" y="62"/>
                    </a:lnTo>
                    <a:lnTo>
                      <a:pt x="45" y="54"/>
                    </a:lnTo>
                    <a:close/>
                    <a:moveTo>
                      <a:pt x="37" y="54"/>
                    </a:moveTo>
                    <a:lnTo>
                      <a:pt x="37" y="60"/>
                    </a:lnTo>
                    <a:lnTo>
                      <a:pt x="35" y="67"/>
                    </a:lnTo>
                    <a:lnTo>
                      <a:pt x="34" y="70"/>
                    </a:lnTo>
                    <a:lnTo>
                      <a:pt x="30" y="75"/>
                    </a:lnTo>
                    <a:lnTo>
                      <a:pt x="27" y="77"/>
                    </a:lnTo>
                    <a:lnTo>
                      <a:pt x="22" y="79"/>
                    </a:lnTo>
                    <a:lnTo>
                      <a:pt x="17" y="77"/>
                    </a:lnTo>
                    <a:lnTo>
                      <a:pt x="14" y="75"/>
                    </a:lnTo>
                    <a:lnTo>
                      <a:pt x="10" y="70"/>
                    </a:lnTo>
                    <a:lnTo>
                      <a:pt x="9" y="64"/>
                    </a:lnTo>
                    <a:lnTo>
                      <a:pt x="7" y="57"/>
                    </a:lnTo>
                    <a:lnTo>
                      <a:pt x="9" y="48"/>
                    </a:lnTo>
                    <a:lnTo>
                      <a:pt x="10" y="43"/>
                    </a:lnTo>
                    <a:lnTo>
                      <a:pt x="12" y="38"/>
                    </a:lnTo>
                    <a:lnTo>
                      <a:pt x="15" y="35"/>
                    </a:lnTo>
                    <a:lnTo>
                      <a:pt x="19" y="33"/>
                    </a:lnTo>
                    <a:lnTo>
                      <a:pt x="24" y="33"/>
                    </a:lnTo>
                    <a:lnTo>
                      <a:pt x="27" y="33"/>
                    </a:lnTo>
                    <a:lnTo>
                      <a:pt x="30" y="35"/>
                    </a:lnTo>
                    <a:lnTo>
                      <a:pt x="34" y="38"/>
                    </a:lnTo>
                    <a:lnTo>
                      <a:pt x="35" y="42"/>
                    </a:lnTo>
                    <a:lnTo>
                      <a:pt x="37" y="47"/>
                    </a:lnTo>
                    <a:lnTo>
                      <a:pt x="37" y="5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679" name="Freeform 471"/>
              <p:cNvSpPr>
                <a:spLocks noEditPoints="1"/>
              </p:cNvSpPr>
              <p:nvPr/>
            </p:nvSpPr>
            <p:spPr bwMode="auto">
              <a:xfrm>
                <a:off x="4937" y="2503"/>
                <a:ext cx="45" cy="54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1" y="36"/>
                  </a:cxn>
                  <a:cxn ang="0">
                    <a:pos x="3" y="41"/>
                  </a:cxn>
                  <a:cxn ang="0">
                    <a:pos x="6" y="46"/>
                  </a:cxn>
                  <a:cxn ang="0">
                    <a:pos x="11" y="51"/>
                  </a:cxn>
                  <a:cxn ang="0">
                    <a:pos x="18" y="52"/>
                  </a:cxn>
                  <a:cxn ang="0">
                    <a:pos x="25" y="54"/>
                  </a:cxn>
                  <a:cxn ang="0">
                    <a:pos x="30" y="52"/>
                  </a:cxn>
                  <a:cxn ang="0">
                    <a:pos x="35" y="51"/>
                  </a:cxn>
                  <a:cxn ang="0">
                    <a:pos x="38" y="49"/>
                  </a:cxn>
                  <a:cxn ang="0">
                    <a:pos x="42" y="47"/>
                  </a:cxn>
                  <a:cxn ang="0">
                    <a:pos x="43" y="42"/>
                  </a:cxn>
                  <a:cxn ang="0">
                    <a:pos x="42" y="41"/>
                  </a:cxn>
                  <a:cxn ang="0">
                    <a:pos x="38" y="44"/>
                  </a:cxn>
                  <a:cxn ang="0">
                    <a:pos x="35" y="47"/>
                  </a:cxn>
                  <a:cxn ang="0">
                    <a:pos x="31" y="49"/>
                  </a:cxn>
                  <a:cxn ang="0">
                    <a:pos x="26" y="49"/>
                  </a:cxn>
                  <a:cxn ang="0">
                    <a:pos x="21" y="49"/>
                  </a:cxn>
                  <a:cxn ang="0">
                    <a:pos x="18" y="46"/>
                  </a:cxn>
                  <a:cxn ang="0">
                    <a:pos x="13" y="44"/>
                  </a:cxn>
                  <a:cxn ang="0">
                    <a:pos x="11" y="39"/>
                  </a:cxn>
                  <a:cxn ang="0">
                    <a:pos x="10" y="34"/>
                  </a:cxn>
                  <a:cxn ang="0">
                    <a:pos x="10" y="29"/>
                  </a:cxn>
                  <a:cxn ang="0">
                    <a:pos x="10" y="29"/>
                  </a:cxn>
                  <a:cxn ang="0">
                    <a:pos x="10" y="27"/>
                  </a:cxn>
                  <a:cxn ang="0">
                    <a:pos x="16" y="26"/>
                  </a:cxn>
                  <a:cxn ang="0">
                    <a:pos x="23" y="26"/>
                  </a:cxn>
                  <a:cxn ang="0">
                    <a:pos x="33" y="26"/>
                  </a:cxn>
                  <a:cxn ang="0">
                    <a:pos x="45" y="27"/>
                  </a:cxn>
                  <a:cxn ang="0">
                    <a:pos x="45" y="24"/>
                  </a:cxn>
                  <a:cxn ang="0">
                    <a:pos x="45" y="22"/>
                  </a:cxn>
                  <a:cxn ang="0">
                    <a:pos x="45" y="17"/>
                  </a:cxn>
                  <a:cxn ang="0">
                    <a:pos x="43" y="12"/>
                  </a:cxn>
                  <a:cxn ang="0">
                    <a:pos x="40" y="7"/>
                  </a:cxn>
                  <a:cxn ang="0">
                    <a:pos x="35" y="4"/>
                  </a:cxn>
                  <a:cxn ang="0">
                    <a:pos x="30" y="2"/>
                  </a:cxn>
                  <a:cxn ang="0">
                    <a:pos x="23" y="0"/>
                  </a:cxn>
                  <a:cxn ang="0">
                    <a:pos x="11" y="4"/>
                  </a:cxn>
                  <a:cxn ang="0">
                    <a:pos x="3" y="14"/>
                  </a:cxn>
                  <a:cxn ang="0">
                    <a:pos x="0" y="29"/>
                  </a:cxn>
                  <a:cxn ang="0">
                    <a:pos x="23" y="4"/>
                  </a:cxn>
                  <a:cxn ang="0">
                    <a:pos x="26" y="5"/>
                  </a:cxn>
                  <a:cxn ang="0">
                    <a:pos x="30" y="5"/>
                  </a:cxn>
                  <a:cxn ang="0">
                    <a:pos x="31" y="9"/>
                  </a:cxn>
                  <a:cxn ang="0">
                    <a:pos x="33" y="10"/>
                  </a:cxn>
                  <a:cxn ang="0">
                    <a:pos x="35" y="14"/>
                  </a:cxn>
                  <a:cxn ang="0">
                    <a:pos x="35" y="17"/>
                  </a:cxn>
                  <a:cxn ang="0">
                    <a:pos x="36" y="19"/>
                  </a:cxn>
                  <a:cxn ang="0">
                    <a:pos x="36" y="22"/>
                  </a:cxn>
                  <a:cxn ang="0">
                    <a:pos x="30" y="22"/>
                  </a:cxn>
                  <a:cxn ang="0">
                    <a:pos x="23" y="22"/>
                  </a:cxn>
                  <a:cxn ang="0">
                    <a:pos x="16" y="22"/>
                  </a:cxn>
                  <a:cxn ang="0">
                    <a:pos x="10" y="22"/>
                  </a:cxn>
                  <a:cxn ang="0">
                    <a:pos x="10" y="19"/>
                  </a:cxn>
                  <a:cxn ang="0">
                    <a:pos x="11" y="17"/>
                  </a:cxn>
                  <a:cxn ang="0">
                    <a:pos x="11" y="14"/>
                  </a:cxn>
                  <a:cxn ang="0">
                    <a:pos x="13" y="10"/>
                  </a:cxn>
                  <a:cxn ang="0">
                    <a:pos x="15" y="9"/>
                  </a:cxn>
                  <a:cxn ang="0">
                    <a:pos x="18" y="5"/>
                  </a:cxn>
                  <a:cxn ang="0">
                    <a:pos x="20" y="5"/>
                  </a:cxn>
                  <a:cxn ang="0">
                    <a:pos x="23" y="4"/>
                  </a:cxn>
                </a:cxnLst>
                <a:rect l="0" t="0" r="r" b="b"/>
                <a:pathLst>
                  <a:path w="45" h="54">
                    <a:moveTo>
                      <a:pt x="0" y="29"/>
                    </a:moveTo>
                    <a:lnTo>
                      <a:pt x="1" y="36"/>
                    </a:lnTo>
                    <a:lnTo>
                      <a:pt x="3" y="41"/>
                    </a:lnTo>
                    <a:lnTo>
                      <a:pt x="6" y="46"/>
                    </a:lnTo>
                    <a:lnTo>
                      <a:pt x="11" y="51"/>
                    </a:lnTo>
                    <a:lnTo>
                      <a:pt x="18" y="52"/>
                    </a:lnTo>
                    <a:lnTo>
                      <a:pt x="25" y="54"/>
                    </a:lnTo>
                    <a:lnTo>
                      <a:pt x="30" y="52"/>
                    </a:lnTo>
                    <a:lnTo>
                      <a:pt x="35" y="51"/>
                    </a:lnTo>
                    <a:lnTo>
                      <a:pt x="38" y="49"/>
                    </a:lnTo>
                    <a:lnTo>
                      <a:pt x="42" y="47"/>
                    </a:lnTo>
                    <a:lnTo>
                      <a:pt x="43" y="42"/>
                    </a:lnTo>
                    <a:lnTo>
                      <a:pt x="42" y="41"/>
                    </a:lnTo>
                    <a:lnTo>
                      <a:pt x="38" y="44"/>
                    </a:lnTo>
                    <a:lnTo>
                      <a:pt x="35" y="47"/>
                    </a:lnTo>
                    <a:lnTo>
                      <a:pt x="31" y="49"/>
                    </a:lnTo>
                    <a:lnTo>
                      <a:pt x="26" y="49"/>
                    </a:lnTo>
                    <a:lnTo>
                      <a:pt x="21" y="49"/>
                    </a:lnTo>
                    <a:lnTo>
                      <a:pt x="18" y="46"/>
                    </a:lnTo>
                    <a:lnTo>
                      <a:pt x="13" y="44"/>
                    </a:lnTo>
                    <a:lnTo>
                      <a:pt x="11" y="39"/>
                    </a:lnTo>
                    <a:lnTo>
                      <a:pt x="10" y="34"/>
                    </a:lnTo>
                    <a:lnTo>
                      <a:pt x="10" y="29"/>
                    </a:lnTo>
                    <a:lnTo>
                      <a:pt x="10" y="29"/>
                    </a:lnTo>
                    <a:lnTo>
                      <a:pt x="10" y="27"/>
                    </a:lnTo>
                    <a:lnTo>
                      <a:pt x="16" y="26"/>
                    </a:lnTo>
                    <a:lnTo>
                      <a:pt x="23" y="26"/>
                    </a:lnTo>
                    <a:lnTo>
                      <a:pt x="33" y="26"/>
                    </a:lnTo>
                    <a:lnTo>
                      <a:pt x="45" y="27"/>
                    </a:lnTo>
                    <a:lnTo>
                      <a:pt x="45" y="24"/>
                    </a:lnTo>
                    <a:lnTo>
                      <a:pt x="45" y="22"/>
                    </a:lnTo>
                    <a:lnTo>
                      <a:pt x="45" y="17"/>
                    </a:lnTo>
                    <a:lnTo>
                      <a:pt x="43" y="12"/>
                    </a:lnTo>
                    <a:lnTo>
                      <a:pt x="40" y="7"/>
                    </a:lnTo>
                    <a:lnTo>
                      <a:pt x="35" y="4"/>
                    </a:lnTo>
                    <a:lnTo>
                      <a:pt x="30" y="2"/>
                    </a:lnTo>
                    <a:lnTo>
                      <a:pt x="23" y="0"/>
                    </a:lnTo>
                    <a:lnTo>
                      <a:pt x="11" y="4"/>
                    </a:lnTo>
                    <a:lnTo>
                      <a:pt x="3" y="14"/>
                    </a:lnTo>
                    <a:lnTo>
                      <a:pt x="0" y="29"/>
                    </a:lnTo>
                    <a:close/>
                    <a:moveTo>
                      <a:pt x="23" y="4"/>
                    </a:moveTo>
                    <a:lnTo>
                      <a:pt x="26" y="5"/>
                    </a:lnTo>
                    <a:lnTo>
                      <a:pt x="30" y="5"/>
                    </a:lnTo>
                    <a:lnTo>
                      <a:pt x="31" y="9"/>
                    </a:lnTo>
                    <a:lnTo>
                      <a:pt x="33" y="10"/>
                    </a:lnTo>
                    <a:lnTo>
                      <a:pt x="35" y="14"/>
                    </a:lnTo>
                    <a:lnTo>
                      <a:pt x="35" y="17"/>
                    </a:lnTo>
                    <a:lnTo>
                      <a:pt x="36" y="19"/>
                    </a:lnTo>
                    <a:lnTo>
                      <a:pt x="36" y="22"/>
                    </a:lnTo>
                    <a:lnTo>
                      <a:pt x="30" y="22"/>
                    </a:lnTo>
                    <a:lnTo>
                      <a:pt x="23" y="22"/>
                    </a:lnTo>
                    <a:lnTo>
                      <a:pt x="16" y="22"/>
                    </a:lnTo>
                    <a:lnTo>
                      <a:pt x="10" y="22"/>
                    </a:lnTo>
                    <a:lnTo>
                      <a:pt x="10" y="19"/>
                    </a:lnTo>
                    <a:lnTo>
                      <a:pt x="11" y="17"/>
                    </a:lnTo>
                    <a:lnTo>
                      <a:pt x="11" y="14"/>
                    </a:lnTo>
                    <a:lnTo>
                      <a:pt x="13" y="10"/>
                    </a:lnTo>
                    <a:lnTo>
                      <a:pt x="15" y="9"/>
                    </a:lnTo>
                    <a:lnTo>
                      <a:pt x="18" y="5"/>
                    </a:lnTo>
                    <a:lnTo>
                      <a:pt x="20" y="5"/>
                    </a:lnTo>
                    <a:lnTo>
                      <a:pt x="23" y="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680" name="Freeform 472"/>
              <p:cNvSpPr>
                <a:spLocks/>
              </p:cNvSpPr>
              <p:nvPr/>
            </p:nvSpPr>
            <p:spPr bwMode="auto">
              <a:xfrm>
                <a:off x="4995" y="2475"/>
                <a:ext cx="10" cy="80"/>
              </a:xfrm>
              <a:custGeom>
                <a:avLst/>
                <a:gdLst/>
                <a:ahLst/>
                <a:cxnLst>
                  <a:cxn ang="0">
                    <a:pos x="2" y="50"/>
                  </a:cxn>
                  <a:cxn ang="0">
                    <a:pos x="2" y="65"/>
                  </a:cxn>
                  <a:cxn ang="0">
                    <a:pos x="0" y="80"/>
                  </a:cxn>
                  <a:cxn ang="0">
                    <a:pos x="4" y="80"/>
                  </a:cxn>
                  <a:cxn ang="0">
                    <a:pos x="5" y="80"/>
                  </a:cxn>
                  <a:cxn ang="0">
                    <a:pos x="7" y="80"/>
                  </a:cxn>
                  <a:cxn ang="0">
                    <a:pos x="10" y="80"/>
                  </a:cxn>
                  <a:cxn ang="0">
                    <a:pos x="9" y="65"/>
                  </a:cxn>
                  <a:cxn ang="0">
                    <a:pos x="9" y="50"/>
                  </a:cxn>
                  <a:cxn ang="0">
                    <a:pos x="9" y="32"/>
                  </a:cxn>
                  <a:cxn ang="0">
                    <a:pos x="9" y="15"/>
                  </a:cxn>
                  <a:cxn ang="0">
                    <a:pos x="10" y="0"/>
                  </a:cxn>
                  <a:cxn ang="0">
                    <a:pos x="7" y="1"/>
                  </a:cxn>
                  <a:cxn ang="0">
                    <a:pos x="5" y="1"/>
                  </a:cxn>
                  <a:cxn ang="0">
                    <a:pos x="4" y="1"/>
                  </a:cxn>
                  <a:cxn ang="0">
                    <a:pos x="0" y="0"/>
                  </a:cxn>
                  <a:cxn ang="0">
                    <a:pos x="2" y="15"/>
                  </a:cxn>
                  <a:cxn ang="0">
                    <a:pos x="2" y="32"/>
                  </a:cxn>
                  <a:cxn ang="0">
                    <a:pos x="2" y="50"/>
                  </a:cxn>
                </a:cxnLst>
                <a:rect l="0" t="0" r="r" b="b"/>
                <a:pathLst>
                  <a:path w="10" h="80">
                    <a:moveTo>
                      <a:pt x="2" y="50"/>
                    </a:moveTo>
                    <a:lnTo>
                      <a:pt x="2" y="65"/>
                    </a:lnTo>
                    <a:lnTo>
                      <a:pt x="0" y="80"/>
                    </a:lnTo>
                    <a:lnTo>
                      <a:pt x="4" y="80"/>
                    </a:lnTo>
                    <a:lnTo>
                      <a:pt x="5" y="80"/>
                    </a:lnTo>
                    <a:lnTo>
                      <a:pt x="7" y="80"/>
                    </a:lnTo>
                    <a:lnTo>
                      <a:pt x="10" y="80"/>
                    </a:lnTo>
                    <a:lnTo>
                      <a:pt x="9" y="65"/>
                    </a:lnTo>
                    <a:lnTo>
                      <a:pt x="9" y="50"/>
                    </a:lnTo>
                    <a:lnTo>
                      <a:pt x="9" y="32"/>
                    </a:lnTo>
                    <a:lnTo>
                      <a:pt x="9" y="15"/>
                    </a:lnTo>
                    <a:lnTo>
                      <a:pt x="10" y="0"/>
                    </a:lnTo>
                    <a:lnTo>
                      <a:pt x="7" y="1"/>
                    </a:lnTo>
                    <a:lnTo>
                      <a:pt x="5" y="1"/>
                    </a:lnTo>
                    <a:lnTo>
                      <a:pt x="4" y="1"/>
                    </a:lnTo>
                    <a:lnTo>
                      <a:pt x="0" y="0"/>
                    </a:lnTo>
                    <a:lnTo>
                      <a:pt x="2" y="15"/>
                    </a:lnTo>
                    <a:lnTo>
                      <a:pt x="2" y="32"/>
                    </a:lnTo>
                    <a:lnTo>
                      <a:pt x="2" y="5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681" name="Freeform 473"/>
              <p:cNvSpPr>
                <a:spLocks noEditPoints="1"/>
              </p:cNvSpPr>
              <p:nvPr/>
            </p:nvSpPr>
            <p:spPr bwMode="auto">
              <a:xfrm>
                <a:off x="5019" y="2503"/>
                <a:ext cx="48" cy="54"/>
              </a:xfrm>
              <a:custGeom>
                <a:avLst/>
                <a:gdLst/>
                <a:ahLst/>
                <a:cxnLst>
                  <a:cxn ang="0">
                    <a:pos x="0" y="27"/>
                  </a:cxn>
                  <a:cxn ang="0">
                    <a:pos x="0" y="34"/>
                  </a:cxn>
                  <a:cxn ang="0">
                    <a:pos x="1" y="39"/>
                  </a:cxn>
                  <a:cxn ang="0">
                    <a:pos x="3" y="44"/>
                  </a:cxn>
                  <a:cxn ang="0">
                    <a:pos x="8" y="47"/>
                  </a:cxn>
                  <a:cxn ang="0">
                    <a:pos x="13" y="51"/>
                  </a:cxn>
                  <a:cxn ang="0">
                    <a:pos x="18" y="52"/>
                  </a:cxn>
                  <a:cxn ang="0">
                    <a:pos x="25" y="54"/>
                  </a:cxn>
                  <a:cxn ang="0">
                    <a:pos x="30" y="52"/>
                  </a:cxn>
                  <a:cxn ang="0">
                    <a:pos x="35" y="51"/>
                  </a:cxn>
                  <a:cxn ang="0">
                    <a:pos x="42" y="47"/>
                  </a:cxn>
                  <a:cxn ang="0">
                    <a:pos x="45" y="44"/>
                  </a:cxn>
                  <a:cxn ang="0">
                    <a:pos x="47" y="39"/>
                  </a:cxn>
                  <a:cxn ang="0">
                    <a:pos x="48" y="34"/>
                  </a:cxn>
                  <a:cxn ang="0">
                    <a:pos x="48" y="27"/>
                  </a:cxn>
                  <a:cxn ang="0">
                    <a:pos x="48" y="20"/>
                  </a:cxn>
                  <a:cxn ang="0">
                    <a:pos x="47" y="15"/>
                  </a:cxn>
                  <a:cxn ang="0">
                    <a:pos x="45" y="10"/>
                  </a:cxn>
                  <a:cxn ang="0">
                    <a:pos x="42" y="7"/>
                  </a:cxn>
                  <a:cxn ang="0">
                    <a:pos x="35" y="4"/>
                  </a:cxn>
                  <a:cxn ang="0">
                    <a:pos x="30" y="2"/>
                  </a:cxn>
                  <a:cxn ang="0">
                    <a:pos x="25" y="0"/>
                  </a:cxn>
                  <a:cxn ang="0">
                    <a:pos x="18" y="2"/>
                  </a:cxn>
                  <a:cxn ang="0">
                    <a:pos x="13" y="4"/>
                  </a:cxn>
                  <a:cxn ang="0">
                    <a:pos x="8" y="7"/>
                  </a:cxn>
                  <a:cxn ang="0">
                    <a:pos x="3" y="10"/>
                  </a:cxn>
                  <a:cxn ang="0">
                    <a:pos x="1" y="15"/>
                  </a:cxn>
                  <a:cxn ang="0">
                    <a:pos x="0" y="20"/>
                  </a:cxn>
                  <a:cxn ang="0">
                    <a:pos x="0" y="27"/>
                  </a:cxn>
                  <a:cxn ang="0">
                    <a:pos x="8" y="27"/>
                  </a:cxn>
                  <a:cxn ang="0">
                    <a:pos x="10" y="19"/>
                  </a:cxn>
                  <a:cxn ang="0">
                    <a:pos x="12" y="10"/>
                  </a:cxn>
                  <a:cxn ang="0">
                    <a:pos x="15" y="7"/>
                  </a:cxn>
                  <a:cxn ang="0">
                    <a:pos x="18" y="5"/>
                  </a:cxn>
                  <a:cxn ang="0">
                    <a:pos x="25" y="4"/>
                  </a:cxn>
                  <a:cxn ang="0">
                    <a:pos x="30" y="5"/>
                  </a:cxn>
                  <a:cxn ang="0">
                    <a:pos x="33" y="7"/>
                  </a:cxn>
                  <a:cxn ang="0">
                    <a:pos x="37" y="10"/>
                  </a:cxn>
                  <a:cxn ang="0">
                    <a:pos x="38" y="19"/>
                  </a:cxn>
                  <a:cxn ang="0">
                    <a:pos x="40" y="27"/>
                  </a:cxn>
                  <a:cxn ang="0">
                    <a:pos x="38" y="36"/>
                  </a:cxn>
                  <a:cxn ang="0">
                    <a:pos x="37" y="42"/>
                  </a:cxn>
                  <a:cxn ang="0">
                    <a:pos x="33" y="47"/>
                  </a:cxn>
                  <a:cxn ang="0">
                    <a:pos x="30" y="49"/>
                  </a:cxn>
                  <a:cxn ang="0">
                    <a:pos x="25" y="51"/>
                  </a:cxn>
                  <a:cxn ang="0">
                    <a:pos x="18" y="49"/>
                  </a:cxn>
                  <a:cxn ang="0">
                    <a:pos x="15" y="47"/>
                  </a:cxn>
                  <a:cxn ang="0">
                    <a:pos x="12" y="42"/>
                  </a:cxn>
                  <a:cxn ang="0">
                    <a:pos x="10" y="36"/>
                  </a:cxn>
                  <a:cxn ang="0">
                    <a:pos x="8" y="27"/>
                  </a:cxn>
                </a:cxnLst>
                <a:rect l="0" t="0" r="r" b="b"/>
                <a:pathLst>
                  <a:path w="48" h="54">
                    <a:moveTo>
                      <a:pt x="0" y="27"/>
                    </a:moveTo>
                    <a:lnTo>
                      <a:pt x="0" y="34"/>
                    </a:lnTo>
                    <a:lnTo>
                      <a:pt x="1" y="39"/>
                    </a:lnTo>
                    <a:lnTo>
                      <a:pt x="3" y="44"/>
                    </a:lnTo>
                    <a:lnTo>
                      <a:pt x="8" y="47"/>
                    </a:lnTo>
                    <a:lnTo>
                      <a:pt x="13" y="51"/>
                    </a:lnTo>
                    <a:lnTo>
                      <a:pt x="18" y="52"/>
                    </a:lnTo>
                    <a:lnTo>
                      <a:pt x="25" y="54"/>
                    </a:lnTo>
                    <a:lnTo>
                      <a:pt x="30" y="52"/>
                    </a:lnTo>
                    <a:lnTo>
                      <a:pt x="35" y="51"/>
                    </a:lnTo>
                    <a:lnTo>
                      <a:pt x="42" y="47"/>
                    </a:lnTo>
                    <a:lnTo>
                      <a:pt x="45" y="44"/>
                    </a:lnTo>
                    <a:lnTo>
                      <a:pt x="47" y="39"/>
                    </a:lnTo>
                    <a:lnTo>
                      <a:pt x="48" y="34"/>
                    </a:lnTo>
                    <a:lnTo>
                      <a:pt x="48" y="27"/>
                    </a:lnTo>
                    <a:lnTo>
                      <a:pt x="48" y="20"/>
                    </a:lnTo>
                    <a:lnTo>
                      <a:pt x="47" y="15"/>
                    </a:lnTo>
                    <a:lnTo>
                      <a:pt x="45" y="10"/>
                    </a:lnTo>
                    <a:lnTo>
                      <a:pt x="42" y="7"/>
                    </a:lnTo>
                    <a:lnTo>
                      <a:pt x="35" y="4"/>
                    </a:lnTo>
                    <a:lnTo>
                      <a:pt x="30" y="2"/>
                    </a:lnTo>
                    <a:lnTo>
                      <a:pt x="25" y="0"/>
                    </a:lnTo>
                    <a:lnTo>
                      <a:pt x="18" y="2"/>
                    </a:lnTo>
                    <a:lnTo>
                      <a:pt x="13" y="4"/>
                    </a:lnTo>
                    <a:lnTo>
                      <a:pt x="8" y="7"/>
                    </a:lnTo>
                    <a:lnTo>
                      <a:pt x="3" y="10"/>
                    </a:lnTo>
                    <a:lnTo>
                      <a:pt x="1" y="15"/>
                    </a:lnTo>
                    <a:lnTo>
                      <a:pt x="0" y="20"/>
                    </a:lnTo>
                    <a:lnTo>
                      <a:pt x="0" y="27"/>
                    </a:lnTo>
                    <a:close/>
                    <a:moveTo>
                      <a:pt x="8" y="27"/>
                    </a:moveTo>
                    <a:lnTo>
                      <a:pt x="10" y="19"/>
                    </a:lnTo>
                    <a:lnTo>
                      <a:pt x="12" y="10"/>
                    </a:lnTo>
                    <a:lnTo>
                      <a:pt x="15" y="7"/>
                    </a:lnTo>
                    <a:lnTo>
                      <a:pt x="18" y="5"/>
                    </a:lnTo>
                    <a:lnTo>
                      <a:pt x="25" y="4"/>
                    </a:lnTo>
                    <a:lnTo>
                      <a:pt x="30" y="5"/>
                    </a:lnTo>
                    <a:lnTo>
                      <a:pt x="33" y="7"/>
                    </a:lnTo>
                    <a:lnTo>
                      <a:pt x="37" y="10"/>
                    </a:lnTo>
                    <a:lnTo>
                      <a:pt x="38" y="19"/>
                    </a:lnTo>
                    <a:lnTo>
                      <a:pt x="40" y="27"/>
                    </a:lnTo>
                    <a:lnTo>
                      <a:pt x="38" y="36"/>
                    </a:lnTo>
                    <a:lnTo>
                      <a:pt x="37" y="42"/>
                    </a:lnTo>
                    <a:lnTo>
                      <a:pt x="33" y="47"/>
                    </a:lnTo>
                    <a:lnTo>
                      <a:pt x="30" y="49"/>
                    </a:lnTo>
                    <a:lnTo>
                      <a:pt x="25" y="51"/>
                    </a:lnTo>
                    <a:lnTo>
                      <a:pt x="18" y="49"/>
                    </a:lnTo>
                    <a:lnTo>
                      <a:pt x="15" y="47"/>
                    </a:lnTo>
                    <a:lnTo>
                      <a:pt x="12" y="42"/>
                    </a:lnTo>
                    <a:lnTo>
                      <a:pt x="10" y="36"/>
                    </a:lnTo>
                    <a:lnTo>
                      <a:pt x="8" y="2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682" name="Freeform 474"/>
              <p:cNvSpPr>
                <a:spLocks/>
              </p:cNvSpPr>
              <p:nvPr/>
            </p:nvSpPr>
            <p:spPr bwMode="auto">
              <a:xfrm>
                <a:off x="5076" y="2505"/>
                <a:ext cx="75" cy="50"/>
              </a:xfrm>
              <a:custGeom>
                <a:avLst/>
                <a:gdLst/>
                <a:ahLst/>
                <a:cxnLst>
                  <a:cxn ang="0">
                    <a:pos x="17" y="50"/>
                  </a:cxn>
                  <a:cxn ang="0">
                    <a:pos x="18" y="50"/>
                  </a:cxn>
                  <a:cxn ang="0">
                    <a:pos x="20" y="50"/>
                  </a:cxn>
                  <a:cxn ang="0">
                    <a:pos x="22" y="50"/>
                  </a:cxn>
                  <a:cxn ang="0">
                    <a:pos x="23" y="50"/>
                  </a:cxn>
                  <a:cxn ang="0">
                    <a:pos x="30" y="29"/>
                  </a:cxn>
                  <a:cxn ang="0">
                    <a:pos x="37" y="12"/>
                  </a:cxn>
                  <a:cxn ang="0">
                    <a:pos x="44" y="30"/>
                  </a:cxn>
                  <a:cxn ang="0">
                    <a:pos x="50" y="50"/>
                  </a:cxn>
                  <a:cxn ang="0">
                    <a:pos x="50" y="50"/>
                  </a:cxn>
                  <a:cxn ang="0">
                    <a:pos x="52" y="50"/>
                  </a:cxn>
                  <a:cxn ang="0">
                    <a:pos x="54" y="50"/>
                  </a:cxn>
                  <a:cxn ang="0">
                    <a:pos x="55" y="50"/>
                  </a:cxn>
                  <a:cxn ang="0">
                    <a:pos x="64" y="25"/>
                  </a:cxn>
                  <a:cxn ang="0">
                    <a:pos x="75" y="0"/>
                  </a:cxn>
                  <a:cxn ang="0">
                    <a:pos x="74" y="0"/>
                  </a:cxn>
                  <a:cxn ang="0">
                    <a:pos x="72" y="0"/>
                  </a:cxn>
                  <a:cxn ang="0">
                    <a:pos x="70" y="0"/>
                  </a:cxn>
                  <a:cxn ang="0">
                    <a:pos x="69" y="0"/>
                  </a:cxn>
                  <a:cxn ang="0">
                    <a:pos x="62" y="22"/>
                  </a:cxn>
                  <a:cxn ang="0">
                    <a:pos x="55" y="40"/>
                  </a:cxn>
                  <a:cxn ang="0">
                    <a:pos x="47" y="20"/>
                  </a:cxn>
                  <a:cxn ang="0">
                    <a:pos x="42" y="0"/>
                  </a:cxn>
                  <a:cxn ang="0">
                    <a:pos x="40" y="0"/>
                  </a:cxn>
                  <a:cxn ang="0">
                    <a:pos x="38" y="0"/>
                  </a:cxn>
                  <a:cxn ang="0">
                    <a:pos x="37" y="0"/>
                  </a:cxn>
                  <a:cxn ang="0">
                    <a:pos x="35" y="0"/>
                  </a:cxn>
                  <a:cxn ang="0">
                    <a:pos x="28" y="22"/>
                  </a:cxn>
                  <a:cxn ang="0">
                    <a:pos x="22" y="40"/>
                  </a:cxn>
                  <a:cxn ang="0">
                    <a:pos x="15" y="20"/>
                  </a:cxn>
                  <a:cxn ang="0">
                    <a:pos x="8" y="0"/>
                  </a:cxn>
                  <a:cxn ang="0">
                    <a:pos x="7" y="0"/>
                  </a:cxn>
                  <a:cxn ang="0">
                    <a:pos x="5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10" y="27"/>
                  </a:cxn>
                  <a:cxn ang="0">
                    <a:pos x="17" y="50"/>
                  </a:cxn>
                </a:cxnLst>
                <a:rect l="0" t="0" r="r" b="b"/>
                <a:pathLst>
                  <a:path w="75" h="50">
                    <a:moveTo>
                      <a:pt x="17" y="50"/>
                    </a:moveTo>
                    <a:lnTo>
                      <a:pt x="18" y="50"/>
                    </a:lnTo>
                    <a:lnTo>
                      <a:pt x="20" y="50"/>
                    </a:lnTo>
                    <a:lnTo>
                      <a:pt x="22" y="50"/>
                    </a:lnTo>
                    <a:lnTo>
                      <a:pt x="23" y="50"/>
                    </a:lnTo>
                    <a:lnTo>
                      <a:pt x="30" y="29"/>
                    </a:lnTo>
                    <a:lnTo>
                      <a:pt x="37" y="12"/>
                    </a:lnTo>
                    <a:lnTo>
                      <a:pt x="44" y="30"/>
                    </a:lnTo>
                    <a:lnTo>
                      <a:pt x="50" y="50"/>
                    </a:lnTo>
                    <a:lnTo>
                      <a:pt x="50" y="50"/>
                    </a:lnTo>
                    <a:lnTo>
                      <a:pt x="52" y="50"/>
                    </a:lnTo>
                    <a:lnTo>
                      <a:pt x="54" y="50"/>
                    </a:lnTo>
                    <a:lnTo>
                      <a:pt x="55" y="50"/>
                    </a:lnTo>
                    <a:lnTo>
                      <a:pt x="64" y="25"/>
                    </a:lnTo>
                    <a:lnTo>
                      <a:pt x="75" y="0"/>
                    </a:lnTo>
                    <a:lnTo>
                      <a:pt x="74" y="0"/>
                    </a:lnTo>
                    <a:lnTo>
                      <a:pt x="72" y="0"/>
                    </a:lnTo>
                    <a:lnTo>
                      <a:pt x="70" y="0"/>
                    </a:lnTo>
                    <a:lnTo>
                      <a:pt x="69" y="0"/>
                    </a:lnTo>
                    <a:lnTo>
                      <a:pt x="62" y="22"/>
                    </a:lnTo>
                    <a:lnTo>
                      <a:pt x="55" y="40"/>
                    </a:lnTo>
                    <a:lnTo>
                      <a:pt x="47" y="20"/>
                    </a:lnTo>
                    <a:lnTo>
                      <a:pt x="42" y="0"/>
                    </a:lnTo>
                    <a:lnTo>
                      <a:pt x="40" y="0"/>
                    </a:lnTo>
                    <a:lnTo>
                      <a:pt x="38" y="0"/>
                    </a:lnTo>
                    <a:lnTo>
                      <a:pt x="37" y="0"/>
                    </a:lnTo>
                    <a:lnTo>
                      <a:pt x="35" y="0"/>
                    </a:lnTo>
                    <a:lnTo>
                      <a:pt x="28" y="22"/>
                    </a:lnTo>
                    <a:lnTo>
                      <a:pt x="22" y="40"/>
                    </a:lnTo>
                    <a:lnTo>
                      <a:pt x="15" y="2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10" y="27"/>
                    </a:lnTo>
                    <a:lnTo>
                      <a:pt x="17" y="5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683" name="Freeform 475"/>
              <p:cNvSpPr>
                <a:spLocks noEditPoints="1"/>
              </p:cNvSpPr>
              <p:nvPr/>
            </p:nvSpPr>
            <p:spPr bwMode="auto">
              <a:xfrm>
                <a:off x="4431" y="2629"/>
                <a:ext cx="46" cy="79"/>
              </a:xfrm>
              <a:custGeom>
                <a:avLst/>
                <a:gdLst/>
                <a:ahLst/>
                <a:cxnLst>
                  <a:cxn ang="0">
                    <a:pos x="37" y="32"/>
                  </a:cxn>
                  <a:cxn ang="0">
                    <a:pos x="34" y="42"/>
                  </a:cxn>
                  <a:cxn ang="0">
                    <a:pos x="27" y="49"/>
                  </a:cxn>
                  <a:cxn ang="0">
                    <a:pos x="17" y="49"/>
                  </a:cxn>
                  <a:cxn ang="0">
                    <a:pos x="10" y="41"/>
                  </a:cxn>
                  <a:cxn ang="0">
                    <a:pos x="9" y="27"/>
                  </a:cxn>
                  <a:cxn ang="0">
                    <a:pos x="12" y="12"/>
                  </a:cxn>
                  <a:cxn ang="0">
                    <a:pos x="19" y="5"/>
                  </a:cxn>
                  <a:cxn ang="0">
                    <a:pos x="25" y="5"/>
                  </a:cxn>
                  <a:cxn ang="0">
                    <a:pos x="30" y="7"/>
                  </a:cxn>
                  <a:cxn ang="0">
                    <a:pos x="34" y="12"/>
                  </a:cxn>
                  <a:cxn ang="0">
                    <a:pos x="37" y="20"/>
                  </a:cxn>
                  <a:cxn ang="0">
                    <a:pos x="0" y="49"/>
                  </a:cxn>
                  <a:cxn ang="0">
                    <a:pos x="0" y="79"/>
                  </a:cxn>
                  <a:cxn ang="0">
                    <a:pos x="4" y="79"/>
                  </a:cxn>
                  <a:cxn ang="0">
                    <a:pos x="9" y="79"/>
                  </a:cxn>
                  <a:cxn ang="0">
                    <a:pos x="9" y="49"/>
                  </a:cxn>
                  <a:cxn ang="0">
                    <a:pos x="9" y="42"/>
                  </a:cxn>
                  <a:cxn ang="0">
                    <a:pos x="15" y="51"/>
                  </a:cxn>
                  <a:cxn ang="0">
                    <a:pos x="24" y="52"/>
                  </a:cxn>
                  <a:cxn ang="0">
                    <a:pos x="34" y="51"/>
                  </a:cxn>
                  <a:cxn ang="0">
                    <a:pos x="42" y="41"/>
                  </a:cxn>
                  <a:cxn ang="0">
                    <a:pos x="46" y="27"/>
                  </a:cxn>
                  <a:cxn ang="0">
                    <a:pos x="44" y="12"/>
                  </a:cxn>
                  <a:cxn ang="0">
                    <a:pos x="36" y="4"/>
                  </a:cxn>
                  <a:cxn ang="0">
                    <a:pos x="25" y="0"/>
                  </a:cxn>
                  <a:cxn ang="0">
                    <a:pos x="19" y="2"/>
                  </a:cxn>
                  <a:cxn ang="0">
                    <a:pos x="14" y="5"/>
                  </a:cxn>
                  <a:cxn ang="0">
                    <a:pos x="10" y="9"/>
                  </a:cxn>
                  <a:cxn ang="0">
                    <a:pos x="9" y="12"/>
                  </a:cxn>
                  <a:cxn ang="0">
                    <a:pos x="9" y="7"/>
                  </a:cxn>
                  <a:cxn ang="0">
                    <a:pos x="7" y="2"/>
                  </a:cxn>
                  <a:cxn ang="0">
                    <a:pos x="2" y="2"/>
                  </a:cxn>
                  <a:cxn ang="0">
                    <a:pos x="0" y="15"/>
                  </a:cxn>
                  <a:cxn ang="0">
                    <a:pos x="0" y="49"/>
                  </a:cxn>
                </a:cxnLst>
                <a:rect l="0" t="0" r="r" b="b"/>
                <a:pathLst>
                  <a:path w="46" h="79">
                    <a:moveTo>
                      <a:pt x="37" y="27"/>
                    </a:moveTo>
                    <a:lnTo>
                      <a:pt x="37" y="32"/>
                    </a:lnTo>
                    <a:lnTo>
                      <a:pt x="36" y="37"/>
                    </a:lnTo>
                    <a:lnTo>
                      <a:pt x="34" y="42"/>
                    </a:lnTo>
                    <a:lnTo>
                      <a:pt x="30" y="46"/>
                    </a:lnTo>
                    <a:lnTo>
                      <a:pt x="27" y="49"/>
                    </a:lnTo>
                    <a:lnTo>
                      <a:pt x="22" y="49"/>
                    </a:lnTo>
                    <a:lnTo>
                      <a:pt x="17" y="49"/>
                    </a:lnTo>
                    <a:lnTo>
                      <a:pt x="14" y="46"/>
                    </a:lnTo>
                    <a:lnTo>
                      <a:pt x="10" y="41"/>
                    </a:lnTo>
                    <a:lnTo>
                      <a:pt x="9" y="35"/>
                    </a:lnTo>
                    <a:lnTo>
                      <a:pt x="9" y="27"/>
                    </a:lnTo>
                    <a:lnTo>
                      <a:pt x="9" y="19"/>
                    </a:lnTo>
                    <a:lnTo>
                      <a:pt x="12" y="12"/>
                    </a:lnTo>
                    <a:lnTo>
                      <a:pt x="14" y="9"/>
                    </a:lnTo>
                    <a:lnTo>
                      <a:pt x="19" y="5"/>
                    </a:lnTo>
                    <a:lnTo>
                      <a:pt x="24" y="5"/>
                    </a:lnTo>
                    <a:lnTo>
                      <a:pt x="25" y="5"/>
                    </a:lnTo>
                    <a:lnTo>
                      <a:pt x="29" y="5"/>
                    </a:lnTo>
                    <a:lnTo>
                      <a:pt x="30" y="7"/>
                    </a:lnTo>
                    <a:lnTo>
                      <a:pt x="32" y="9"/>
                    </a:lnTo>
                    <a:lnTo>
                      <a:pt x="34" y="12"/>
                    </a:lnTo>
                    <a:lnTo>
                      <a:pt x="36" y="15"/>
                    </a:lnTo>
                    <a:lnTo>
                      <a:pt x="37" y="20"/>
                    </a:lnTo>
                    <a:lnTo>
                      <a:pt x="37" y="27"/>
                    </a:lnTo>
                    <a:close/>
                    <a:moveTo>
                      <a:pt x="0" y="49"/>
                    </a:moveTo>
                    <a:lnTo>
                      <a:pt x="0" y="66"/>
                    </a:lnTo>
                    <a:lnTo>
                      <a:pt x="0" y="79"/>
                    </a:lnTo>
                    <a:lnTo>
                      <a:pt x="2" y="79"/>
                    </a:lnTo>
                    <a:lnTo>
                      <a:pt x="4" y="79"/>
                    </a:lnTo>
                    <a:lnTo>
                      <a:pt x="7" y="79"/>
                    </a:lnTo>
                    <a:lnTo>
                      <a:pt x="9" y="79"/>
                    </a:lnTo>
                    <a:lnTo>
                      <a:pt x="9" y="66"/>
                    </a:lnTo>
                    <a:lnTo>
                      <a:pt x="9" y="49"/>
                    </a:lnTo>
                    <a:lnTo>
                      <a:pt x="9" y="42"/>
                    </a:lnTo>
                    <a:lnTo>
                      <a:pt x="9" y="42"/>
                    </a:lnTo>
                    <a:lnTo>
                      <a:pt x="10" y="47"/>
                    </a:lnTo>
                    <a:lnTo>
                      <a:pt x="15" y="51"/>
                    </a:lnTo>
                    <a:lnTo>
                      <a:pt x="19" y="52"/>
                    </a:lnTo>
                    <a:lnTo>
                      <a:pt x="24" y="52"/>
                    </a:lnTo>
                    <a:lnTo>
                      <a:pt x="29" y="52"/>
                    </a:lnTo>
                    <a:lnTo>
                      <a:pt x="34" y="51"/>
                    </a:lnTo>
                    <a:lnTo>
                      <a:pt x="39" y="46"/>
                    </a:lnTo>
                    <a:lnTo>
                      <a:pt x="42" y="41"/>
                    </a:lnTo>
                    <a:lnTo>
                      <a:pt x="46" y="34"/>
                    </a:lnTo>
                    <a:lnTo>
                      <a:pt x="46" y="27"/>
                    </a:lnTo>
                    <a:lnTo>
                      <a:pt x="46" y="19"/>
                    </a:lnTo>
                    <a:lnTo>
                      <a:pt x="44" y="12"/>
                    </a:lnTo>
                    <a:lnTo>
                      <a:pt x="41" y="7"/>
                    </a:lnTo>
                    <a:lnTo>
                      <a:pt x="36" y="4"/>
                    </a:lnTo>
                    <a:lnTo>
                      <a:pt x="30" y="2"/>
                    </a:lnTo>
                    <a:lnTo>
                      <a:pt x="25" y="0"/>
                    </a:lnTo>
                    <a:lnTo>
                      <a:pt x="22" y="0"/>
                    </a:lnTo>
                    <a:lnTo>
                      <a:pt x="19" y="2"/>
                    </a:lnTo>
                    <a:lnTo>
                      <a:pt x="15" y="4"/>
                    </a:lnTo>
                    <a:lnTo>
                      <a:pt x="14" y="5"/>
                    </a:lnTo>
                    <a:lnTo>
                      <a:pt x="12" y="7"/>
                    </a:lnTo>
                    <a:lnTo>
                      <a:pt x="10" y="9"/>
                    </a:lnTo>
                    <a:lnTo>
                      <a:pt x="9" y="10"/>
                    </a:lnTo>
                    <a:lnTo>
                      <a:pt x="9" y="12"/>
                    </a:lnTo>
                    <a:lnTo>
                      <a:pt x="9" y="12"/>
                    </a:lnTo>
                    <a:lnTo>
                      <a:pt x="9" y="7"/>
                    </a:lnTo>
                    <a:lnTo>
                      <a:pt x="9" y="2"/>
                    </a:lnTo>
                    <a:lnTo>
                      <a:pt x="7" y="2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2"/>
                    </a:lnTo>
                    <a:lnTo>
                      <a:pt x="0" y="15"/>
                    </a:lnTo>
                    <a:lnTo>
                      <a:pt x="0" y="32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684" name="Freeform 476"/>
              <p:cNvSpPr>
                <a:spLocks noEditPoints="1"/>
              </p:cNvSpPr>
              <p:nvPr/>
            </p:nvSpPr>
            <p:spPr bwMode="auto">
              <a:xfrm>
                <a:off x="4487" y="2629"/>
                <a:ext cx="50" cy="52"/>
              </a:xfrm>
              <a:custGeom>
                <a:avLst/>
                <a:gdLst/>
                <a:ahLst/>
                <a:cxnLst>
                  <a:cxn ang="0">
                    <a:pos x="0" y="27"/>
                  </a:cxn>
                  <a:cxn ang="0">
                    <a:pos x="1" y="34"/>
                  </a:cxn>
                  <a:cxn ang="0">
                    <a:pos x="3" y="39"/>
                  </a:cxn>
                  <a:cxn ang="0">
                    <a:pos x="5" y="44"/>
                  </a:cxn>
                  <a:cxn ang="0">
                    <a:pos x="8" y="47"/>
                  </a:cxn>
                  <a:cxn ang="0">
                    <a:pos x="13" y="51"/>
                  </a:cxn>
                  <a:cxn ang="0">
                    <a:pos x="20" y="52"/>
                  </a:cxn>
                  <a:cxn ang="0">
                    <a:pos x="25" y="52"/>
                  </a:cxn>
                  <a:cxn ang="0">
                    <a:pos x="32" y="52"/>
                  </a:cxn>
                  <a:cxn ang="0">
                    <a:pos x="37" y="51"/>
                  </a:cxn>
                  <a:cxn ang="0">
                    <a:pos x="42" y="47"/>
                  </a:cxn>
                  <a:cxn ang="0">
                    <a:pos x="45" y="44"/>
                  </a:cxn>
                  <a:cxn ang="0">
                    <a:pos x="48" y="39"/>
                  </a:cxn>
                  <a:cxn ang="0">
                    <a:pos x="48" y="34"/>
                  </a:cxn>
                  <a:cxn ang="0">
                    <a:pos x="50" y="27"/>
                  </a:cxn>
                  <a:cxn ang="0">
                    <a:pos x="48" y="20"/>
                  </a:cxn>
                  <a:cxn ang="0">
                    <a:pos x="48" y="15"/>
                  </a:cxn>
                  <a:cxn ang="0">
                    <a:pos x="45" y="10"/>
                  </a:cxn>
                  <a:cxn ang="0">
                    <a:pos x="42" y="7"/>
                  </a:cxn>
                  <a:cxn ang="0">
                    <a:pos x="37" y="4"/>
                  </a:cxn>
                  <a:cxn ang="0">
                    <a:pos x="32" y="2"/>
                  </a:cxn>
                  <a:cxn ang="0">
                    <a:pos x="25" y="0"/>
                  </a:cxn>
                  <a:cxn ang="0">
                    <a:pos x="20" y="2"/>
                  </a:cxn>
                  <a:cxn ang="0">
                    <a:pos x="13" y="4"/>
                  </a:cxn>
                  <a:cxn ang="0">
                    <a:pos x="8" y="7"/>
                  </a:cxn>
                  <a:cxn ang="0">
                    <a:pos x="5" y="10"/>
                  </a:cxn>
                  <a:cxn ang="0">
                    <a:pos x="3" y="15"/>
                  </a:cxn>
                  <a:cxn ang="0">
                    <a:pos x="1" y="20"/>
                  </a:cxn>
                  <a:cxn ang="0">
                    <a:pos x="0" y="27"/>
                  </a:cxn>
                  <a:cxn ang="0">
                    <a:pos x="10" y="27"/>
                  </a:cxn>
                  <a:cxn ang="0">
                    <a:pos x="10" y="19"/>
                  </a:cxn>
                  <a:cxn ang="0">
                    <a:pos x="13" y="10"/>
                  </a:cxn>
                  <a:cxn ang="0">
                    <a:pos x="15" y="7"/>
                  </a:cxn>
                  <a:cxn ang="0">
                    <a:pos x="20" y="5"/>
                  </a:cxn>
                  <a:cxn ang="0">
                    <a:pos x="25" y="4"/>
                  </a:cxn>
                  <a:cxn ang="0">
                    <a:pos x="30" y="5"/>
                  </a:cxn>
                  <a:cxn ang="0">
                    <a:pos x="35" y="7"/>
                  </a:cxn>
                  <a:cxn ang="0">
                    <a:pos x="38" y="10"/>
                  </a:cxn>
                  <a:cxn ang="0">
                    <a:pos x="40" y="19"/>
                  </a:cxn>
                  <a:cxn ang="0">
                    <a:pos x="42" y="27"/>
                  </a:cxn>
                  <a:cxn ang="0">
                    <a:pos x="40" y="35"/>
                  </a:cxn>
                  <a:cxn ang="0">
                    <a:pos x="38" y="42"/>
                  </a:cxn>
                  <a:cxn ang="0">
                    <a:pos x="35" y="47"/>
                  </a:cxn>
                  <a:cxn ang="0">
                    <a:pos x="30" y="49"/>
                  </a:cxn>
                  <a:cxn ang="0">
                    <a:pos x="25" y="49"/>
                  </a:cxn>
                  <a:cxn ang="0">
                    <a:pos x="20" y="49"/>
                  </a:cxn>
                  <a:cxn ang="0">
                    <a:pos x="15" y="47"/>
                  </a:cxn>
                  <a:cxn ang="0">
                    <a:pos x="13" y="42"/>
                  </a:cxn>
                  <a:cxn ang="0">
                    <a:pos x="10" y="35"/>
                  </a:cxn>
                  <a:cxn ang="0">
                    <a:pos x="10" y="27"/>
                  </a:cxn>
                </a:cxnLst>
                <a:rect l="0" t="0" r="r" b="b"/>
                <a:pathLst>
                  <a:path w="50" h="52">
                    <a:moveTo>
                      <a:pt x="0" y="27"/>
                    </a:moveTo>
                    <a:lnTo>
                      <a:pt x="1" y="34"/>
                    </a:lnTo>
                    <a:lnTo>
                      <a:pt x="3" y="39"/>
                    </a:lnTo>
                    <a:lnTo>
                      <a:pt x="5" y="44"/>
                    </a:lnTo>
                    <a:lnTo>
                      <a:pt x="8" y="47"/>
                    </a:lnTo>
                    <a:lnTo>
                      <a:pt x="13" y="51"/>
                    </a:lnTo>
                    <a:lnTo>
                      <a:pt x="20" y="52"/>
                    </a:lnTo>
                    <a:lnTo>
                      <a:pt x="25" y="52"/>
                    </a:lnTo>
                    <a:lnTo>
                      <a:pt x="32" y="52"/>
                    </a:lnTo>
                    <a:lnTo>
                      <a:pt x="37" y="51"/>
                    </a:lnTo>
                    <a:lnTo>
                      <a:pt x="42" y="47"/>
                    </a:lnTo>
                    <a:lnTo>
                      <a:pt x="45" y="44"/>
                    </a:lnTo>
                    <a:lnTo>
                      <a:pt x="48" y="39"/>
                    </a:lnTo>
                    <a:lnTo>
                      <a:pt x="48" y="34"/>
                    </a:lnTo>
                    <a:lnTo>
                      <a:pt x="50" y="27"/>
                    </a:lnTo>
                    <a:lnTo>
                      <a:pt x="48" y="20"/>
                    </a:lnTo>
                    <a:lnTo>
                      <a:pt x="48" y="15"/>
                    </a:lnTo>
                    <a:lnTo>
                      <a:pt x="45" y="10"/>
                    </a:lnTo>
                    <a:lnTo>
                      <a:pt x="42" y="7"/>
                    </a:lnTo>
                    <a:lnTo>
                      <a:pt x="37" y="4"/>
                    </a:lnTo>
                    <a:lnTo>
                      <a:pt x="32" y="2"/>
                    </a:lnTo>
                    <a:lnTo>
                      <a:pt x="25" y="0"/>
                    </a:lnTo>
                    <a:lnTo>
                      <a:pt x="20" y="2"/>
                    </a:lnTo>
                    <a:lnTo>
                      <a:pt x="13" y="4"/>
                    </a:lnTo>
                    <a:lnTo>
                      <a:pt x="8" y="7"/>
                    </a:lnTo>
                    <a:lnTo>
                      <a:pt x="5" y="10"/>
                    </a:lnTo>
                    <a:lnTo>
                      <a:pt x="3" y="15"/>
                    </a:lnTo>
                    <a:lnTo>
                      <a:pt x="1" y="20"/>
                    </a:lnTo>
                    <a:lnTo>
                      <a:pt x="0" y="27"/>
                    </a:lnTo>
                    <a:close/>
                    <a:moveTo>
                      <a:pt x="10" y="27"/>
                    </a:moveTo>
                    <a:lnTo>
                      <a:pt x="10" y="19"/>
                    </a:lnTo>
                    <a:lnTo>
                      <a:pt x="13" y="10"/>
                    </a:lnTo>
                    <a:lnTo>
                      <a:pt x="15" y="7"/>
                    </a:lnTo>
                    <a:lnTo>
                      <a:pt x="20" y="5"/>
                    </a:lnTo>
                    <a:lnTo>
                      <a:pt x="25" y="4"/>
                    </a:lnTo>
                    <a:lnTo>
                      <a:pt x="30" y="5"/>
                    </a:lnTo>
                    <a:lnTo>
                      <a:pt x="35" y="7"/>
                    </a:lnTo>
                    <a:lnTo>
                      <a:pt x="38" y="10"/>
                    </a:lnTo>
                    <a:lnTo>
                      <a:pt x="40" y="19"/>
                    </a:lnTo>
                    <a:lnTo>
                      <a:pt x="42" y="27"/>
                    </a:lnTo>
                    <a:lnTo>
                      <a:pt x="40" y="35"/>
                    </a:lnTo>
                    <a:lnTo>
                      <a:pt x="38" y="42"/>
                    </a:lnTo>
                    <a:lnTo>
                      <a:pt x="35" y="47"/>
                    </a:lnTo>
                    <a:lnTo>
                      <a:pt x="30" y="49"/>
                    </a:lnTo>
                    <a:lnTo>
                      <a:pt x="25" y="49"/>
                    </a:lnTo>
                    <a:lnTo>
                      <a:pt x="20" y="49"/>
                    </a:lnTo>
                    <a:lnTo>
                      <a:pt x="15" y="47"/>
                    </a:lnTo>
                    <a:lnTo>
                      <a:pt x="13" y="42"/>
                    </a:lnTo>
                    <a:lnTo>
                      <a:pt x="10" y="35"/>
                    </a:lnTo>
                    <a:lnTo>
                      <a:pt x="10" y="2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685" name="Freeform 477"/>
              <p:cNvSpPr>
                <a:spLocks/>
              </p:cNvSpPr>
              <p:nvPr/>
            </p:nvSpPr>
            <p:spPr bwMode="auto">
              <a:xfrm>
                <a:off x="4545" y="2631"/>
                <a:ext cx="46" cy="50"/>
              </a:xfrm>
              <a:custGeom>
                <a:avLst/>
                <a:gdLst/>
                <a:ahLst/>
                <a:cxnLst>
                  <a:cxn ang="0">
                    <a:pos x="19" y="50"/>
                  </a:cxn>
                  <a:cxn ang="0">
                    <a:pos x="21" y="50"/>
                  </a:cxn>
                  <a:cxn ang="0">
                    <a:pos x="22" y="49"/>
                  </a:cxn>
                  <a:cxn ang="0">
                    <a:pos x="24" y="50"/>
                  </a:cxn>
                  <a:cxn ang="0">
                    <a:pos x="26" y="50"/>
                  </a:cxn>
                  <a:cxn ang="0">
                    <a:pos x="36" y="25"/>
                  </a:cxn>
                  <a:cxn ang="0">
                    <a:pos x="46" y="0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42" y="0"/>
                  </a:cxn>
                  <a:cxn ang="0">
                    <a:pos x="41" y="0"/>
                  </a:cxn>
                  <a:cxn ang="0">
                    <a:pos x="32" y="22"/>
                  </a:cxn>
                  <a:cxn ang="0">
                    <a:pos x="24" y="40"/>
                  </a:cxn>
                  <a:cxn ang="0">
                    <a:pos x="16" y="20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5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10" y="25"/>
                  </a:cxn>
                  <a:cxn ang="0">
                    <a:pos x="19" y="50"/>
                  </a:cxn>
                </a:cxnLst>
                <a:rect l="0" t="0" r="r" b="b"/>
                <a:pathLst>
                  <a:path w="46" h="50">
                    <a:moveTo>
                      <a:pt x="19" y="50"/>
                    </a:moveTo>
                    <a:lnTo>
                      <a:pt x="21" y="50"/>
                    </a:lnTo>
                    <a:lnTo>
                      <a:pt x="22" y="49"/>
                    </a:lnTo>
                    <a:lnTo>
                      <a:pt x="24" y="50"/>
                    </a:lnTo>
                    <a:lnTo>
                      <a:pt x="26" y="50"/>
                    </a:lnTo>
                    <a:lnTo>
                      <a:pt x="36" y="25"/>
                    </a:lnTo>
                    <a:lnTo>
                      <a:pt x="46" y="0"/>
                    </a:lnTo>
                    <a:lnTo>
                      <a:pt x="44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1" y="0"/>
                    </a:lnTo>
                    <a:lnTo>
                      <a:pt x="32" y="22"/>
                    </a:lnTo>
                    <a:lnTo>
                      <a:pt x="24" y="40"/>
                    </a:lnTo>
                    <a:lnTo>
                      <a:pt x="16" y="2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10" y="25"/>
                    </a:lnTo>
                    <a:lnTo>
                      <a:pt x="19" y="5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686" name="Freeform 478"/>
              <p:cNvSpPr>
                <a:spLocks noEditPoints="1"/>
              </p:cNvSpPr>
              <p:nvPr/>
            </p:nvSpPr>
            <p:spPr bwMode="auto">
              <a:xfrm>
                <a:off x="4599" y="2629"/>
                <a:ext cx="44" cy="52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0" y="35"/>
                  </a:cxn>
                  <a:cxn ang="0">
                    <a:pos x="3" y="41"/>
                  </a:cxn>
                  <a:cxn ang="0">
                    <a:pos x="7" y="46"/>
                  </a:cxn>
                  <a:cxn ang="0">
                    <a:pos x="12" y="51"/>
                  </a:cxn>
                  <a:cxn ang="0">
                    <a:pos x="17" y="52"/>
                  </a:cxn>
                  <a:cxn ang="0">
                    <a:pos x="24" y="52"/>
                  </a:cxn>
                  <a:cxn ang="0">
                    <a:pos x="29" y="52"/>
                  </a:cxn>
                  <a:cxn ang="0">
                    <a:pos x="34" y="51"/>
                  </a:cxn>
                  <a:cxn ang="0">
                    <a:pos x="39" y="49"/>
                  </a:cxn>
                  <a:cxn ang="0">
                    <a:pos x="42" y="47"/>
                  </a:cxn>
                  <a:cxn ang="0">
                    <a:pos x="42" y="42"/>
                  </a:cxn>
                  <a:cxn ang="0">
                    <a:pos x="42" y="41"/>
                  </a:cxn>
                  <a:cxn ang="0">
                    <a:pos x="39" y="44"/>
                  </a:cxn>
                  <a:cxn ang="0">
                    <a:pos x="35" y="47"/>
                  </a:cxn>
                  <a:cxn ang="0">
                    <a:pos x="30" y="49"/>
                  </a:cxn>
                  <a:cxn ang="0">
                    <a:pos x="27" y="49"/>
                  </a:cxn>
                  <a:cxn ang="0">
                    <a:pos x="20" y="47"/>
                  </a:cxn>
                  <a:cxn ang="0">
                    <a:pos x="17" y="46"/>
                  </a:cxn>
                  <a:cxn ang="0">
                    <a:pos x="14" y="42"/>
                  </a:cxn>
                  <a:cxn ang="0">
                    <a:pos x="10" y="39"/>
                  </a:cxn>
                  <a:cxn ang="0">
                    <a:pos x="9" y="34"/>
                  </a:cxn>
                  <a:cxn ang="0">
                    <a:pos x="9" y="29"/>
                  </a:cxn>
                  <a:cxn ang="0">
                    <a:pos x="9" y="27"/>
                  </a:cxn>
                  <a:cxn ang="0">
                    <a:pos x="9" y="25"/>
                  </a:cxn>
                  <a:cxn ang="0">
                    <a:pos x="15" y="25"/>
                  </a:cxn>
                  <a:cxn ang="0">
                    <a:pos x="22" y="25"/>
                  </a:cxn>
                  <a:cxn ang="0">
                    <a:pos x="34" y="25"/>
                  </a:cxn>
                  <a:cxn ang="0">
                    <a:pos x="44" y="25"/>
                  </a:cxn>
                  <a:cxn ang="0">
                    <a:pos x="44" y="24"/>
                  </a:cxn>
                  <a:cxn ang="0">
                    <a:pos x="44" y="22"/>
                  </a:cxn>
                  <a:cxn ang="0">
                    <a:pos x="44" y="17"/>
                  </a:cxn>
                  <a:cxn ang="0">
                    <a:pos x="42" y="12"/>
                  </a:cxn>
                  <a:cxn ang="0">
                    <a:pos x="39" y="7"/>
                  </a:cxn>
                  <a:cxn ang="0">
                    <a:pos x="35" y="4"/>
                  </a:cxn>
                  <a:cxn ang="0">
                    <a:pos x="30" y="2"/>
                  </a:cxn>
                  <a:cxn ang="0">
                    <a:pos x="24" y="0"/>
                  </a:cxn>
                  <a:cxn ang="0">
                    <a:pos x="10" y="4"/>
                  </a:cxn>
                  <a:cxn ang="0">
                    <a:pos x="2" y="14"/>
                  </a:cxn>
                  <a:cxn ang="0">
                    <a:pos x="0" y="29"/>
                  </a:cxn>
                  <a:cxn ang="0">
                    <a:pos x="24" y="4"/>
                  </a:cxn>
                  <a:cxn ang="0">
                    <a:pos x="27" y="4"/>
                  </a:cxn>
                  <a:cxn ang="0">
                    <a:pos x="30" y="5"/>
                  </a:cxn>
                  <a:cxn ang="0">
                    <a:pos x="32" y="7"/>
                  </a:cxn>
                  <a:cxn ang="0">
                    <a:pos x="34" y="10"/>
                  </a:cxn>
                  <a:cxn ang="0">
                    <a:pos x="34" y="14"/>
                  </a:cxn>
                  <a:cxn ang="0">
                    <a:pos x="35" y="15"/>
                  </a:cxn>
                  <a:cxn ang="0">
                    <a:pos x="35" y="19"/>
                  </a:cxn>
                  <a:cxn ang="0">
                    <a:pos x="35" y="22"/>
                  </a:cxn>
                  <a:cxn ang="0">
                    <a:pos x="29" y="22"/>
                  </a:cxn>
                  <a:cxn ang="0">
                    <a:pos x="22" y="22"/>
                  </a:cxn>
                  <a:cxn ang="0">
                    <a:pos x="15" y="22"/>
                  </a:cxn>
                  <a:cxn ang="0">
                    <a:pos x="9" y="22"/>
                  </a:cxn>
                  <a:cxn ang="0">
                    <a:pos x="9" y="19"/>
                  </a:cxn>
                  <a:cxn ang="0">
                    <a:pos x="10" y="15"/>
                  </a:cxn>
                  <a:cxn ang="0">
                    <a:pos x="12" y="14"/>
                  </a:cxn>
                  <a:cxn ang="0">
                    <a:pos x="12" y="10"/>
                  </a:cxn>
                  <a:cxn ang="0">
                    <a:pos x="15" y="7"/>
                  </a:cxn>
                  <a:cxn ang="0">
                    <a:pos x="17" y="5"/>
                  </a:cxn>
                  <a:cxn ang="0">
                    <a:pos x="20" y="4"/>
                  </a:cxn>
                  <a:cxn ang="0">
                    <a:pos x="24" y="4"/>
                  </a:cxn>
                </a:cxnLst>
                <a:rect l="0" t="0" r="r" b="b"/>
                <a:pathLst>
                  <a:path w="44" h="52">
                    <a:moveTo>
                      <a:pt x="0" y="29"/>
                    </a:moveTo>
                    <a:lnTo>
                      <a:pt x="0" y="35"/>
                    </a:lnTo>
                    <a:lnTo>
                      <a:pt x="3" y="41"/>
                    </a:lnTo>
                    <a:lnTo>
                      <a:pt x="7" y="46"/>
                    </a:lnTo>
                    <a:lnTo>
                      <a:pt x="12" y="51"/>
                    </a:lnTo>
                    <a:lnTo>
                      <a:pt x="17" y="52"/>
                    </a:lnTo>
                    <a:lnTo>
                      <a:pt x="24" y="52"/>
                    </a:lnTo>
                    <a:lnTo>
                      <a:pt x="29" y="52"/>
                    </a:lnTo>
                    <a:lnTo>
                      <a:pt x="34" y="51"/>
                    </a:lnTo>
                    <a:lnTo>
                      <a:pt x="39" y="49"/>
                    </a:lnTo>
                    <a:lnTo>
                      <a:pt x="42" y="47"/>
                    </a:lnTo>
                    <a:lnTo>
                      <a:pt x="42" y="42"/>
                    </a:lnTo>
                    <a:lnTo>
                      <a:pt x="42" y="41"/>
                    </a:lnTo>
                    <a:lnTo>
                      <a:pt x="39" y="44"/>
                    </a:lnTo>
                    <a:lnTo>
                      <a:pt x="35" y="47"/>
                    </a:lnTo>
                    <a:lnTo>
                      <a:pt x="30" y="49"/>
                    </a:lnTo>
                    <a:lnTo>
                      <a:pt x="27" y="49"/>
                    </a:lnTo>
                    <a:lnTo>
                      <a:pt x="20" y="47"/>
                    </a:lnTo>
                    <a:lnTo>
                      <a:pt x="17" y="46"/>
                    </a:lnTo>
                    <a:lnTo>
                      <a:pt x="14" y="42"/>
                    </a:lnTo>
                    <a:lnTo>
                      <a:pt x="10" y="39"/>
                    </a:lnTo>
                    <a:lnTo>
                      <a:pt x="9" y="34"/>
                    </a:lnTo>
                    <a:lnTo>
                      <a:pt x="9" y="29"/>
                    </a:lnTo>
                    <a:lnTo>
                      <a:pt x="9" y="27"/>
                    </a:lnTo>
                    <a:lnTo>
                      <a:pt x="9" y="25"/>
                    </a:lnTo>
                    <a:lnTo>
                      <a:pt x="15" y="25"/>
                    </a:lnTo>
                    <a:lnTo>
                      <a:pt x="22" y="25"/>
                    </a:lnTo>
                    <a:lnTo>
                      <a:pt x="34" y="25"/>
                    </a:lnTo>
                    <a:lnTo>
                      <a:pt x="44" y="25"/>
                    </a:lnTo>
                    <a:lnTo>
                      <a:pt x="44" y="24"/>
                    </a:lnTo>
                    <a:lnTo>
                      <a:pt x="44" y="22"/>
                    </a:lnTo>
                    <a:lnTo>
                      <a:pt x="44" y="17"/>
                    </a:lnTo>
                    <a:lnTo>
                      <a:pt x="42" y="12"/>
                    </a:lnTo>
                    <a:lnTo>
                      <a:pt x="39" y="7"/>
                    </a:lnTo>
                    <a:lnTo>
                      <a:pt x="35" y="4"/>
                    </a:lnTo>
                    <a:lnTo>
                      <a:pt x="30" y="2"/>
                    </a:lnTo>
                    <a:lnTo>
                      <a:pt x="24" y="0"/>
                    </a:lnTo>
                    <a:lnTo>
                      <a:pt x="10" y="4"/>
                    </a:lnTo>
                    <a:lnTo>
                      <a:pt x="2" y="14"/>
                    </a:lnTo>
                    <a:lnTo>
                      <a:pt x="0" y="29"/>
                    </a:lnTo>
                    <a:close/>
                    <a:moveTo>
                      <a:pt x="24" y="4"/>
                    </a:moveTo>
                    <a:lnTo>
                      <a:pt x="27" y="4"/>
                    </a:lnTo>
                    <a:lnTo>
                      <a:pt x="30" y="5"/>
                    </a:lnTo>
                    <a:lnTo>
                      <a:pt x="32" y="7"/>
                    </a:lnTo>
                    <a:lnTo>
                      <a:pt x="34" y="10"/>
                    </a:lnTo>
                    <a:lnTo>
                      <a:pt x="34" y="14"/>
                    </a:lnTo>
                    <a:lnTo>
                      <a:pt x="35" y="15"/>
                    </a:lnTo>
                    <a:lnTo>
                      <a:pt x="35" y="19"/>
                    </a:lnTo>
                    <a:lnTo>
                      <a:pt x="35" y="22"/>
                    </a:lnTo>
                    <a:lnTo>
                      <a:pt x="29" y="22"/>
                    </a:lnTo>
                    <a:lnTo>
                      <a:pt x="22" y="22"/>
                    </a:lnTo>
                    <a:lnTo>
                      <a:pt x="15" y="22"/>
                    </a:lnTo>
                    <a:lnTo>
                      <a:pt x="9" y="22"/>
                    </a:lnTo>
                    <a:lnTo>
                      <a:pt x="9" y="19"/>
                    </a:lnTo>
                    <a:lnTo>
                      <a:pt x="10" y="15"/>
                    </a:lnTo>
                    <a:lnTo>
                      <a:pt x="12" y="14"/>
                    </a:lnTo>
                    <a:lnTo>
                      <a:pt x="12" y="10"/>
                    </a:lnTo>
                    <a:lnTo>
                      <a:pt x="15" y="7"/>
                    </a:lnTo>
                    <a:lnTo>
                      <a:pt x="17" y="5"/>
                    </a:lnTo>
                    <a:lnTo>
                      <a:pt x="20" y="4"/>
                    </a:lnTo>
                    <a:lnTo>
                      <a:pt x="24" y="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687" name="Freeform 479"/>
              <p:cNvSpPr>
                <a:spLocks/>
              </p:cNvSpPr>
              <p:nvPr/>
            </p:nvSpPr>
            <p:spPr bwMode="auto">
              <a:xfrm>
                <a:off x="4656" y="2629"/>
                <a:ext cx="24" cy="52"/>
              </a:xfrm>
              <a:custGeom>
                <a:avLst/>
                <a:gdLst/>
                <a:ahLst/>
                <a:cxnLst>
                  <a:cxn ang="0">
                    <a:pos x="24" y="10"/>
                  </a:cxn>
                  <a:cxn ang="0">
                    <a:pos x="24" y="7"/>
                  </a:cxn>
                  <a:cxn ang="0">
                    <a:pos x="24" y="5"/>
                  </a:cxn>
                  <a:cxn ang="0">
                    <a:pos x="24" y="4"/>
                  </a:cxn>
                  <a:cxn ang="0">
                    <a:pos x="24" y="2"/>
                  </a:cxn>
                  <a:cxn ang="0">
                    <a:pos x="22" y="0"/>
                  </a:cxn>
                  <a:cxn ang="0">
                    <a:pos x="20" y="0"/>
                  </a:cxn>
                  <a:cxn ang="0">
                    <a:pos x="15" y="2"/>
                  </a:cxn>
                  <a:cxn ang="0">
                    <a:pos x="12" y="5"/>
                  </a:cxn>
                  <a:cxn ang="0">
                    <a:pos x="7" y="12"/>
                  </a:cxn>
                  <a:cxn ang="0">
                    <a:pos x="7" y="12"/>
                  </a:cxn>
                  <a:cxn ang="0">
                    <a:pos x="7" y="7"/>
                  </a:cxn>
                  <a:cxn ang="0">
                    <a:pos x="9" y="2"/>
                  </a:cxn>
                  <a:cxn ang="0">
                    <a:pos x="5" y="2"/>
                  </a:cxn>
                  <a:cxn ang="0">
                    <a:pos x="4" y="2"/>
                  </a:cxn>
                  <a:cxn ang="0">
                    <a:pos x="2" y="2"/>
                  </a:cxn>
                  <a:cxn ang="0">
                    <a:pos x="0" y="2"/>
                  </a:cxn>
                  <a:cxn ang="0">
                    <a:pos x="0" y="14"/>
                  </a:cxn>
                  <a:cxn ang="0">
                    <a:pos x="0" y="24"/>
                  </a:cxn>
                  <a:cxn ang="0">
                    <a:pos x="0" y="27"/>
                  </a:cxn>
                  <a:cxn ang="0">
                    <a:pos x="0" y="37"/>
                  </a:cxn>
                  <a:cxn ang="0">
                    <a:pos x="0" y="46"/>
                  </a:cxn>
                  <a:cxn ang="0">
                    <a:pos x="0" y="52"/>
                  </a:cxn>
                  <a:cxn ang="0">
                    <a:pos x="2" y="52"/>
                  </a:cxn>
                  <a:cxn ang="0">
                    <a:pos x="4" y="51"/>
                  </a:cxn>
                  <a:cxn ang="0">
                    <a:pos x="5" y="52"/>
                  </a:cxn>
                  <a:cxn ang="0">
                    <a:pos x="9" y="52"/>
                  </a:cxn>
                  <a:cxn ang="0">
                    <a:pos x="7" y="42"/>
                  </a:cxn>
                  <a:cxn ang="0">
                    <a:pos x="7" y="24"/>
                  </a:cxn>
                  <a:cxn ang="0">
                    <a:pos x="9" y="17"/>
                  </a:cxn>
                  <a:cxn ang="0">
                    <a:pos x="10" y="12"/>
                  </a:cxn>
                  <a:cxn ang="0">
                    <a:pos x="14" y="10"/>
                  </a:cxn>
                  <a:cxn ang="0">
                    <a:pos x="17" y="9"/>
                  </a:cxn>
                  <a:cxn ang="0">
                    <a:pos x="19" y="9"/>
                  </a:cxn>
                  <a:cxn ang="0">
                    <a:pos x="20" y="9"/>
                  </a:cxn>
                  <a:cxn ang="0">
                    <a:pos x="22" y="10"/>
                  </a:cxn>
                  <a:cxn ang="0">
                    <a:pos x="22" y="10"/>
                  </a:cxn>
                  <a:cxn ang="0">
                    <a:pos x="24" y="10"/>
                  </a:cxn>
                </a:cxnLst>
                <a:rect l="0" t="0" r="r" b="b"/>
                <a:pathLst>
                  <a:path w="24" h="52">
                    <a:moveTo>
                      <a:pt x="24" y="10"/>
                    </a:moveTo>
                    <a:lnTo>
                      <a:pt x="24" y="7"/>
                    </a:lnTo>
                    <a:lnTo>
                      <a:pt x="24" y="5"/>
                    </a:lnTo>
                    <a:lnTo>
                      <a:pt x="24" y="4"/>
                    </a:lnTo>
                    <a:lnTo>
                      <a:pt x="24" y="2"/>
                    </a:lnTo>
                    <a:lnTo>
                      <a:pt x="22" y="0"/>
                    </a:lnTo>
                    <a:lnTo>
                      <a:pt x="20" y="0"/>
                    </a:lnTo>
                    <a:lnTo>
                      <a:pt x="15" y="2"/>
                    </a:lnTo>
                    <a:lnTo>
                      <a:pt x="12" y="5"/>
                    </a:lnTo>
                    <a:lnTo>
                      <a:pt x="7" y="12"/>
                    </a:lnTo>
                    <a:lnTo>
                      <a:pt x="7" y="12"/>
                    </a:lnTo>
                    <a:lnTo>
                      <a:pt x="7" y="7"/>
                    </a:lnTo>
                    <a:lnTo>
                      <a:pt x="9" y="2"/>
                    </a:lnTo>
                    <a:lnTo>
                      <a:pt x="5" y="2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2"/>
                    </a:lnTo>
                    <a:lnTo>
                      <a:pt x="0" y="14"/>
                    </a:lnTo>
                    <a:lnTo>
                      <a:pt x="0" y="24"/>
                    </a:lnTo>
                    <a:lnTo>
                      <a:pt x="0" y="27"/>
                    </a:lnTo>
                    <a:lnTo>
                      <a:pt x="0" y="37"/>
                    </a:lnTo>
                    <a:lnTo>
                      <a:pt x="0" y="46"/>
                    </a:lnTo>
                    <a:lnTo>
                      <a:pt x="0" y="52"/>
                    </a:lnTo>
                    <a:lnTo>
                      <a:pt x="2" y="52"/>
                    </a:lnTo>
                    <a:lnTo>
                      <a:pt x="4" y="51"/>
                    </a:lnTo>
                    <a:lnTo>
                      <a:pt x="5" y="52"/>
                    </a:lnTo>
                    <a:lnTo>
                      <a:pt x="9" y="52"/>
                    </a:lnTo>
                    <a:lnTo>
                      <a:pt x="7" y="42"/>
                    </a:lnTo>
                    <a:lnTo>
                      <a:pt x="7" y="24"/>
                    </a:lnTo>
                    <a:lnTo>
                      <a:pt x="9" y="17"/>
                    </a:lnTo>
                    <a:lnTo>
                      <a:pt x="10" y="12"/>
                    </a:lnTo>
                    <a:lnTo>
                      <a:pt x="14" y="10"/>
                    </a:lnTo>
                    <a:lnTo>
                      <a:pt x="17" y="9"/>
                    </a:lnTo>
                    <a:lnTo>
                      <a:pt x="19" y="9"/>
                    </a:lnTo>
                    <a:lnTo>
                      <a:pt x="20" y="9"/>
                    </a:lnTo>
                    <a:lnTo>
                      <a:pt x="22" y="10"/>
                    </a:lnTo>
                    <a:lnTo>
                      <a:pt x="22" y="10"/>
                    </a:lnTo>
                    <a:lnTo>
                      <a:pt x="24" y="1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688" name="Freeform 480"/>
              <p:cNvSpPr>
                <a:spLocks/>
              </p:cNvSpPr>
              <p:nvPr/>
            </p:nvSpPr>
            <p:spPr bwMode="auto">
              <a:xfrm>
                <a:off x="4685" y="2616"/>
                <a:ext cx="27" cy="65"/>
              </a:xfrm>
              <a:custGeom>
                <a:avLst/>
                <a:gdLst/>
                <a:ahLst/>
                <a:cxnLst>
                  <a:cxn ang="0">
                    <a:pos x="6" y="5"/>
                  </a:cxn>
                  <a:cxn ang="0">
                    <a:pos x="6" y="12"/>
                  </a:cxn>
                  <a:cxn ang="0">
                    <a:pos x="6" y="17"/>
                  </a:cxn>
                  <a:cxn ang="0">
                    <a:pos x="3" y="17"/>
                  </a:cxn>
                  <a:cxn ang="0">
                    <a:pos x="0" y="15"/>
                  </a:cxn>
                  <a:cxn ang="0">
                    <a:pos x="0" y="17"/>
                  </a:cxn>
                  <a:cxn ang="0">
                    <a:pos x="0" y="18"/>
                  </a:cxn>
                  <a:cxn ang="0">
                    <a:pos x="0" y="18"/>
                  </a:cxn>
                  <a:cxn ang="0">
                    <a:pos x="0" y="20"/>
                  </a:cxn>
                  <a:cxn ang="0">
                    <a:pos x="3" y="20"/>
                  </a:cxn>
                  <a:cxn ang="0">
                    <a:pos x="6" y="20"/>
                  </a:cxn>
                  <a:cxn ang="0">
                    <a:pos x="6" y="40"/>
                  </a:cxn>
                  <a:cxn ang="0">
                    <a:pos x="6" y="54"/>
                  </a:cxn>
                  <a:cxn ang="0">
                    <a:pos x="6" y="59"/>
                  </a:cxn>
                  <a:cxn ang="0">
                    <a:pos x="8" y="62"/>
                  </a:cxn>
                  <a:cxn ang="0">
                    <a:pos x="13" y="65"/>
                  </a:cxn>
                  <a:cxn ang="0">
                    <a:pos x="18" y="65"/>
                  </a:cxn>
                  <a:cxn ang="0">
                    <a:pos x="22" y="65"/>
                  </a:cxn>
                  <a:cxn ang="0">
                    <a:pos x="27" y="64"/>
                  </a:cxn>
                  <a:cxn ang="0">
                    <a:pos x="27" y="62"/>
                  </a:cxn>
                  <a:cxn ang="0">
                    <a:pos x="23" y="62"/>
                  </a:cxn>
                  <a:cxn ang="0">
                    <a:pos x="22" y="62"/>
                  </a:cxn>
                  <a:cxn ang="0">
                    <a:pos x="18" y="62"/>
                  </a:cxn>
                  <a:cxn ang="0">
                    <a:pos x="17" y="62"/>
                  </a:cxn>
                  <a:cxn ang="0">
                    <a:pos x="15" y="60"/>
                  </a:cxn>
                  <a:cxn ang="0">
                    <a:pos x="15" y="57"/>
                  </a:cxn>
                  <a:cxn ang="0">
                    <a:pos x="13" y="55"/>
                  </a:cxn>
                  <a:cxn ang="0">
                    <a:pos x="13" y="52"/>
                  </a:cxn>
                  <a:cxn ang="0">
                    <a:pos x="13" y="50"/>
                  </a:cxn>
                  <a:cxn ang="0">
                    <a:pos x="13" y="47"/>
                  </a:cxn>
                  <a:cxn ang="0">
                    <a:pos x="13" y="38"/>
                  </a:cxn>
                  <a:cxn ang="0">
                    <a:pos x="13" y="30"/>
                  </a:cxn>
                  <a:cxn ang="0">
                    <a:pos x="13" y="27"/>
                  </a:cxn>
                  <a:cxn ang="0">
                    <a:pos x="13" y="23"/>
                  </a:cxn>
                  <a:cxn ang="0">
                    <a:pos x="13" y="22"/>
                  </a:cxn>
                  <a:cxn ang="0">
                    <a:pos x="13" y="20"/>
                  </a:cxn>
                  <a:cxn ang="0">
                    <a:pos x="18" y="20"/>
                  </a:cxn>
                  <a:cxn ang="0">
                    <a:pos x="25" y="20"/>
                  </a:cxn>
                  <a:cxn ang="0">
                    <a:pos x="25" y="18"/>
                  </a:cxn>
                  <a:cxn ang="0">
                    <a:pos x="25" y="18"/>
                  </a:cxn>
                  <a:cxn ang="0">
                    <a:pos x="25" y="17"/>
                  </a:cxn>
                  <a:cxn ang="0">
                    <a:pos x="25" y="17"/>
                  </a:cxn>
                  <a:cxn ang="0">
                    <a:pos x="18" y="17"/>
                  </a:cxn>
                  <a:cxn ang="0">
                    <a:pos x="13" y="17"/>
                  </a:cxn>
                  <a:cxn ang="0">
                    <a:pos x="15" y="8"/>
                  </a:cxn>
                  <a:cxn ang="0">
                    <a:pos x="15" y="0"/>
                  </a:cxn>
                  <a:cxn ang="0">
                    <a:pos x="15" y="0"/>
                  </a:cxn>
                  <a:cxn ang="0">
                    <a:pos x="6" y="5"/>
                  </a:cxn>
                </a:cxnLst>
                <a:rect l="0" t="0" r="r" b="b"/>
                <a:pathLst>
                  <a:path w="27" h="65">
                    <a:moveTo>
                      <a:pt x="6" y="5"/>
                    </a:moveTo>
                    <a:lnTo>
                      <a:pt x="6" y="12"/>
                    </a:lnTo>
                    <a:lnTo>
                      <a:pt x="6" y="17"/>
                    </a:lnTo>
                    <a:lnTo>
                      <a:pt x="3" y="17"/>
                    </a:lnTo>
                    <a:lnTo>
                      <a:pt x="0" y="15"/>
                    </a:lnTo>
                    <a:lnTo>
                      <a:pt x="0" y="17"/>
                    </a:lnTo>
                    <a:lnTo>
                      <a:pt x="0" y="18"/>
                    </a:lnTo>
                    <a:lnTo>
                      <a:pt x="0" y="18"/>
                    </a:lnTo>
                    <a:lnTo>
                      <a:pt x="0" y="20"/>
                    </a:lnTo>
                    <a:lnTo>
                      <a:pt x="3" y="20"/>
                    </a:lnTo>
                    <a:lnTo>
                      <a:pt x="6" y="20"/>
                    </a:lnTo>
                    <a:lnTo>
                      <a:pt x="6" y="40"/>
                    </a:lnTo>
                    <a:lnTo>
                      <a:pt x="6" y="54"/>
                    </a:lnTo>
                    <a:lnTo>
                      <a:pt x="6" y="59"/>
                    </a:lnTo>
                    <a:lnTo>
                      <a:pt x="8" y="62"/>
                    </a:lnTo>
                    <a:lnTo>
                      <a:pt x="13" y="65"/>
                    </a:lnTo>
                    <a:lnTo>
                      <a:pt x="18" y="65"/>
                    </a:lnTo>
                    <a:lnTo>
                      <a:pt x="22" y="65"/>
                    </a:lnTo>
                    <a:lnTo>
                      <a:pt x="27" y="64"/>
                    </a:lnTo>
                    <a:lnTo>
                      <a:pt x="27" y="62"/>
                    </a:lnTo>
                    <a:lnTo>
                      <a:pt x="23" y="62"/>
                    </a:lnTo>
                    <a:lnTo>
                      <a:pt x="22" y="62"/>
                    </a:lnTo>
                    <a:lnTo>
                      <a:pt x="18" y="62"/>
                    </a:lnTo>
                    <a:lnTo>
                      <a:pt x="17" y="62"/>
                    </a:lnTo>
                    <a:lnTo>
                      <a:pt x="15" y="60"/>
                    </a:lnTo>
                    <a:lnTo>
                      <a:pt x="15" y="57"/>
                    </a:lnTo>
                    <a:lnTo>
                      <a:pt x="13" y="55"/>
                    </a:lnTo>
                    <a:lnTo>
                      <a:pt x="13" y="52"/>
                    </a:lnTo>
                    <a:lnTo>
                      <a:pt x="13" y="50"/>
                    </a:lnTo>
                    <a:lnTo>
                      <a:pt x="13" y="47"/>
                    </a:lnTo>
                    <a:lnTo>
                      <a:pt x="13" y="38"/>
                    </a:lnTo>
                    <a:lnTo>
                      <a:pt x="13" y="30"/>
                    </a:lnTo>
                    <a:lnTo>
                      <a:pt x="13" y="27"/>
                    </a:lnTo>
                    <a:lnTo>
                      <a:pt x="13" y="23"/>
                    </a:lnTo>
                    <a:lnTo>
                      <a:pt x="13" y="22"/>
                    </a:lnTo>
                    <a:lnTo>
                      <a:pt x="13" y="20"/>
                    </a:lnTo>
                    <a:lnTo>
                      <a:pt x="18" y="20"/>
                    </a:lnTo>
                    <a:lnTo>
                      <a:pt x="25" y="20"/>
                    </a:lnTo>
                    <a:lnTo>
                      <a:pt x="25" y="18"/>
                    </a:lnTo>
                    <a:lnTo>
                      <a:pt x="25" y="18"/>
                    </a:lnTo>
                    <a:lnTo>
                      <a:pt x="25" y="17"/>
                    </a:lnTo>
                    <a:lnTo>
                      <a:pt x="25" y="17"/>
                    </a:lnTo>
                    <a:lnTo>
                      <a:pt x="18" y="17"/>
                    </a:lnTo>
                    <a:lnTo>
                      <a:pt x="13" y="17"/>
                    </a:lnTo>
                    <a:lnTo>
                      <a:pt x="15" y="8"/>
                    </a:lnTo>
                    <a:lnTo>
                      <a:pt x="15" y="0"/>
                    </a:lnTo>
                    <a:lnTo>
                      <a:pt x="15" y="0"/>
                    </a:ln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689" name="Freeform 481"/>
              <p:cNvSpPr>
                <a:spLocks/>
              </p:cNvSpPr>
              <p:nvPr/>
            </p:nvSpPr>
            <p:spPr bwMode="auto">
              <a:xfrm>
                <a:off x="4713" y="2631"/>
                <a:ext cx="47" cy="77"/>
              </a:xfrm>
              <a:custGeom>
                <a:avLst/>
                <a:gdLst/>
                <a:ahLst/>
                <a:cxnLst>
                  <a:cxn ang="0">
                    <a:pos x="20" y="50"/>
                  </a:cxn>
                  <a:cxn ang="0">
                    <a:pos x="15" y="64"/>
                  </a:cxn>
                  <a:cxn ang="0">
                    <a:pos x="7" y="77"/>
                  </a:cxn>
                  <a:cxn ang="0">
                    <a:pos x="9" y="77"/>
                  </a:cxn>
                  <a:cxn ang="0">
                    <a:pos x="10" y="77"/>
                  </a:cxn>
                  <a:cxn ang="0">
                    <a:pos x="12" y="77"/>
                  </a:cxn>
                  <a:cxn ang="0">
                    <a:pos x="14" y="77"/>
                  </a:cxn>
                  <a:cxn ang="0">
                    <a:pos x="20" y="60"/>
                  </a:cxn>
                  <a:cxn ang="0">
                    <a:pos x="30" y="37"/>
                  </a:cxn>
                  <a:cxn ang="0">
                    <a:pos x="39" y="20"/>
                  </a:cxn>
                  <a:cxn ang="0">
                    <a:pos x="44" y="7"/>
                  </a:cxn>
                  <a:cxn ang="0">
                    <a:pos x="47" y="0"/>
                  </a:cxn>
                  <a:cxn ang="0">
                    <a:pos x="46" y="0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41" y="0"/>
                  </a:cxn>
                  <a:cxn ang="0">
                    <a:pos x="34" y="20"/>
                  </a:cxn>
                  <a:cxn ang="0">
                    <a:pos x="25" y="40"/>
                  </a:cxn>
                  <a:cxn ang="0">
                    <a:pos x="17" y="20"/>
                  </a:cxn>
                  <a:cxn ang="0">
                    <a:pos x="10" y="0"/>
                  </a:cxn>
                  <a:cxn ang="0">
                    <a:pos x="7" y="0"/>
                  </a:cxn>
                  <a:cxn ang="0">
                    <a:pos x="5" y="0"/>
                  </a:cxn>
                  <a:cxn ang="0">
                    <a:pos x="4" y="0"/>
                  </a:cxn>
                  <a:cxn ang="0">
                    <a:pos x="0" y="0"/>
                  </a:cxn>
                  <a:cxn ang="0">
                    <a:pos x="10" y="23"/>
                  </a:cxn>
                  <a:cxn ang="0">
                    <a:pos x="20" y="50"/>
                  </a:cxn>
                </a:cxnLst>
                <a:rect l="0" t="0" r="r" b="b"/>
                <a:pathLst>
                  <a:path w="47" h="77">
                    <a:moveTo>
                      <a:pt x="20" y="50"/>
                    </a:moveTo>
                    <a:lnTo>
                      <a:pt x="15" y="64"/>
                    </a:lnTo>
                    <a:lnTo>
                      <a:pt x="7" y="77"/>
                    </a:lnTo>
                    <a:lnTo>
                      <a:pt x="9" y="77"/>
                    </a:lnTo>
                    <a:lnTo>
                      <a:pt x="10" y="77"/>
                    </a:lnTo>
                    <a:lnTo>
                      <a:pt x="12" y="77"/>
                    </a:lnTo>
                    <a:lnTo>
                      <a:pt x="14" y="77"/>
                    </a:lnTo>
                    <a:lnTo>
                      <a:pt x="20" y="60"/>
                    </a:lnTo>
                    <a:lnTo>
                      <a:pt x="30" y="37"/>
                    </a:lnTo>
                    <a:lnTo>
                      <a:pt x="39" y="20"/>
                    </a:lnTo>
                    <a:lnTo>
                      <a:pt x="44" y="7"/>
                    </a:lnTo>
                    <a:lnTo>
                      <a:pt x="47" y="0"/>
                    </a:lnTo>
                    <a:lnTo>
                      <a:pt x="46" y="0"/>
                    </a:lnTo>
                    <a:lnTo>
                      <a:pt x="44" y="0"/>
                    </a:lnTo>
                    <a:lnTo>
                      <a:pt x="42" y="0"/>
                    </a:lnTo>
                    <a:lnTo>
                      <a:pt x="41" y="0"/>
                    </a:lnTo>
                    <a:lnTo>
                      <a:pt x="34" y="20"/>
                    </a:lnTo>
                    <a:lnTo>
                      <a:pt x="25" y="40"/>
                    </a:lnTo>
                    <a:lnTo>
                      <a:pt x="17" y="20"/>
                    </a:lnTo>
                    <a:lnTo>
                      <a:pt x="10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10" y="23"/>
                    </a:lnTo>
                    <a:lnTo>
                      <a:pt x="20" y="5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690" name="Freeform 482"/>
              <p:cNvSpPr>
                <a:spLocks/>
              </p:cNvSpPr>
              <p:nvPr/>
            </p:nvSpPr>
            <p:spPr bwMode="auto">
              <a:xfrm>
                <a:off x="4802" y="2601"/>
                <a:ext cx="9" cy="80"/>
              </a:xfrm>
              <a:custGeom>
                <a:avLst/>
                <a:gdLst/>
                <a:ahLst/>
                <a:cxnLst>
                  <a:cxn ang="0">
                    <a:pos x="2" y="50"/>
                  </a:cxn>
                  <a:cxn ang="0">
                    <a:pos x="0" y="65"/>
                  </a:cxn>
                  <a:cxn ang="0">
                    <a:pos x="0" y="80"/>
                  </a:cxn>
                  <a:cxn ang="0">
                    <a:pos x="2" y="80"/>
                  </a:cxn>
                  <a:cxn ang="0">
                    <a:pos x="5" y="79"/>
                  </a:cxn>
                  <a:cxn ang="0">
                    <a:pos x="7" y="80"/>
                  </a:cxn>
                  <a:cxn ang="0">
                    <a:pos x="9" y="80"/>
                  </a:cxn>
                  <a:cxn ang="0">
                    <a:pos x="9" y="65"/>
                  </a:cxn>
                  <a:cxn ang="0">
                    <a:pos x="9" y="50"/>
                  </a:cxn>
                  <a:cxn ang="0">
                    <a:pos x="9" y="30"/>
                  </a:cxn>
                  <a:cxn ang="0">
                    <a:pos x="9" y="15"/>
                  </a:cxn>
                  <a:cxn ang="0">
                    <a:pos x="9" y="0"/>
                  </a:cxn>
                  <a:cxn ang="0">
                    <a:pos x="7" y="1"/>
                  </a:cxn>
                  <a:cxn ang="0">
                    <a:pos x="5" y="1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0" y="15"/>
                  </a:cxn>
                  <a:cxn ang="0">
                    <a:pos x="2" y="30"/>
                  </a:cxn>
                  <a:cxn ang="0">
                    <a:pos x="2" y="50"/>
                  </a:cxn>
                </a:cxnLst>
                <a:rect l="0" t="0" r="r" b="b"/>
                <a:pathLst>
                  <a:path w="9" h="80">
                    <a:moveTo>
                      <a:pt x="2" y="50"/>
                    </a:moveTo>
                    <a:lnTo>
                      <a:pt x="0" y="65"/>
                    </a:lnTo>
                    <a:lnTo>
                      <a:pt x="0" y="80"/>
                    </a:lnTo>
                    <a:lnTo>
                      <a:pt x="2" y="80"/>
                    </a:lnTo>
                    <a:lnTo>
                      <a:pt x="5" y="79"/>
                    </a:lnTo>
                    <a:lnTo>
                      <a:pt x="7" y="80"/>
                    </a:lnTo>
                    <a:lnTo>
                      <a:pt x="9" y="80"/>
                    </a:lnTo>
                    <a:lnTo>
                      <a:pt x="9" y="65"/>
                    </a:lnTo>
                    <a:lnTo>
                      <a:pt x="9" y="50"/>
                    </a:lnTo>
                    <a:lnTo>
                      <a:pt x="9" y="30"/>
                    </a:lnTo>
                    <a:lnTo>
                      <a:pt x="9" y="15"/>
                    </a:lnTo>
                    <a:lnTo>
                      <a:pt x="9" y="0"/>
                    </a:lnTo>
                    <a:lnTo>
                      <a:pt x="7" y="1"/>
                    </a:lnTo>
                    <a:lnTo>
                      <a:pt x="5" y="1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0" y="15"/>
                    </a:lnTo>
                    <a:lnTo>
                      <a:pt x="2" y="30"/>
                    </a:lnTo>
                    <a:lnTo>
                      <a:pt x="2" y="5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691" name="Freeform 483"/>
              <p:cNvSpPr>
                <a:spLocks noEditPoints="1"/>
              </p:cNvSpPr>
              <p:nvPr/>
            </p:nvSpPr>
            <p:spPr bwMode="auto">
              <a:xfrm>
                <a:off x="4831" y="2607"/>
                <a:ext cx="10" cy="74"/>
              </a:xfrm>
              <a:custGeom>
                <a:avLst/>
                <a:gdLst/>
                <a:ahLst/>
                <a:cxnLst>
                  <a:cxn ang="0">
                    <a:pos x="1" y="54"/>
                  </a:cxn>
                  <a:cxn ang="0">
                    <a:pos x="1" y="64"/>
                  </a:cxn>
                  <a:cxn ang="0">
                    <a:pos x="0" y="74"/>
                  </a:cxn>
                  <a:cxn ang="0">
                    <a:pos x="3" y="74"/>
                  </a:cxn>
                  <a:cxn ang="0">
                    <a:pos x="5" y="73"/>
                  </a:cxn>
                  <a:cxn ang="0">
                    <a:pos x="7" y="74"/>
                  </a:cxn>
                  <a:cxn ang="0">
                    <a:pos x="10" y="74"/>
                  </a:cxn>
                  <a:cxn ang="0">
                    <a:pos x="8" y="64"/>
                  </a:cxn>
                  <a:cxn ang="0">
                    <a:pos x="8" y="54"/>
                  </a:cxn>
                  <a:cxn ang="0">
                    <a:pos x="8" y="44"/>
                  </a:cxn>
                  <a:cxn ang="0">
                    <a:pos x="8" y="34"/>
                  </a:cxn>
                  <a:cxn ang="0">
                    <a:pos x="10" y="24"/>
                  </a:cxn>
                  <a:cxn ang="0">
                    <a:pos x="7" y="24"/>
                  </a:cxn>
                  <a:cxn ang="0">
                    <a:pos x="5" y="24"/>
                  </a:cxn>
                  <a:cxn ang="0">
                    <a:pos x="3" y="24"/>
                  </a:cxn>
                  <a:cxn ang="0">
                    <a:pos x="0" y="24"/>
                  </a:cxn>
                  <a:cxn ang="0">
                    <a:pos x="1" y="34"/>
                  </a:cxn>
                  <a:cxn ang="0">
                    <a:pos x="1" y="44"/>
                  </a:cxn>
                  <a:cxn ang="0">
                    <a:pos x="1" y="54"/>
                  </a:cxn>
                  <a:cxn ang="0">
                    <a:pos x="0" y="5"/>
                  </a:cxn>
                  <a:cxn ang="0">
                    <a:pos x="0" y="7"/>
                  </a:cxn>
                  <a:cxn ang="0">
                    <a:pos x="1" y="9"/>
                  </a:cxn>
                  <a:cxn ang="0">
                    <a:pos x="3" y="10"/>
                  </a:cxn>
                  <a:cxn ang="0">
                    <a:pos x="5" y="10"/>
                  </a:cxn>
                  <a:cxn ang="0">
                    <a:pos x="7" y="10"/>
                  </a:cxn>
                  <a:cxn ang="0">
                    <a:pos x="8" y="9"/>
                  </a:cxn>
                  <a:cxn ang="0">
                    <a:pos x="10" y="7"/>
                  </a:cxn>
                  <a:cxn ang="0">
                    <a:pos x="10" y="5"/>
                  </a:cxn>
                  <a:cxn ang="0">
                    <a:pos x="10" y="4"/>
                  </a:cxn>
                  <a:cxn ang="0">
                    <a:pos x="8" y="2"/>
                  </a:cxn>
                  <a:cxn ang="0">
                    <a:pos x="7" y="0"/>
                  </a:cxn>
                  <a:cxn ang="0">
                    <a:pos x="5" y="0"/>
                  </a:cxn>
                  <a:cxn ang="0">
                    <a:pos x="3" y="0"/>
                  </a:cxn>
                  <a:cxn ang="0">
                    <a:pos x="1" y="2"/>
                  </a:cxn>
                  <a:cxn ang="0">
                    <a:pos x="0" y="4"/>
                  </a:cxn>
                  <a:cxn ang="0">
                    <a:pos x="0" y="5"/>
                  </a:cxn>
                </a:cxnLst>
                <a:rect l="0" t="0" r="r" b="b"/>
                <a:pathLst>
                  <a:path w="10" h="74">
                    <a:moveTo>
                      <a:pt x="1" y="54"/>
                    </a:moveTo>
                    <a:lnTo>
                      <a:pt x="1" y="64"/>
                    </a:lnTo>
                    <a:lnTo>
                      <a:pt x="0" y="74"/>
                    </a:lnTo>
                    <a:lnTo>
                      <a:pt x="3" y="74"/>
                    </a:lnTo>
                    <a:lnTo>
                      <a:pt x="5" y="73"/>
                    </a:lnTo>
                    <a:lnTo>
                      <a:pt x="7" y="74"/>
                    </a:lnTo>
                    <a:lnTo>
                      <a:pt x="10" y="74"/>
                    </a:lnTo>
                    <a:lnTo>
                      <a:pt x="8" y="64"/>
                    </a:lnTo>
                    <a:lnTo>
                      <a:pt x="8" y="54"/>
                    </a:lnTo>
                    <a:lnTo>
                      <a:pt x="8" y="44"/>
                    </a:lnTo>
                    <a:lnTo>
                      <a:pt x="8" y="34"/>
                    </a:lnTo>
                    <a:lnTo>
                      <a:pt x="10" y="24"/>
                    </a:lnTo>
                    <a:lnTo>
                      <a:pt x="7" y="24"/>
                    </a:lnTo>
                    <a:lnTo>
                      <a:pt x="5" y="24"/>
                    </a:lnTo>
                    <a:lnTo>
                      <a:pt x="3" y="24"/>
                    </a:lnTo>
                    <a:lnTo>
                      <a:pt x="0" y="24"/>
                    </a:lnTo>
                    <a:lnTo>
                      <a:pt x="1" y="34"/>
                    </a:lnTo>
                    <a:lnTo>
                      <a:pt x="1" y="44"/>
                    </a:lnTo>
                    <a:lnTo>
                      <a:pt x="1" y="54"/>
                    </a:lnTo>
                    <a:close/>
                    <a:moveTo>
                      <a:pt x="0" y="5"/>
                    </a:moveTo>
                    <a:lnTo>
                      <a:pt x="0" y="7"/>
                    </a:lnTo>
                    <a:lnTo>
                      <a:pt x="1" y="9"/>
                    </a:lnTo>
                    <a:lnTo>
                      <a:pt x="3" y="10"/>
                    </a:lnTo>
                    <a:lnTo>
                      <a:pt x="5" y="10"/>
                    </a:lnTo>
                    <a:lnTo>
                      <a:pt x="7" y="10"/>
                    </a:lnTo>
                    <a:lnTo>
                      <a:pt x="8" y="9"/>
                    </a:lnTo>
                    <a:lnTo>
                      <a:pt x="10" y="7"/>
                    </a:lnTo>
                    <a:lnTo>
                      <a:pt x="10" y="5"/>
                    </a:lnTo>
                    <a:lnTo>
                      <a:pt x="10" y="4"/>
                    </a:lnTo>
                    <a:lnTo>
                      <a:pt x="8" y="2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692" name="Freeform 484"/>
              <p:cNvSpPr>
                <a:spLocks/>
              </p:cNvSpPr>
              <p:nvPr/>
            </p:nvSpPr>
            <p:spPr bwMode="auto">
              <a:xfrm>
                <a:off x="4858" y="2629"/>
                <a:ext cx="42" cy="52"/>
              </a:xfrm>
              <a:custGeom>
                <a:avLst/>
                <a:gdLst/>
                <a:ahLst/>
                <a:cxnLst>
                  <a:cxn ang="0">
                    <a:pos x="33" y="22"/>
                  </a:cxn>
                  <a:cxn ang="0">
                    <a:pos x="33" y="29"/>
                  </a:cxn>
                  <a:cxn ang="0">
                    <a:pos x="33" y="41"/>
                  </a:cxn>
                  <a:cxn ang="0">
                    <a:pos x="33" y="52"/>
                  </a:cxn>
                  <a:cxn ang="0">
                    <a:pos x="35" y="52"/>
                  </a:cxn>
                  <a:cxn ang="0">
                    <a:pos x="37" y="51"/>
                  </a:cxn>
                  <a:cxn ang="0">
                    <a:pos x="38" y="52"/>
                  </a:cxn>
                  <a:cxn ang="0">
                    <a:pos x="42" y="52"/>
                  </a:cxn>
                  <a:cxn ang="0">
                    <a:pos x="42" y="46"/>
                  </a:cxn>
                  <a:cxn ang="0">
                    <a:pos x="42" y="39"/>
                  </a:cxn>
                  <a:cxn ang="0">
                    <a:pos x="42" y="29"/>
                  </a:cxn>
                  <a:cxn ang="0">
                    <a:pos x="42" y="19"/>
                  </a:cxn>
                  <a:cxn ang="0">
                    <a:pos x="40" y="12"/>
                  </a:cxn>
                  <a:cxn ang="0">
                    <a:pos x="38" y="7"/>
                  </a:cxn>
                  <a:cxn ang="0">
                    <a:pos x="37" y="4"/>
                  </a:cxn>
                  <a:cxn ang="0">
                    <a:pos x="30" y="2"/>
                  </a:cxn>
                  <a:cxn ang="0">
                    <a:pos x="25" y="0"/>
                  </a:cxn>
                  <a:cxn ang="0">
                    <a:pos x="18" y="2"/>
                  </a:cxn>
                  <a:cxn ang="0">
                    <a:pos x="13" y="5"/>
                  </a:cxn>
                  <a:cxn ang="0">
                    <a:pos x="8" y="10"/>
                  </a:cxn>
                  <a:cxn ang="0">
                    <a:pos x="8" y="10"/>
                  </a:cxn>
                  <a:cxn ang="0">
                    <a:pos x="8" y="5"/>
                  </a:cxn>
                  <a:cxn ang="0">
                    <a:pos x="8" y="2"/>
                  </a:cxn>
                  <a:cxn ang="0">
                    <a:pos x="6" y="2"/>
                  </a:cxn>
                  <a:cxn ang="0">
                    <a:pos x="5" y="2"/>
                  </a:cxn>
                  <a:cxn ang="0">
                    <a:pos x="3" y="2"/>
                  </a:cxn>
                  <a:cxn ang="0">
                    <a:pos x="0" y="2"/>
                  </a:cxn>
                  <a:cxn ang="0">
                    <a:pos x="1" y="12"/>
                  </a:cxn>
                  <a:cxn ang="0">
                    <a:pos x="1" y="22"/>
                  </a:cxn>
                  <a:cxn ang="0">
                    <a:pos x="1" y="32"/>
                  </a:cxn>
                  <a:cxn ang="0">
                    <a:pos x="1" y="42"/>
                  </a:cxn>
                  <a:cxn ang="0">
                    <a:pos x="0" y="52"/>
                  </a:cxn>
                  <a:cxn ang="0">
                    <a:pos x="3" y="52"/>
                  </a:cxn>
                  <a:cxn ang="0">
                    <a:pos x="5" y="51"/>
                  </a:cxn>
                  <a:cxn ang="0">
                    <a:pos x="6" y="52"/>
                  </a:cxn>
                  <a:cxn ang="0">
                    <a:pos x="10" y="52"/>
                  </a:cxn>
                  <a:cxn ang="0">
                    <a:pos x="8" y="42"/>
                  </a:cxn>
                  <a:cxn ang="0">
                    <a:pos x="8" y="32"/>
                  </a:cxn>
                  <a:cxn ang="0">
                    <a:pos x="8" y="24"/>
                  </a:cxn>
                  <a:cxn ang="0">
                    <a:pos x="8" y="17"/>
                  </a:cxn>
                  <a:cxn ang="0">
                    <a:pos x="10" y="12"/>
                  </a:cxn>
                  <a:cxn ang="0">
                    <a:pos x="13" y="9"/>
                  </a:cxn>
                  <a:cxn ang="0">
                    <a:pos x="16" y="7"/>
                  </a:cxn>
                  <a:cxn ang="0">
                    <a:pos x="21" y="5"/>
                  </a:cxn>
                  <a:cxn ang="0">
                    <a:pos x="27" y="7"/>
                  </a:cxn>
                  <a:cxn ang="0">
                    <a:pos x="30" y="10"/>
                  </a:cxn>
                  <a:cxn ang="0">
                    <a:pos x="33" y="15"/>
                  </a:cxn>
                  <a:cxn ang="0">
                    <a:pos x="33" y="22"/>
                  </a:cxn>
                </a:cxnLst>
                <a:rect l="0" t="0" r="r" b="b"/>
                <a:pathLst>
                  <a:path w="42" h="52">
                    <a:moveTo>
                      <a:pt x="33" y="22"/>
                    </a:moveTo>
                    <a:lnTo>
                      <a:pt x="33" y="29"/>
                    </a:lnTo>
                    <a:lnTo>
                      <a:pt x="33" y="41"/>
                    </a:lnTo>
                    <a:lnTo>
                      <a:pt x="33" y="52"/>
                    </a:lnTo>
                    <a:lnTo>
                      <a:pt x="35" y="52"/>
                    </a:lnTo>
                    <a:lnTo>
                      <a:pt x="37" y="51"/>
                    </a:lnTo>
                    <a:lnTo>
                      <a:pt x="38" y="52"/>
                    </a:lnTo>
                    <a:lnTo>
                      <a:pt x="42" y="52"/>
                    </a:lnTo>
                    <a:lnTo>
                      <a:pt x="42" y="46"/>
                    </a:lnTo>
                    <a:lnTo>
                      <a:pt x="42" y="39"/>
                    </a:lnTo>
                    <a:lnTo>
                      <a:pt x="42" y="29"/>
                    </a:lnTo>
                    <a:lnTo>
                      <a:pt x="42" y="19"/>
                    </a:lnTo>
                    <a:lnTo>
                      <a:pt x="40" y="12"/>
                    </a:lnTo>
                    <a:lnTo>
                      <a:pt x="38" y="7"/>
                    </a:lnTo>
                    <a:lnTo>
                      <a:pt x="37" y="4"/>
                    </a:lnTo>
                    <a:lnTo>
                      <a:pt x="30" y="2"/>
                    </a:lnTo>
                    <a:lnTo>
                      <a:pt x="25" y="0"/>
                    </a:lnTo>
                    <a:lnTo>
                      <a:pt x="18" y="2"/>
                    </a:lnTo>
                    <a:lnTo>
                      <a:pt x="13" y="5"/>
                    </a:lnTo>
                    <a:lnTo>
                      <a:pt x="8" y="10"/>
                    </a:lnTo>
                    <a:lnTo>
                      <a:pt x="8" y="10"/>
                    </a:lnTo>
                    <a:lnTo>
                      <a:pt x="8" y="5"/>
                    </a:lnTo>
                    <a:lnTo>
                      <a:pt x="8" y="2"/>
                    </a:lnTo>
                    <a:lnTo>
                      <a:pt x="6" y="2"/>
                    </a:lnTo>
                    <a:lnTo>
                      <a:pt x="5" y="2"/>
                    </a:lnTo>
                    <a:lnTo>
                      <a:pt x="3" y="2"/>
                    </a:lnTo>
                    <a:lnTo>
                      <a:pt x="0" y="2"/>
                    </a:lnTo>
                    <a:lnTo>
                      <a:pt x="1" y="12"/>
                    </a:lnTo>
                    <a:lnTo>
                      <a:pt x="1" y="22"/>
                    </a:lnTo>
                    <a:lnTo>
                      <a:pt x="1" y="32"/>
                    </a:lnTo>
                    <a:lnTo>
                      <a:pt x="1" y="42"/>
                    </a:lnTo>
                    <a:lnTo>
                      <a:pt x="0" y="52"/>
                    </a:lnTo>
                    <a:lnTo>
                      <a:pt x="3" y="52"/>
                    </a:lnTo>
                    <a:lnTo>
                      <a:pt x="5" y="51"/>
                    </a:lnTo>
                    <a:lnTo>
                      <a:pt x="6" y="52"/>
                    </a:lnTo>
                    <a:lnTo>
                      <a:pt x="10" y="52"/>
                    </a:lnTo>
                    <a:lnTo>
                      <a:pt x="8" y="42"/>
                    </a:lnTo>
                    <a:lnTo>
                      <a:pt x="8" y="32"/>
                    </a:lnTo>
                    <a:lnTo>
                      <a:pt x="8" y="24"/>
                    </a:lnTo>
                    <a:lnTo>
                      <a:pt x="8" y="17"/>
                    </a:lnTo>
                    <a:lnTo>
                      <a:pt x="10" y="12"/>
                    </a:lnTo>
                    <a:lnTo>
                      <a:pt x="13" y="9"/>
                    </a:lnTo>
                    <a:lnTo>
                      <a:pt x="16" y="7"/>
                    </a:lnTo>
                    <a:lnTo>
                      <a:pt x="21" y="5"/>
                    </a:lnTo>
                    <a:lnTo>
                      <a:pt x="27" y="7"/>
                    </a:lnTo>
                    <a:lnTo>
                      <a:pt x="30" y="10"/>
                    </a:lnTo>
                    <a:lnTo>
                      <a:pt x="33" y="15"/>
                    </a:lnTo>
                    <a:lnTo>
                      <a:pt x="33" y="2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693" name="Freeform 485"/>
              <p:cNvSpPr>
                <a:spLocks noEditPoints="1"/>
              </p:cNvSpPr>
              <p:nvPr/>
            </p:nvSpPr>
            <p:spPr bwMode="auto">
              <a:xfrm>
                <a:off x="4913" y="2629"/>
                <a:ext cx="44" cy="52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0" y="35"/>
                  </a:cxn>
                  <a:cxn ang="0">
                    <a:pos x="3" y="41"/>
                  </a:cxn>
                  <a:cxn ang="0">
                    <a:pos x="7" y="46"/>
                  </a:cxn>
                  <a:cxn ang="0">
                    <a:pos x="12" y="51"/>
                  </a:cxn>
                  <a:cxn ang="0">
                    <a:pos x="17" y="52"/>
                  </a:cxn>
                  <a:cxn ang="0">
                    <a:pos x="24" y="52"/>
                  </a:cxn>
                  <a:cxn ang="0">
                    <a:pos x="29" y="52"/>
                  </a:cxn>
                  <a:cxn ang="0">
                    <a:pos x="34" y="51"/>
                  </a:cxn>
                  <a:cxn ang="0">
                    <a:pos x="39" y="49"/>
                  </a:cxn>
                  <a:cxn ang="0">
                    <a:pos x="42" y="47"/>
                  </a:cxn>
                  <a:cxn ang="0">
                    <a:pos x="42" y="42"/>
                  </a:cxn>
                  <a:cxn ang="0">
                    <a:pos x="42" y="41"/>
                  </a:cxn>
                  <a:cxn ang="0">
                    <a:pos x="39" y="44"/>
                  </a:cxn>
                  <a:cxn ang="0">
                    <a:pos x="35" y="47"/>
                  </a:cxn>
                  <a:cxn ang="0">
                    <a:pos x="30" y="49"/>
                  </a:cxn>
                  <a:cxn ang="0">
                    <a:pos x="27" y="49"/>
                  </a:cxn>
                  <a:cxn ang="0">
                    <a:pos x="22" y="47"/>
                  </a:cxn>
                  <a:cxn ang="0">
                    <a:pos x="17" y="46"/>
                  </a:cxn>
                  <a:cxn ang="0">
                    <a:pos x="13" y="42"/>
                  </a:cxn>
                  <a:cxn ang="0">
                    <a:pos x="10" y="39"/>
                  </a:cxn>
                  <a:cxn ang="0">
                    <a:pos x="8" y="34"/>
                  </a:cxn>
                  <a:cxn ang="0">
                    <a:pos x="8" y="29"/>
                  </a:cxn>
                  <a:cxn ang="0">
                    <a:pos x="8" y="27"/>
                  </a:cxn>
                  <a:cxn ang="0">
                    <a:pos x="8" y="25"/>
                  </a:cxn>
                  <a:cxn ang="0">
                    <a:pos x="15" y="25"/>
                  </a:cxn>
                  <a:cxn ang="0">
                    <a:pos x="22" y="25"/>
                  </a:cxn>
                  <a:cxn ang="0">
                    <a:pos x="34" y="25"/>
                  </a:cxn>
                  <a:cxn ang="0">
                    <a:pos x="44" y="25"/>
                  </a:cxn>
                  <a:cxn ang="0">
                    <a:pos x="44" y="24"/>
                  </a:cxn>
                  <a:cxn ang="0">
                    <a:pos x="44" y="22"/>
                  </a:cxn>
                  <a:cxn ang="0">
                    <a:pos x="44" y="17"/>
                  </a:cxn>
                  <a:cxn ang="0">
                    <a:pos x="42" y="12"/>
                  </a:cxn>
                  <a:cxn ang="0">
                    <a:pos x="39" y="7"/>
                  </a:cxn>
                  <a:cxn ang="0">
                    <a:pos x="35" y="4"/>
                  </a:cxn>
                  <a:cxn ang="0">
                    <a:pos x="30" y="2"/>
                  </a:cxn>
                  <a:cxn ang="0">
                    <a:pos x="24" y="0"/>
                  </a:cxn>
                  <a:cxn ang="0">
                    <a:pos x="10" y="4"/>
                  </a:cxn>
                  <a:cxn ang="0">
                    <a:pos x="2" y="14"/>
                  </a:cxn>
                  <a:cxn ang="0">
                    <a:pos x="0" y="29"/>
                  </a:cxn>
                  <a:cxn ang="0">
                    <a:pos x="24" y="4"/>
                  </a:cxn>
                  <a:cxn ang="0">
                    <a:pos x="27" y="4"/>
                  </a:cxn>
                  <a:cxn ang="0">
                    <a:pos x="30" y="5"/>
                  </a:cxn>
                  <a:cxn ang="0">
                    <a:pos x="32" y="7"/>
                  </a:cxn>
                  <a:cxn ang="0">
                    <a:pos x="34" y="10"/>
                  </a:cxn>
                  <a:cxn ang="0">
                    <a:pos x="35" y="14"/>
                  </a:cxn>
                  <a:cxn ang="0">
                    <a:pos x="35" y="15"/>
                  </a:cxn>
                  <a:cxn ang="0">
                    <a:pos x="35" y="19"/>
                  </a:cxn>
                  <a:cxn ang="0">
                    <a:pos x="35" y="22"/>
                  </a:cxn>
                  <a:cxn ang="0">
                    <a:pos x="29" y="22"/>
                  </a:cxn>
                  <a:cxn ang="0">
                    <a:pos x="22" y="22"/>
                  </a:cxn>
                  <a:cxn ang="0">
                    <a:pos x="15" y="22"/>
                  </a:cxn>
                  <a:cxn ang="0">
                    <a:pos x="8" y="22"/>
                  </a:cxn>
                  <a:cxn ang="0">
                    <a:pos x="8" y="19"/>
                  </a:cxn>
                  <a:cxn ang="0">
                    <a:pos x="10" y="15"/>
                  </a:cxn>
                  <a:cxn ang="0">
                    <a:pos x="12" y="14"/>
                  </a:cxn>
                  <a:cxn ang="0">
                    <a:pos x="12" y="10"/>
                  </a:cxn>
                  <a:cxn ang="0">
                    <a:pos x="15" y="7"/>
                  </a:cxn>
                  <a:cxn ang="0">
                    <a:pos x="17" y="5"/>
                  </a:cxn>
                  <a:cxn ang="0">
                    <a:pos x="20" y="4"/>
                  </a:cxn>
                  <a:cxn ang="0">
                    <a:pos x="24" y="4"/>
                  </a:cxn>
                </a:cxnLst>
                <a:rect l="0" t="0" r="r" b="b"/>
                <a:pathLst>
                  <a:path w="44" h="52">
                    <a:moveTo>
                      <a:pt x="0" y="29"/>
                    </a:moveTo>
                    <a:lnTo>
                      <a:pt x="0" y="35"/>
                    </a:lnTo>
                    <a:lnTo>
                      <a:pt x="3" y="41"/>
                    </a:lnTo>
                    <a:lnTo>
                      <a:pt x="7" y="46"/>
                    </a:lnTo>
                    <a:lnTo>
                      <a:pt x="12" y="51"/>
                    </a:lnTo>
                    <a:lnTo>
                      <a:pt x="17" y="52"/>
                    </a:lnTo>
                    <a:lnTo>
                      <a:pt x="24" y="52"/>
                    </a:lnTo>
                    <a:lnTo>
                      <a:pt x="29" y="52"/>
                    </a:lnTo>
                    <a:lnTo>
                      <a:pt x="34" y="51"/>
                    </a:lnTo>
                    <a:lnTo>
                      <a:pt x="39" y="49"/>
                    </a:lnTo>
                    <a:lnTo>
                      <a:pt x="42" y="47"/>
                    </a:lnTo>
                    <a:lnTo>
                      <a:pt x="42" y="42"/>
                    </a:lnTo>
                    <a:lnTo>
                      <a:pt x="42" y="41"/>
                    </a:lnTo>
                    <a:lnTo>
                      <a:pt x="39" y="44"/>
                    </a:lnTo>
                    <a:lnTo>
                      <a:pt x="35" y="47"/>
                    </a:lnTo>
                    <a:lnTo>
                      <a:pt x="30" y="49"/>
                    </a:lnTo>
                    <a:lnTo>
                      <a:pt x="27" y="49"/>
                    </a:lnTo>
                    <a:lnTo>
                      <a:pt x="22" y="47"/>
                    </a:lnTo>
                    <a:lnTo>
                      <a:pt x="17" y="46"/>
                    </a:lnTo>
                    <a:lnTo>
                      <a:pt x="13" y="42"/>
                    </a:lnTo>
                    <a:lnTo>
                      <a:pt x="10" y="39"/>
                    </a:lnTo>
                    <a:lnTo>
                      <a:pt x="8" y="34"/>
                    </a:lnTo>
                    <a:lnTo>
                      <a:pt x="8" y="29"/>
                    </a:lnTo>
                    <a:lnTo>
                      <a:pt x="8" y="27"/>
                    </a:lnTo>
                    <a:lnTo>
                      <a:pt x="8" y="25"/>
                    </a:lnTo>
                    <a:lnTo>
                      <a:pt x="15" y="25"/>
                    </a:lnTo>
                    <a:lnTo>
                      <a:pt x="22" y="25"/>
                    </a:lnTo>
                    <a:lnTo>
                      <a:pt x="34" y="25"/>
                    </a:lnTo>
                    <a:lnTo>
                      <a:pt x="44" y="25"/>
                    </a:lnTo>
                    <a:lnTo>
                      <a:pt x="44" y="24"/>
                    </a:lnTo>
                    <a:lnTo>
                      <a:pt x="44" y="22"/>
                    </a:lnTo>
                    <a:lnTo>
                      <a:pt x="44" y="17"/>
                    </a:lnTo>
                    <a:lnTo>
                      <a:pt x="42" y="12"/>
                    </a:lnTo>
                    <a:lnTo>
                      <a:pt x="39" y="7"/>
                    </a:lnTo>
                    <a:lnTo>
                      <a:pt x="35" y="4"/>
                    </a:lnTo>
                    <a:lnTo>
                      <a:pt x="30" y="2"/>
                    </a:lnTo>
                    <a:lnTo>
                      <a:pt x="24" y="0"/>
                    </a:lnTo>
                    <a:lnTo>
                      <a:pt x="10" y="4"/>
                    </a:lnTo>
                    <a:lnTo>
                      <a:pt x="2" y="14"/>
                    </a:lnTo>
                    <a:lnTo>
                      <a:pt x="0" y="29"/>
                    </a:lnTo>
                    <a:close/>
                    <a:moveTo>
                      <a:pt x="24" y="4"/>
                    </a:moveTo>
                    <a:lnTo>
                      <a:pt x="27" y="4"/>
                    </a:lnTo>
                    <a:lnTo>
                      <a:pt x="30" y="5"/>
                    </a:lnTo>
                    <a:lnTo>
                      <a:pt x="32" y="7"/>
                    </a:lnTo>
                    <a:lnTo>
                      <a:pt x="34" y="10"/>
                    </a:lnTo>
                    <a:lnTo>
                      <a:pt x="35" y="14"/>
                    </a:lnTo>
                    <a:lnTo>
                      <a:pt x="35" y="15"/>
                    </a:lnTo>
                    <a:lnTo>
                      <a:pt x="35" y="19"/>
                    </a:lnTo>
                    <a:lnTo>
                      <a:pt x="35" y="22"/>
                    </a:lnTo>
                    <a:lnTo>
                      <a:pt x="29" y="22"/>
                    </a:lnTo>
                    <a:lnTo>
                      <a:pt x="22" y="22"/>
                    </a:lnTo>
                    <a:lnTo>
                      <a:pt x="15" y="22"/>
                    </a:lnTo>
                    <a:lnTo>
                      <a:pt x="8" y="22"/>
                    </a:lnTo>
                    <a:lnTo>
                      <a:pt x="8" y="19"/>
                    </a:lnTo>
                    <a:lnTo>
                      <a:pt x="10" y="15"/>
                    </a:lnTo>
                    <a:lnTo>
                      <a:pt x="12" y="14"/>
                    </a:lnTo>
                    <a:lnTo>
                      <a:pt x="12" y="10"/>
                    </a:lnTo>
                    <a:lnTo>
                      <a:pt x="15" y="7"/>
                    </a:lnTo>
                    <a:lnTo>
                      <a:pt x="17" y="5"/>
                    </a:lnTo>
                    <a:lnTo>
                      <a:pt x="20" y="4"/>
                    </a:lnTo>
                    <a:lnTo>
                      <a:pt x="24" y="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694" name="Rectangle 486"/>
              <p:cNvSpPr>
                <a:spLocks noChangeArrowheads="1"/>
              </p:cNvSpPr>
              <p:nvPr/>
            </p:nvSpPr>
            <p:spPr bwMode="auto">
              <a:xfrm>
                <a:off x="4252" y="2762"/>
                <a:ext cx="225" cy="114"/>
              </a:xfrm>
              <a:prstGeom prst="rect">
                <a:avLst/>
              </a:prstGeom>
              <a:solidFill>
                <a:srgbClr val="9E6B54"/>
              </a:solidFill>
              <a:ln w="0">
                <a:solidFill>
                  <a:srgbClr val="9E6B5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695" name="Rectangle 487"/>
              <p:cNvSpPr>
                <a:spLocks noChangeArrowheads="1"/>
              </p:cNvSpPr>
              <p:nvPr/>
            </p:nvSpPr>
            <p:spPr bwMode="auto">
              <a:xfrm>
                <a:off x="4252" y="2762"/>
                <a:ext cx="225" cy="114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696" name="Freeform 488"/>
              <p:cNvSpPr>
                <a:spLocks/>
              </p:cNvSpPr>
              <p:nvPr/>
            </p:nvSpPr>
            <p:spPr bwMode="auto">
              <a:xfrm>
                <a:off x="4524" y="2789"/>
                <a:ext cx="52" cy="55"/>
              </a:xfrm>
              <a:custGeom>
                <a:avLst/>
                <a:gdLst/>
                <a:ahLst/>
                <a:cxnLst>
                  <a:cxn ang="0">
                    <a:pos x="0" y="55"/>
                  </a:cxn>
                  <a:cxn ang="0">
                    <a:pos x="52" y="30"/>
                  </a:cxn>
                  <a:cxn ang="0">
                    <a:pos x="52" y="25"/>
                  </a:cxn>
                  <a:cxn ang="0">
                    <a:pos x="0" y="0"/>
                  </a:cxn>
                  <a:cxn ang="0">
                    <a:pos x="0" y="5"/>
                  </a:cxn>
                  <a:cxn ang="0">
                    <a:pos x="47" y="28"/>
                  </a:cxn>
                  <a:cxn ang="0">
                    <a:pos x="0" y="50"/>
                  </a:cxn>
                  <a:cxn ang="0">
                    <a:pos x="0" y="55"/>
                  </a:cxn>
                </a:cxnLst>
                <a:rect l="0" t="0" r="r" b="b"/>
                <a:pathLst>
                  <a:path w="52" h="55">
                    <a:moveTo>
                      <a:pt x="0" y="55"/>
                    </a:moveTo>
                    <a:lnTo>
                      <a:pt x="52" y="30"/>
                    </a:lnTo>
                    <a:lnTo>
                      <a:pt x="52" y="25"/>
                    </a:lnTo>
                    <a:lnTo>
                      <a:pt x="0" y="0"/>
                    </a:lnTo>
                    <a:lnTo>
                      <a:pt x="0" y="5"/>
                    </a:lnTo>
                    <a:lnTo>
                      <a:pt x="47" y="28"/>
                    </a:lnTo>
                    <a:lnTo>
                      <a:pt x="0" y="50"/>
                    </a:lnTo>
                    <a:lnTo>
                      <a:pt x="0" y="5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697" name="Freeform 489"/>
              <p:cNvSpPr>
                <a:spLocks/>
              </p:cNvSpPr>
              <p:nvPr/>
            </p:nvSpPr>
            <p:spPr bwMode="auto">
              <a:xfrm>
                <a:off x="4618" y="2774"/>
                <a:ext cx="45" cy="70"/>
              </a:xfrm>
              <a:custGeom>
                <a:avLst/>
                <a:gdLst/>
                <a:ahLst/>
                <a:cxnLst>
                  <a:cxn ang="0">
                    <a:pos x="45" y="0"/>
                  </a:cxn>
                  <a:cxn ang="0">
                    <a:pos x="40" y="0"/>
                  </a:cxn>
                  <a:cxn ang="0">
                    <a:pos x="35" y="0"/>
                  </a:cxn>
                  <a:cxn ang="0">
                    <a:pos x="23" y="0"/>
                  </a:cxn>
                  <a:cxn ang="0">
                    <a:pos x="15" y="0"/>
                  </a:cxn>
                  <a:cxn ang="0">
                    <a:pos x="8" y="0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0" y="3"/>
                  </a:cxn>
                  <a:cxn ang="0">
                    <a:pos x="0" y="6"/>
                  </a:cxn>
                  <a:cxn ang="0">
                    <a:pos x="0" y="8"/>
                  </a:cxn>
                  <a:cxn ang="0">
                    <a:pos x="23" y="8"/>
                  </a:cxn>
                  <a:cxn ang="0">
                    <a:pos x="37" y="8"/>
                  </a:cxn>
                  <a:cxn ang="0">
                    <a:pos x="21" y="35"/>
                  </a:cxn>
                  <a:cxn ang="0">
                    <a:pos x="1" y="70"/>
                  </a:cxn>
                  <a:cxn ang="0">
                    <a:pos x="3" y="70"/>
                  </a:cxn>
                  <a:cxn ang="0">
                    <a:pos x="5" y="68"/>
                  </a:cxn>
                  <a:cxn ang="0">
                    <a:pos x="6" y="70"/>
                  </a:cxn>
                  <a:cxn ang="0">
                    <a:pos x="8" y="70"/>
                  </a:cxn>
                  <a:cxn ang="0">
                    <a:pos x="26" y="35"/>
                  </a:cxn>
                  <a:cxn ang="0">
                    <a:pos x="45" y="1"/>
                  </a:cxn>
                  <a:cxn ang="0">
                    <a:pos x="45" y="0"/>
                  </a:cxn>
                </a:cxnLst>
                <a:rect l="0" t="0" r="r" b="b"/>
                <a:pathLst>
                  <a:path w="45" h="70">
                    <a:moveTo>
                      <a:pt x="45" y="0"/>
                    </a:moveTo>
                    <a:lnTo>
                      <a:pt x="40" y="0"/>
                    </a:lnTo>
                    <a:lnTo>
                      <a:pt x="35" y="0"/>
                    </a:lnTo>
                    <a:lnTo>
                      <a:pt x="23" y="0"/>
                    </a:lnTo>
                    <a:lnTo>
                      <a:pt x="15" y="0"/>
                    </a:lnTo>
                    <a:lnTo>
                      <a:pt x="8" y="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0" y="3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23" y="8"/>
                    </a:lnTo>
                    <a:lnTo>
                      <a:pt x="37" y="8"/>
                    </a:lnTo>
                    <a:lnTo>
                      <a:pt x="21" y="35"/>
                    </a:lnTo>
                    <a:lnTo>
                      <a:pt x="1" y="70"/>
                    </a:lnTo>
                    <a:lnTo>
                      <a:pt x="3" y="70"/>
                    </a:lnTo>
                    <a:lnTo>
                      <a:pt x="5" y="68"/>
                    </a:lnTo>
                    <a:lnTo>
                      <a:pt x="6" y="70"/>
                    </a:lnTo>
                    <a:lnTo>
                      <a:pt x="8" y="70"/>
                    </a:lnTo>
                    <a:lnTo>
                      <a:pt x="26" y="35"/>
                    </a:lnTo>
                    <a:lnTo>
                      <a:pt x="45" y="1"/>
                    </a:lnTo>
                    <a:lnTo>
                      <a:pt x="45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698" name="Freeform 490"/>
              <p:cNvSpPr>
                <a:spLocks noEditPoints="1"/>
              </p:cNvSpPr>
              <p:nvPr/>
            </p:nvSpPr>
            <p:spPr bwMode="auto">
              <a:xfrm>
                <a:off x="4675" y="2772"/>
                <a:ext cx="47" cy="72"/>
              </a:xfrm>
              <a:custGeom>
                <a:avLst/>
                <a:gdLst/>
                <a:ahLst/>
                <a:cxnLst>
                  <a:cxn ang="0">
                    <a:pos x="8" y="37"/>
                  </a:cxn>
                  <a:cxn ang="0">
                    <a:pos x="8" y="27"/>
                  </a:cxn>
                  <a:cxn ang="0">
                    <a:pos x="10" y="20"/>
                  </a:cxn>
                  <a:cxn ang="0">
                    <a:pos x="11" y="13"/>
                  </a:cxn>
                  <a:cxn ang="0">
                    <a:pos x="15" y="8"/>
                  </a:cxn>
                  <a:cxn ang="0">
                    <a:pos x="18" y="5"/>
                  </a:cxn>
                  <a:cxn ang="0">
                    <a:pos x="23" y="3"/>
                  </a:cxn>
                  <a:cxn ang="0">
                    <a:pos x="28" y="5"/>
                  </a:cxn>
                  <a:cxn ang="0">
                    <a:pos x="32" y="8"/>
                  </a:cxn>
                  <a:cxn ang="0">
                    <a:pos x="35" y="13"/>
                  </a:cxn>
                  <a:cxn ang="0">
                    <a:pos x="37" y="20"/>
                  </a:cxn>
                  <a:cxn ang="0">
                    <a:pos x="38" y="28"/>
                  </a:cxn>
                  <a:cxn ang="0">
                    <a:pos x="38" y="37"/>
                  </a:cxn>
                  <a:cxn ang="0">
                    <a:pos x="38" y="45"/>
                  </a:cxn>
                  <a:cxn ang="0">
                    <a:pos x="37" y="54"/>
                  </a:cxn>
                  <a:cxn ang="0">
                    <a:pos x="35" y="60"/>
                  </a:cxn>
                  <a:cxn ang="0">
                    <a:pos x="32" y="65"/>
                  </a:cxn>
                  <a:cxn ang="0">
                    <a:pos x="28" y="69"/>
                  </a:cxn>
                  <a:cxn ang="0">
                    <a:pos x="23" y="69"/>
                  </a:cxn>
                  <a:cxn ang="0">
                    <a:pos x="18" y="69"/>
                  </a:cxn>
                  <a:cxn ang="0">
                    <a:pos x="15" y="65"/>
                  </a:cxn>
                  <a:cxn ang="0">
                    <a:pos x="11" y="60"/>
                  </a:cxn>
                  <a:cxn ang="0">
                    <a:pos x="10" y="54"/>
                  </a:cxn>
                  <a:cxn ang="0">
                    <a:pos x="8" y="45"/>
                  </a:cxn>
                  <a:cxn ang="0">
                    <a:pos x="8" y="37"/>
                  </a:cxn>
                  <a:cxn ang="0">
                    <a:pos x="0" y="37"/>
                  </a:cxn>
                  <a:cxn ang="0">
                    <a:pos x="0" y="47"/>
                  </a:cxn>
                  <a:cxn ang="0">
                    <a:pos x="1" y="55"/>
                  </a:cxn>
                  <a:cxn ang="0">
                    <a:pos x="3" y="62"/>
                  </a:cxn>
                  <a:cxn ang="0">
                    <a:pos x="6" y="67"/>
                  </a:cxn>
                  <a:cxn ang="0">
                    <a:pos x="11" y="70"/>
                  </a:cxn>
                  <a:cxn ang="0">
                    <a:pos x="16" y="72"/>
                  </a:cxn>
                  <a:cxn ang="0">
                    <a:pos x="23" y="72"/>
                  </a:cxn>
                  <a:cxn ang="0">
                    <a:pos x="28" y="72"/>
                  </a:cxn>
                  <a:cxn ang="0">
                    <a:pos x="33" y="70"/>
                  </a:cxn>
                  <a:cxn ang="0">
                    <a:pos x="38" y="67"/>
                  </a:cxn>
                  <a:cxn ang="0">
                    <a:pos x="42" y="62"/>
                  </a:cxn>
                  <a:cxn ang="0">
                    <a:pos x="45" y="55"/>
                  </a:cxn>
                  <a:cxn ang="0">
                    <a:pos x="47" y="47"/>
                  </a:cxn>
                  <a:cxn ang="0">
                    <a:pos x="47" y="37"/>
                  </a:cxn>
                  <a:cxn ang="0">
                    <a:pos x="47" y="27"/>
                  </a:cxn>
                  <a:cxn ang="0">
                    <a:pos x="45" y="18"/>
                  </a:cxn>
                  <a:cxn ang="0">
                    <a:pos x="43" y="12"/>
                  </a:cxn>
                  <a:cxn ang="0">
                    <a:pos x="40" y="7"/>
                  </a:cxn>
                  <a:cxn ang="0">
                    <a:pos x="35" y="3"/>
                  </a:cxn>
                  <a:cxn ang="0">
                    <a:pos x="30" y="2"/>
                  </a:cxn>
                  <a:cxn ang="0">
                    <a:pos x="23" y="0"/>
                  </a:cxn>
                  <a:cxn ang="0">
                    <a:pos x="16" y="2"/>
                  </a:cxn>
                  <a:cxn ang="0">
                    <a:pos x="11" y="3"/>
                  </a:cxn>
                  <a:cxn ang="0">
                    <a:pos x="8" y="7"/>
                  </a:cxn>
                  <a:cxn ang="0">
                    <a:pos x="5" y="12"/>
                  </a:cxn>
                  <a:cxn ang="0">
                    <a:pos x="1" y="18"/>
                  </a:cxn>
                  <a:cxn ang="0">
                    <a:pos x="0" y="27"/>
                  </a:cxn>
                  <a:cxn ang="0">
                    <a:pos x="0" y="37"/>
                  </a:cxn>
                </a:cxnLst>
                <a:rect l="0" t="0" r="r" b="b"/>
                <a:pathLst>
                  <a:path w="47" h="72">
                    <a:moveTo>
                      <a:pt x="8" y="37"/>
                    </a:moveTo>
                    <a:lnTo>
                      <a:pt x="8" y="27"/>
                    </a:lnTo>
                    <a:lnTo>
                      <a:pt x="10" y="20"/>
                    </a:lnTo>
                    <a:lnTo>
                      <a:pt x="11" y="13"/>
                    </a:lnTo>
                    <a:lnTo>
                      <a:pt x="15" y="8"/>
                    </a:lnTo>
                    <a:lnTo>
                      <a:pt x="18" y="5"/>
                    </a:lnTo>
                    <a:lnTo>
                      <a:pt x="23" y="3"/>
                    </a:lnTo>
                    <a:lnTo>
                      <a:pt x="28" y="5"/>
                    </a:lnTo>
                    <a:lnTo>
                      <a:pt x="32" y="8"/>
                    </a:lnTo>
                    <a:lnTo>
                      <a:pt x="35" y="13"/>
                    </a:lnTo>
                    <a:lnTo>
                      <a:pt x="37" y="20"/>
                    </a:lnTo>
                    <a:lnTo>
                      <a:pt x="38" y="28"/>
                    </a:lnTo>
                    <a:lnTo>
                      <a:pt x="38" y="37"/>
                    </a:lnTo>
                    <a:lnTo>
                      <a:pt x="38" y="45"/>
                    </a:lnTo>
                    <a:lnTo>
                      <a:pt x="37" y="54"/>
                    </a:lnTo>
                    <a:lnTo>
                      <a:pt x="35" y="60"/>
                    </a:lnTo>
                    <a:lnTo>
                      <a:pt x="32" y="65"/>
                    </a:lnTo>
                    <a:lnTo>
                      <a:pt x="28" y="69"/>
                    </a:lnTo>
                    <a:lnTo>
                      <a:pt x="23" y="69"/>
                    </a:lnTo>
                    <a:lnTo>
                      <a:pt x="18" y="69"/>
                    </a:lnTo>
                    <a:lnTo>
                      <a:pt x="15" y="65"/>
                    </a:lnTo>
                    <a:lnTo>
                      <a:pt x="11" y="60"/>
                    </a:lnTo>
                    <a:lnTo>
                      <a:pt x="10" y="54"/>
                    </a:lnTo>
                    <a:lnTo>
                      <a:pt x="8" y="45"/>
                    </a:lnTo>
                    <a:lnTo>
                      <a:pt x="8" y="37"/>
                    </a:lnTo>
                    <a:close/>
                    <a:moveTo>
                      <a:pt x="0" y="37"/>
                    </a:moveTo>
                    <a:lnTo>
                      <a:pt x="0" y="47"/>
                    </a:lnTo>
                    <a:lnTo>
                      <a:pt x="1" y="55"/>
                    </a:lnTo>
                    <a:lnTo>
                      <a:pt x="3" y="62"/>
                    </a:lnTo>
                    <a:lnTo>
                      <a:pt x="6" y="67"/>
                    </a:lnTo>
                    <a:lnTo>
                      <a:pt x="11" y="70"/>
                    </a:lnTo>
                    <a:lnTo>
                      <a:pt x="16" y="72"/>
                    </a:lnTo>
                    <a:lnTo>
                      <a:pt x="23" y="72"/>
                    </a:lnTo>
                    <a:lnTo>
                      <a:pt x="28" y="72"/>
                    </a:lnTo>
                    <a:lnTo>
                      <a:pt x="33" y="70"/>
                    </a:lnTo>
                    <a:lnTo>
                      <a:pt x="38" y="67"/>
                    </a:lnTo>
                    <a:lnTo>
                      <a:pt x="42" y="62"/>
                    </a:lnTo>
                    <a:lnTo>
                      <a:pt x="45" y="55"/>
                    </a:lnTo>
                    <a:lnTo>
                      <a:pt x="47" y="47"/>
                    </a:lnTo>
                    <a:lnTo>
                      <a:pt x="47" y="37"/>
                    </a:lnTo>
                    <a:lnTo>
                      <a:pt x="47" y="27"/>
                    </a:lnTo>
                    <a:lnTo>
                      <a:pt x="45" y="18"/>
                    </a:lnTo>
                    <a:lnTo>
                      <a:pt x="43" y="12"/>
                    </a:lnTo>
                    <a:lnTo>
                      <a:pt x="40" y="7"/>
                    </a:lnTo>
                    <a:lnTo>
                      <a:pt x="35" y="3"/>
                    </a:lnTo>
                    <a:lnTo>
                      <a:pt x="30" y="2"/>
                    </a:lnTo>
                    <a:lnTo>
                      <a:pt x="23" y="0"/>
                    </a:lnTo>
                    <a:lnTo>
                      <a:pt x="16" y="2"/>
                    </a:lnTo>
                    <a:lnTo>
                      <a:pt x="11" y="3"/>
                    </a:lnTo>
                    <a:lnTo>
                      <a:pt x="8" y="7"/>
                    </a:lnTo>
                    <a:lnTo>
                      <a:pt x="5" y="12"/>
                    </a:lnTo>
                    <a:lnTo>
                      <a:pt x="1" y="18"/>
                    </a:lnTo>
                    <a:lnTo>
                      <a:pt x="0" y="27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699" name="Rectangle 491"/>
              <p:cNvSpPr>
                <a:spLocks noChangeArrowheads="1"/>
              </p:cNvSpPr>
              <p:nvPr/>
            </p:nvSpPr>
            <p:spPr bwMode="auto">
              <a:xfrm>
                <a:off x="4252" y="2888"/>
                <a:ext cx="225" cy="114"/>
              </a:xfrm>
              <a:prstGeom prst="rect">
                <a:avLst/>
              </a:prstGeom>
              <a:solidFill>
                <a:srgbClr val="CB8A4B"/>
              </a:solidFill>
              <a:ln w="0">
                <a:solidFill>
                  <a:srgbClr val="CB8A4B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700" name="Rectangle 492"/>
              <p:cNvSpPr>
                <a:spLocks noChangeArrowheads="1"/>
              </p:cNvSpPr>
              <p:nvPr/>
            </p:nvSpPr>
            <p:spPr bwMode="auto">
              <a:xfrm>
                <a:off x="4252" y="2888"/>
                <a:ext cx="225" cy="114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701" name="Freeform 493"/>
              <p:cNvSpPr>
                <a:spLocks noEditPoints="1"/>
              </p:cNvSpPr>
              <p:nvPr/>
            </p:nvSpPr>
            <p:spPr bwMode="auto">
              <a:xfrm>
                <a:off x="4525" y="2898"/>
                <a:ext cx="44" cy="72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24" y="1"/>
                  </a:cxn>
                  <a:cxn ang="0">
                    <a:pos x="12" y="7"/>
                  </a:cxn>
                  <a:cxn ang="0">
                    <a:pos x="2" y="25"/>
                  </a:cxn>
                  <a:cxn ang="0">
                    <a:pos x="0" y="50"/>
                  </a:cxn>
                  <a:cxn ang="0">
                    <a:pos x="4" y="62"/>
                  </a:cxn>
                  <a:cxn ang="0">
                    <a:pos x="10" y="69"/>
                  </a:cxn>
                  <a:cxn ang="0">
                    <a:pos x="22" y="72"/>
                  </a:cxn>
                  <a:cxn ang="0">
                    <a:pos x="34" y="70"/>
                  </a:cxn>
                  <a:cxn ang="0">
                    <a:pos x="42" y="62"/>
                  </a:cxn>
                  <a:cxn ang="0">
                    <a:pos x="44" y="48"/>
                  </a:cxn>
                  <a:cxn ang="0">
                    <a:pos x="42" y="38"/>
                  </a:cxn>
                  <a:cxn ang="0">
                    <a:pos x="37" y="33"/>
                  </a:cxn>
                  <a:cxn ang="0">
                    <a:pos x="30" y="30"/>
                  </a:cxn>
                  <a:cxn ang="0">
                    <a:pos x="25" y="28"/>
                  </a:cxn>
                  <a:cxn ang="0">
                    <a:pos x="14" y="32"/>
                  </a:cxn>
                  <a:cxn ang="0">
                    <a:pos x="9" y="38"/>
                  </a:cxn>
                  <a:cxn ang="0">
                    <a:pos x="9" y="28"/>
                  </a:cxn>
                  <a:cxn ang="0">
                    <a:pos x="17" y="12"/>
                  </a:cxn>
                  <a:cxn ang="0">
                    <a:pos x="25" y="5"/>
                  </a:cxn>
                  <a:cxn ang="0">
                    <a:pos x="34" y="3"/>
                  </a:cxn>
                  <a:cxn ang="0">
                    <a:pos x="36" y="3"/>
                  </a:cxn>
                  <a:cxn ang="0">
                    <a:pos x="36" y="52"/>
                  </a:cxn>
                  <a:cxn ang="0">
                    <a:pos x="34" y="60"/>
                  </a:cxn>
                  <a:cxn ang="0">
                    <a:pos x="30" y="67"/>
                  </a:cxn>
                  <a:cxn ang="0">
                    <a:pos x="22" y="69"/>
                  </a:cxn>
                  <a:cxn ang="0">
                    <a:pos x="15" y="67"/>
                  </a:cxn>
                  <a:cxn ang="0">
                    <a:pos x="10" y="60"/>
                  </a:cxn>
                  <a:cxn ang="0">
                    <a:pos x="9" y="52"/>
                  </a:cxn>
                  <a:cxn ang="0">
                    <a:pos x="10" y="42"/>
                  </a:cxn>
                  <a:cxn ang="0">
                    <a:pos x="15" y="35"/>
                  </a:cxn>
                  <a:cxn ang="0">
                    <a:pos x="24" y="33"/>
                  </a:cxn>
                  <a:cxn ang="0">
                    <a:pos x="30" y="35"/>
                  </a:cxn>
                  <a:cxn ang="0">
                    <a:pos x="36" y="43"/>
                  </a:cxn>
                </a:cxnLst>
                <a:rect l="0" t="0" r="r" b="b"/>
                <a:pathLst>
                  <a:path w="44" h="72">
                    <a:moveTo>
                      <a:pt x="34" y="0"/>
                    </a:moveTo>
                    <a:lnTo>
                      <a:pt x="32" y="0"/>
                    </a:lnTo>
                    <a:lnTo>
                      <a:pt x="30" y="0"/>
                    </a:lnTo>
                    <a:lnTo>
                      <a:pt x="24" y="1"/>
                    </a:lnTo>
                    <a:lnTo>
                      <a:pt x="17" y="3"/>
                    </a:lnTo>
                    <a:lnTo>
                      <a:pt x="12" y="7"/>
                    </a:lnTo>
                    <a:lnTo>
                      <a:pt x="7" y="12"/>
                    </a:lnTo>
                    <a:lnTo>
                      <a:pt x="2" y="25"/>
                    </a:lnTo>
                    <a:lnTo>
                      <a:pt x="0" y="42"/>
                    </a:lnTo>
                    <a:lnTo>
                      <a:pt x="0" y="50"/>
                    </a:lnTo>
                    <a:lnTo>
                      <a:pt x="2" y="57"/>
                    </a:lnTo>
                    <a:lnTo>
                      <a:pt x="4" y="62"/>
                    </a:lnTo>
                    <a:lnTo>
                      <a:pt x="7" y="65"/>
                    </a:lnTo>
                    <a:lnTo>
                      <a:pt x="10" y="69"/>
                    </a:lnTo>
                    <a:lnTo>
                      <a:pt x="17" y="72"/>
                    </a:lnTo>
                    <a:lnTo>
                      <a:pt x="22" y="72"/>
                    </a:lnTo>
                    <a:lnTo>
                      <a:pt x="29" y="72"/>
                    </a:lnTo>
                    <a:lnTo>
                      <a:pt x="34" y="70"/>
                    </a:lnTo>
                    <a:lnTo>
                      <a:pt x="39" y="65"/>
                    </a:lnTo>
                    <a:lnTo>
                      <a:pt x="42" y="62"/>
                    </a:lnTo>
                    <a:lnTo>
                      <a:pt x="44" y="55"/>
                    </a:lnTo>
                    <a:lnTo>
                      <a:pt x="44" y="48"/>
                    </a:lnTo>
                    <a:lnTo>
                      <a:pt x="44" y="43"/>
                    </a:lnTo>
                    <a:lnTo>
                      <a:pt x="42" y="38"/>
                    </a:lnTo>
                    <a:lnTo>
                      <a:pt x="41" y="35"/>
                    </a:lnTo>
                    <a:lnTo>
                      <a:pt x="37" y="33"/>
                    </a:lnTo>
                    <a:lnTo>
                      <a:pt x="34" y="32"/>
                    </a:lnTo>
                    <a:lnTo>
                      <a:pt x="30" y="30"/>
                    </a:lnTo>
                    <a:lnTo>
                      <a:pt x="27" y="30"/>
                    </a:lnTo>
                    <a:lnTo>
                      <a:pt x="25" y="28"/>
                    </a:lnTo>
                    <a:lnTo>
                      <a:pt x="19" y="30"/>
                    </a:lnTo>
                    <a:lnTo>
                      <a:pt x="14" y="32"/>
                    </a:lnTo>
                    <a:lnTo>
                      <a:pt x="10" y="35"/>
                    </a:lnTo>
                    <a:lnTo>
                      <a:pt x="9" y="38"/>
                    </a:lnTo>
                    <a:lnTo>
                      <a:pt x="9" y="38"/>
                    </a:lnTo>
                    <a:lnTo>
                      <a:pt x="9" y="28"/>
                    </a:lnTo>
                    <a:lnTo>
                      <a:pt x="14" y="17"/>
                    </a:lnTo>
                    <a:lnTo>
                      <a:pt x="17" y="12"/>
                    </a:lnTo>
                    <a:lnTo>
                      <a:pt x="20" y="7"/>
                    </a:lnTo>
                    <a:lnTo>
                      <a:pt x="25" y="5"/>
                    </a:lnTo>
                    <a:lnTo>
                      <a:pt x="30" y="3"/>
                    </a:lnTo>
                    <a:lnTo>
                      <a:pt x="34" y="3"/>
                    </a:lnTo>
                    <a:lnTo>
                      <a:pt x="36" y="5"/>
                    </a:lnTo>
                    <a:lnTo>
                      <a:pt x="36" y="3"/>
                    </a:lnTo>
                    <a:lnTo>
                      <a:pt x="34" y="0"/>
                    </a:lnTo>
                    <a:close/>
                    <a:moveTo>
                      <a:pt x="36" y="52"/>
                    </a:moveTo>
                    <a:lnTo>
                      <a:pt x="36" y="57"/>
                    </a:lnTo>
                    <a:lnTo>
                      <a:pt x="34" y="60"/>
                    </a:lnTo>
                    <a:lnTo>
                      <a:pt x="32" y="64"/>
                    </a:lnTo>
                    <a:lnTo>
                      <a:pt x="30" y="67"/>
                    </a:lnTo>
                    <a:lnTo>
                      <a:pt x="27" y="69"/>
                    </a:lnTo>
                    <a:lnTo>
                      <a:pt x="22" y="69"/>
                    </a:lnTo>
                    <a:lnTo>
                      <a:pt x="19" y="69"/>
                    </a:lnTo>
                    <a:lnTo>
                      <a:pt x="15" y="67"/>
                    </a:lnTo>
                    <a:lnTo>
                      <a:pt x="12" y="64"/>
                    </a:lnTo>
                    <a:lnTo>
                      <a:pt x="10" y="60"/>
                    </a:lnTo>
                    <a:lnTo>
                      <a:pt x="9" y="57"/>
                    </a:lnTo>
                    <a:lnTo>
                      <a:pt x="9" y="52"/>
                    </a:lnTo>
                    <a:lnTo>
                      <a:pt x="9" y="45"/>
                    </a:lnTo>
                    <a:lnTo>
                      <a:pt x="10" y="42"/>
                    </a:lnTo>
                    <a:lnTo>
                      <a:pt x="14" y="38"/>
                    </a:lnTo>
                    <a:lnTo>
                      <a:pt x="15" y="35"/>
                    </a:lnTo>
                    <a:lnTo>
                      <a:pt x="19" y="33"/>
                    </a:lnTo>
                    <a:lnTo>
                      <a:pt x="24" y="33"/>
                    </a:lnTo>
                    <a:lnTo>
                      <a:pt x="27" y="33"/>
                    </a:lnTo>
                    <a:lnTo>
                      <a:pt x="30" y="35"/>
                    </a:lnTo>
                    <a:lnTo>
                      <a:pt x="32" y="38"/>
                    </a:lnTo>
                    <a:lnTo>
                      <a:pt x="36" y="43"/>
                    </a:lnTo>
                    <a:lnTo>
                      <a:pt x="36" y="5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702" name="Freeform 494"/>
              <p:cNvSpPr>
                <a:spLocks noEditPoints="1"/>
              </p:cNvSpPr>
              <p:nvPr/>
            </p:nvSpPr>
            <p:spPr bwMode="auto">
              <a:xfrm>
                <a:off x="4581" y="2898"/>
                <a:ext cx="48" cy="72"/>
              </a:xfrm>
              <a:custGeom>
                <a:avLst/>
                <a:gdLst/>
                <a:ahLst/>
                <a:cxnLst>
                  <a:cxn ang="0">
                    <a:pos x="10" y="37"/>
                  </a:cxn>
                  <a:cxn ang="0">
                    <a:pos x="10" y="27"/>
                  </a:cxn>
                  <a:cxn ang="0">
                    <a:pos x="11" y="18"/>
                  </a:cxn>
                  <a:cxn ang="0">
                    <a:pos x="13" y="12"/>
                  </a:cxn>
                  <a:cxn ang="0">
                    <a:pos x="15" y="8"/>
                  </a:cxn>
                  <a:cxn ang="0">
                    <a:pos x="20" y="5"/>
                  </a:cxn>
                  <a:cxn ang="0">
                    <a:pos x="25" y="3"/>
                  </a:cxn>
                  <a:cxn ang="0">
                    <a:pos x="30" y="5"/>
                  </a:cxn>
                  <a:cxn ang="0">
                    <a:pos x="33" y="8"/>
                  </a:cxn>
                  <a:cxn ang="0">
                    <a:pos x="37" y="13"/>
                  </a:cxn>
                  <a:cxn ang="0">
                    <a:pos x="38" y="20"/>
                  </a:cxn>
                  <a:cxn ang="0">
                    <a:pos x="40" y="27"/>
                  </a:cxn>
                  <a:cxn ang="0">
                    <a:pos x="40" y="37"/>
                  </a:cxn>
                  <a:cxn ang="0">
                    <a:pos x="40" y="45"/>
                  </a:cxn>
                  <a:cxn ang="0">
                    <a:pos x="38" y="54"/>
                  </a:cxn>
                  <a:cxn ang="0">
                    <a:pos x="37" y="60"/>
                  </a:cxn>
                  <a:cxn ang="0">
                    <a:pos x="33" y="65"/>
                  </a:cxn>
                  <a:cxn ang="0">
                    <a:pos x="30" y="69"/>
                  </a:cxn>
                  <a:cxn ang="0">
                    <a:pos x="25" y="69"/>
                  </a:cxn>
                  <a:cxn ang="0">
                    <a:pos x="20" y="69"/>
                  </a:cxn>
                  <a:cxn ang="0">
                    <a:pos x="15" y="65"/>
                  </a:cxn>
                  <a:cxn ang="0">
                    <a:pos x="13" y="60"/>
                  </a:cxn>
                  <a:cxn ang="0">
                    <a:pos x="11" y="54"/>
                  </a:cxn>
                  <a:cxn ang="0">
                    <a:pos x="10" y="45"/>
                  </a:cxn>
                  <a:cxn ang="0">
                    <a:pos x="10" y="37"/>
                  </a:cxn>
                  <a:cxn ang="0">
                    <a:pos x="0" y="37"/>
                  </a:cxn>
                  <a:cxn ang="0">
                    <a:pos x="1" y="47"/>
                  </a:cxn>
                  <a:cxn ang="0">
                    <a:pos x="3" y="55"/>
                  </a:cxn>
                  <a:cxn ang="0">
                    <a:pos x="5" y="62"/>
                  </a:cxn>
                  <a:cxn ang="0">
                    <a:pos x="8" y="67"/>
                  </a:cxn>
                  <a:cxn ang="0">
                    <a:pos x="13" y="70"/>
                  </a:cxn>
                  <a:cxn ang="0">
                    <a:pos x="18" y="72"/>
                  </a:cxn>
                  <a:cxn ang="0">
                    <a:pos x="25" y="72"/>
                  </a:cxn>
                  <a:cxn ang="0">
                    <a:pos x="30" y="72"/>
                  </a:cxn>
                  <a:cxn ang="0">
                    <a:pos x="35" y="70"/>
                  </a:cxn>
                  <a:cxn ang="0">
                    <a:pos x="40" y="67"/>
                  </a:cxn>
                  <a:cxn ang="0">
                    <a:pos x="43" y="62"/>
                  </a:cxn>
                  <a:cxn ang="0">
                    <a:pos x="47" y="54"/>
                  </a:cxn>
                  <a:cxn ang="0">
                    <a:pos x="48" y="45"/>
                  </a:cxn>
                  <a:cxn ang="0">
                    <a:pos x="48" y="37"/>
                  </a:cxn>
                  <a:cxn ang="0">
                    <a:pos x="48" y="27"/>
                  </a:cxn>
                  <a:cxn ang="0">
                    <a:pos x="47" y="18"/>
                  </a:cxn>
                  <a:cxn ang="0">
                    <a:pos x="43" y="12"/>
                  </a:cxn>
                  <a:cxn ang="0">
                    <a:pos x="42" y="7"/>
                  </a:cxn>
                  <a:cxn ang="0">
                    <a:pos x="37" y="3"/>
                  </a:cxn>
                  <a:cxn ang="0">
                    <a:pos x="32" y="1"/>
                  </a:cxn>
                  <a:cxn ang="0">
                    <a:pos x="25" y="0"/>
                  </a:cxn>
                  <a:cxn ang="0">
                    <a:pos x="18" y="1"/>
                  </a:cxn>
                  <a:cxn ang="0">
                    <a:pos x="13" y="3"/>
                  </a:cxn>
                  <a:cxn ang="0">
                    <a:pos x="10" y="7"/>
                  </a:cxn>
                  <a:cxn ang="0">
                    <a:pos x="6" y="12"/>
                  </a:cxn>
                  <a:cxn ang="0">
                    <a:pos x="3" y="18"/>
                  </a:cxn>
                  <a:cxn ang="0">
                    <a:pos x="1" y="27"/>
                  </a:cxn>
                  <a:cxn ang="0">
                    <a:pos x="0" y="37"/>
                  </a:cxn>
                </a:cxnLst>
                <a:rect l="0" t="0" r="r" b="b"/>
                <a:pathLst>
                  <a:path w="48" h="72">
                    <a:moveTo>
                      <a:pt x="10" y="37"/>
                    </a:moveTo>
                    <a:lnTo>
                      <a:pt x="10" y="27"/>
                    </a:lnTo>
                    <a:lnTo>
                      <a:pt x="11" y="18"/>
                    </a:lnTo>
                    <a:lnTo>
                      <a:pt x="13" y="12"/>
                    </a:lnTo>
                    <a:lnTo>
                      <a:pt x="15" y="8"/>
                    </a:lnTo>
                    <a:lnTo>
                      <a:pt x="20" y="5"/>
                    </a:lnTo>
                    <a:lnTo>
                      <a:pt x="25" y="3"/>
                    </a:lnTo>
                    <a:lnTo>
                      <a:pt x="30" y="5"/>
                    </a:lnTo>
                    <a:lnTo>
                      <a:pt x="33" y="8"/>
                    </a:lnTo>
                    <a:lnTo>
                      <a:pt x="37" y="13"/>
                    </a:lnTo>
                    <a:lnTo>
                      <a:pt x="38" y="20"/>
                    </a:lnTo>
                    <a:lnTo>
                      <a:pt x="40" y="27"/>
                    </a:lnTo>
                    <a:lnTo>
                      <a:pt x="40" y="37"/>
                    </a:lnTo>
                    <a:lnTo>
                      <a:pt x="40" y="45"/>
                    </a:lnTo>
                    <a:lnTo>
                      <a:pt x="38" y="54"/>
                    </a:lnTo>
                    <a:lnTo>
                      <a:pt x="37" y="60"/>
                    </a:lnTo>
                    <a:lnTo>
                      <a:pt x="33" y="65"/>
                    </a:lnTo>
                    <a:lnTo>
                      <a:pt x="30" y="69"/>
                    </a:lnTo>
                    <a:lnTo>
                      <a:pt x="25" y="69"/>
                    </a:lnTo>
                    <a:lnTo>
                      <a:pt x="20" y="69"/>
                    </a:lnTo>
                    <a:lnTo>
                      <a:pt x="15" y="65"/>
                    </a:lnTo>
                    <a:lnTo>
                      <a:pt x="13" y="60"/>
                    </a:lnTo>
                    <a:lnTo>
                      <a:pt x="11" y="54"/>
                    </a:lnTo>
                    <a:lnTo>
                      <a:pt x="10" y="45"/>
                    </a:lnTo>
                    <a:lnTo>
                      <a:pt x="10" y="37"/>
                    </a:lnTo>
                    <a:close/>
                    <a:moveTo>
                      <a:pt x="0" y="37"/>
                    </a:moveTo>
                    <a:lnTo>
                      <a:pt x="1" y="47"/>
                    </a:lnTo>
                    <a:lnTo>
                      <a:pt x="3" y="55"/>
                    </a:lnTo>
                    <a:lnTo>
                      <a:pt x="5" y="62"/>
                    </a:lnTo>
                    <a:lnTo>
                      <a:pt x="8" y="67"/>
                    </a:lnTo>
                    <a:lnTo>
                      <a:pt x="13" y="70"/>
                    </a:lnTo>
                    <a:lnTo>
                      <a:pt x="18" y="72"/>
                    </a:lnTo>
                    <a:lnTo>
                      <a:pt x="25" y="72"/>
                    </a:lnTo>
                    <a:lnTo>
                      <a:pt x="30" y="72"/>
                    </a:lnTo>
                    <a:lnTo>
                      <a:pt x="35" y="70"/>
                    </a:lnTo>
                    <a:lnTo>
                      <a:pt x="40" y="67"/>
                    </a:lnTo>
                    <a:lnTo>
                      <a:pt x="43" y="62"/>
                    </a:lnTo>
                    <a:lnTo>
                      <a:pt x="47" y="54"/>
                    </a:lnTo>
                    <a:lnTo>
                      <a:pt x="48" y="45"/>
                    </a:lnTo>
                    <a:lnTo>
                      <a:pt x="48" y="37"/>
                    </a:lnTo>
                    <a:lnTo>
                      <a:pt x="48" y="27"/>
                    </a:lnTo>
                    <a:lnTo>
                      <a:pt x="47" y="18"/>
                    </a:lnTo>
                    <a:lnTo>
                      <a:pt x="43" y="12"/>
                    </a:lnTo>
                    <a:lnTo>
                      <a:pt x="42" y="7"/>
                    </a:lnTo>
                    <a:lnTo>
                      <a:pt x="37" y="3"/>
                    </a:lnTo>
                    <a:lnTo>
                      <a:pt x="32" y="1"/>
                    </a:lnTo>
                    <a:lnTo>
                      <a:pt x="25" y="0"/>
                    </a:lnTo>
                    <a:lnTo>
                      <a:pt x="18" y="1"/>
                    </a:lnTo>
                    <a:lnTo>
                      <a:pt x="13" y="3"/>
                    </a:lnTo>
                    <a:lnTo>
                      <a:pt x="10" y="7"/>
                    </a:lnTo>
                    <a:lnTo>
                      <a:pt x="6" y="12"/>
                    </a:lnTo>
                    <a:lnTo>
                      <a:pt x="3" y="18"/>
                    </a:lnTo>
                    <a:lnTo>
                      <a:pt x="1" y="27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703" name="Rectangle 495"/>
              <p:cNvSpPr>
                <a:spLocks noChangeArrowheads="1"/>
              </p:cNvSpPr>
              <p:nvPr/>
            </p:nvSpPr>
            <p:spPr bwMode="auto">
              <a:xfrm>
                <a:off x="4641" y="2941"/>
                <a:ext cx="25" cy="7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704" name="Freeform 496"/>
              <p:cNvSpPr>
                <a:spLocks/>
              </p:cNvSpPr>
              <p:nvPr/>
            </p:nvSpPr>
            <p:spPr bwMode="auto">
              <a:xfrm>
                <a:off x="4678" y="2899"/>
                <a:ext cx="45" cy="71"/>
              </a:xfrm>
              <a:custGeom>
                <a:avLst/>
                <a:gdLst/>
                <a:ahLst/>
                <a:cxnLst>
                  <a:cxn ang="0">
                    <a:pos x="45" y="0"/>
                  </a:cxn>
                  <a:cxn ang="0">
                    <a:pos x="40" y="0"/>
                  </a:cxn>
                  <a:cxn ang="0">
                    <a:pos x="34" y="0"/>
                  </a:cxn>
                  <a:cxn ang="0">
                    <a:pos x="24" y="0"/>
                  </a:cxn>
                  <a:cxn ang="0">
                    <a:pos x="13" y="0"/>
                  </a:cxn>
                  <a:cxn ang="0">
                    <a:pos x="8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0" y="7"/>
                  </a:cxn>
                  <a:cxn ang="0">
                    <a:pos x="0" y="9"/>
                  </a:cxn>
                  <a:cxn ang="0">
                    <a:pos x="22" y="9"/>
                  </a:cxn>
                  <a:cxn ang="0">
                    <a:pos x="37" y="7"/>
                  </a:cxn>
                  <a:cxn ang="0">
                    <a:pos x="20" y="36"/>
                  </a:cxn>
                  <a:cxn ang="0">
                    <a:pos x="0" y="71"/>
                  </a:cxn>
                  <a:cxn ang="0">
                    <a:pos x="2" y="69"/>
                  </a:cxn>
                  <a:cxn ang="0">
                    <a:pos x="5" y="69"/>
                  </a:cxn>
                  <a:cxn ang="0">
                    <a:pos x="7" y="69"/>
                  </a:cxn>
                  <a:cxn ang="0">
                    <a:pos x="8" y="71"/>
                  </a:cxn>
                  <a:cxn ang="0">
                    <a:pos x="25" y="36"/>
                  </a:cxn>
                  <a:cxn ang="0">
                    <a:pos x="45" y="2"/>
                  </a:cxn>
                  <a:cxn ang="0">
                    <a:pos x="45" y="0"/>
                  </a:cxn>
                </a:cxnLst>
                <a:rect l="0" t="0" r="r" b="b"/>
                <a:pathLst>
                  <a:path w="45" h="71">
                    <a:moveTo>
                      <a:pt x="45" y="0"/>
                    </a:moveTo>
                    <a:lnTo>
                      <a:pt x="40" y="0"/>
                    </a:lnTo>
                    <a:lnTo>
                      <a:pt x="34" y="0"/>
                    </a:lnTo>
                    <a:lnTo>
                      <a:pt x="24" y="0"/>
                    </a:lnTo>
                    <a:lnTo>
                      <a:pt x="13" y="0"/>
                    </a:lnTo>
                    <a:lnTo>
                      <a:pt x="8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22" y="9"/>
                    </a:lnTo>
                    <a:lnTo>
                      <a:pt x="37" y="7"/>
                    </a:lnTo>
                    <a:lnTo>
                      <a:pt x="20" y="36"/>
                    </a:lnTo>
                    <a:lnTo>
                      <a:pt x="0" y="71"/>
                    </a:lnTo>
                    <a:lnTo>
                      <a:pt x="2" y="69"/>
                    </a:lnTo>
                    <a:lnTo>
                      <a:pt x="5" y="69"/>
                    </a:lnTo>
                    <a:lnTo>
                      <a:pt x="7" y="69"/>
                    </a:lnTo>
                    <a:lnTo>
                      <a:pt x="8" y="71"/>
                    </a:lnTo>
                    <a:lnTo>
                      <a:pt x="25" y="36"/>
                    </a:lnTo>
                    <a:lnTo>
                      <a:pt x="45" y="2"/>
                    </a:lnTo>
                    <a:lnTo>
                      <a:pt x="45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705" name="Freeform 497"/>
              <p:cNvSpPr>
                <a:spLocks noEditPoints="1"/>
              </p:cNvSpPr>
              <p:nvPr/>
            </p:nvSpPr>
            <p:spPr bwMode="auto">
              <a:xfrm>
                <a:off x="4733" y="2898"/>
                <a:ext cx="49" cy="72"/>
              </a:xfrm>
              <a:custGeom>
                <a:avLst/>
                <a:gdLst/>
                <a:ahLst/>
                <a:cxnLst>
                  <a:cxn ang="0">
                    <a:pos x="10" y="37"/>
                  </a:cxn>
                  <a:cxn ang="0">
                    <a:pos x="10" y="27"/>
                  </a:cxn>
                  <a:cxn ang="0">
                    <a:pos x="10" y="18"/>
                  </a:cxn>
                  <a:cxn ang="0">
                    <a:pos x="14" y="12"/>
                  </a:cxn>
                  <a:cxn ang="0">
                    <a:pos x="16" y="8"/>
                  </a:cxn>
                  <a:cxn ang="0">
                    <a:pos x="21" y="5"/>
                  </a:cxn>
                  <a:cxn ang="0">
                    <a:pos x="26" y="3"/>
                  </a:cxn>
                  <a:cxn ang="0">
                    <a:pos x="31" y="5"/>
                  </a:cxn>
                  <a:cxn ang="0">
                    <a:pos x="34" y="8"/>
                  </a:cxn>
                  <a:cxn ang="0">
                    <a:pos x="37" y="13"/>
                  </a:cxn>
                  <a:cxn ang="0">
                    <a:pos x="39" y="20"/>
                  </a:cxn>
                  <a:cxn ang="0">
                    <a:pos x="41" y="27"/>
                  </a:cxn>
                  <a:cxn ang="0">
                    <a:pos x="41" y="37"/>
                  </a:cxn>
                  <a:cxn ang="0">
                    <a:pos x="41" y="45"/>
                  </a:cxn>
                  <a:cxn ang="0">
                    <a:pos x="39" y="54"/>
                  </a:cxn>
                  <a:cxn ang="0">
                    <a:pos x="37" y="60"/>
                  </a:cxn>
                  <a:cxn ang="0">
                    <a:pos x="34" y="65"/>
                  </a:cxn>
                  <a:cxn ang="0">
                    <a:pos x="31" y="69"/>
                  </a:cxn>
                  <a:cxn ang="0">
                    <a:pos x="26" y="69"/>
                  </a:cxn>
                  <a:cxn ang="0">
                    <a:pos x="21" y="69"/>
                  </a:cxn>
                  <a:cxn ang="0">
                    <a:pos x="16" y="65"/>
                  </a:cxn>
                  <a:cxn ang="0">
                    <a:pos x="14" y="60"/>
                  </a:cxn>
                  <a:cxn ang="0">
                    <a:pos x="10" y="54"/>
                  </a:cxn>
                  <a:cxn ang="0">
                    <a:pos x="10" y="45"/>
                  </a:cxn>
                  <a:cxn ang="0">
                    <a:pos x="10" y="37"/>
                  </a:cxn>
                  <a:cxn ang="0">
                    <a:pos x="0" y="37"/>
                  </a:cxn>
                  <a:cxn ang="0">
                    <a:pos x="2" y="47"/>
                  </a:cxn>
                  <a:cxn ang="0">
                    <a:pos x="4" y="55"/>
                  </a:cxn>
                  <a:cxn ang="0">
                    <a:pos x="5" y="62"/>
                  </a:cxn>
                  <a:cxn ang="0">
                    <a:pos x="9" y="67"/>
                  </a:cxn>
                  <a:cxn ang="0">
                    <a:pos x="14" y="70"/>
                  </a:cxn>
                  <a:cxn ang="0">
                    <a:pos x="19" y="72"/>
                  </a:cxn>
                  <a:cxn ang="0">
                    <a:pos x="26" y="72"/>
                  </a:cxn>
                  <a:cxn ang="0">
                    <a:pos x="31" y="72"/>
                  </a:cxn>
                  <a:cxn ang="0">
                    <a:pos x="36" y="70"/>
                  </a:cxn>
                  <a:cxn ang="0">
                    <a:pos x="41" y="67"/>
                  </a:cxn>
                  <a:cxn ang="0">
                    <a:pos x="44" y="62"/>
                  </a:cxn>
                  <a:cxn ang="0">
                    <a:pos x="46" y="54"/>
                  </a:cxn>
                  <a:cxn ang="0">
                    <a:pos x="49" y="45"/>
                  </a:cxn>
                  <a:cxn ang="0">
                    <a:pos x="49" y="37"/>
                  </a:cxn>
                  <a:cxn ang="0">
                    <a:pos x="49" y="27"/>
                  </a:cxn>
                  <a:cxn ang="0">
                    <a:pos x="47" y="18"/>
                  </a:cxn>
                  <a:cxn ang="0">
                    <a:pos x="44" y="12"/>
                  </a:cxn>
                  <a:cxn ang="0">
                    <a:pos x="41" y="7"/>
                  </a:cxn>
                  <a:cxn ang="0">
                    <a:pos x="37" y="3"/>
                  </a:cxn>
                  <a:cxn ang="0">
                    <a:pos x="32" y="1"/>
                  </a:cxn>
                  <a:cxn ang="0">
                    <a:pos x="26" y="0"/>
                  </a:cxn>
                  <a:cxn ang="0">
                    <a:pos x="19" y="1"/>
                  </a:cxn>
                  <a:cxn ang="0">
                    <a:pos x="14" y="3"/>
                  </a:cxn>
                  <a:cxn ang="0">
                    <a:pos x="9" y="7"/>
                  </a:cxn>
                  <a:cxn ang="0">
                    <a:pos x="7" y="12"/>
                  </a:cxn>
                  <a:cxn ang="0">
                    <a:pos x="4" y="18"/>
                  </a:cxn>
                  <a:cxn ang="0">
                    <a:pos x="2" y="27"/>
                  </a:cxn>
                  <a:cxn ang="0">
                    <a:pos x="0" y="37"/>
                  </a:cxn>
                </a:cxnLst>
                <a:rect l="0" t="0" r="r" b="b"/>
                <a:pathLst>
                  <a:path w="49" h="72">
                    <a:moveTo>
                      <a:pt x="10" y="37"/>
                    </a:moveTo>
                    <a:lnTo>
                      <a:pt x="10" y="27"/>
                    </a:lnTo>
                    <a:lnTo>
                      <a:pt x="10" y="18"/>
                    </a:lnTo>
                    <a:lnTo>
                      <a:pt x="14" y="12"/>
                    </a:lnTo>
                    <a:lnTo>
                      <a:pt x="16" y="8"/>
                    </a:lnTo>
                    <a:lnTo>
                      <a:pt x="21" y="5"/>
                    </a:lnTo>
                    <a:lnTo>
                      <a:pt x="26" y="3"/>
                    </a:lnTo>
                    <a:lnTo>
                      <a:pt x="31" y="5"/>
                    </a:lnTo>
                    <a:lnTo>
                      <a:pt x="34" y="8"/>
                    </a:lnTo>
                    <a:lnTo>
                      <a:pt x="37" y="13"/>
                    </a:lnTo>
                    <a:lnTo>
                      <a:pt x="39" y="20"/>
                    </a:lnTo>
                    <a:lnTo>
                      <a:pt x="41" y="27"/>
                    </a:lnTo>
                    <a:lnTo>
                      <a:pt x="41" y="37"/>
                    </a:lnTo>
                    <a:lnTo>
                      <a:pt x="41" y="45"/>
                    </a:lnTo>
                    <a:lnTo>
                      <a:pt x="39" y="54"/>
                    </a:lnTo>
                    <a:lnTo>
                      <a:pt x="37" y="60"/>
                    </a:lnTo>
                    <a:lnTo>
                      <a:pt x="34" y="65"/>
                    </a:lnTo>
                    <a:lnTo>
                      <a:pt x="31" y="69"/>
                    </a:lnTo>
                    <a:lnTo>
                      <a:pt x="26" y="69"/>
                    </a:lnTo>
                    <a:lnTo>
                      <a:pt x="21" y="69"/>
                    </a:lnTo>
                    <a:lnTo>
                      <a:pt x="16" y="65"/>
                    </a:lnTo>
                    <a:lnTo>
                      <a:pt x="14" y="60"/>
                    </a:lnTo>
                    <a:lnTo>
                      <a:pt x="10" y="54"/>
                    </a:lnTo>
                    <a:lnTo>
                      <a:pt x="10" y="45"/>
                    </a:lnTo>
                    <a:lnTo>
                      <a:pt x="10" y="37"/>
                    </a:lnTo>
                    <a:close/>
                    <a:moveTo>
                      <a:pt x="0" y="37"/>
                    </a:moveTo>
                    <a:lnTo>
                      <a:pt x="2" y="47"/>
                    </a:lnTo>
                    <a:lnTo>
                      <a:pt x="4" y="55"/>
                    </a:lnTo>
                    <a:lnTo>
                      <a:pt x="5" y="62"/>
                    </a:lnTo>
                    <a:lnTo>
                      <a:pt x="9" y="67"/>
                    </a:lnTo>
                    <a:lnTo>
                      <a:pt x="14" y="70"/>
                    </a:lnTo>
                    <a:lnTo>
                      <a:pt x="19" y="72"/>
                    </a:lnTo>
                    <a:lnTo>
                      <a:pt x="26" y="72"/>
                    </a:lnTo>
                    <a:lnTo>
                      <a:pt x="31" y="72"/>
                    </a:lnTo>
                    <a:lnTo>
                      <a:pt x="36" y="70"/>
                    </a:lnTo>
                    <a:lnTo>
                      <a:pt x="41" y="67"/>
                    </a:lnTo>
                    <a:lnTo>
                      <a:pt x="44" y="62"/>
                    </a:lnTo>
                    <a:lnTo>
                      <a:pt x="46" y="54"/>
                    </a:lnTo>
                    <a:lnTo>
                      <a:pt x="49" y="45"/>
                    </a:lnTo>
                    <a:lnTo>
                      <a:pt x="49" y="37"/>
                    </a:lnTo>
                    <a:lnTo>
                      <a:pt x="49" y="27"/>
                    </a:lnTo>
                    <a:lnTo>
                      <a:pt x="47" y="18"/>
                    </a:lnTo>
                    <a:lnTo>
                      <a:pt x="44" y="12"/>
                    </a:lnTo>
                    <a:lnTo>
                      <a:pt x="41" y="7"/>
                    </a:lnTo>
                    <a:lnTo>
                      <a:pt x="37" y="3"/>
                    </a:lnTo>
                    <a:lnTo>
                      <a:pt x="32" y="1"/>
                    </a:lnTo>
                    <a:lnTo>
                      <a:pt x="26" y="0"/>
                    </a:lnTo>
                    <a:lnTo>
                      <a:pt x="19" y="1"/>
                    </a:lnTo>
                    <a:lnTo>
                      <a:pt x="14" y="3"/>
                    </a:lnTo>
                    <a:lnTo>
                      <a:pt x="9" y="7"/>
                    </a:lnTo>
                    <a:lnTo>
                      <a:pt x="7" y="12"/>
                    </a:lnTo>
                    <a:lnTo>
                      <a:pt x="4" y="18"/>
                    </a:lnTo>
                    <a:lnTo>
                      <a:pt x="2" y="27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706" name="Rectangle 498"/>
              <p:cNvSpPr>
                <a:spLocks noChangeArrowheads="1"/>
              </p:cNvSpPr>
              <p:nvPr/>
            </p:nvSpPr>
            <p:spPr bwMode="auto">
              <a:xfrm>
                <a:off x="4252" y="3014"/>
                <a:ext cx="225" cy="112"/>
              </a:xfrm>
              <a:prstGeom prst="rect">
                <a:avLst/>
              </a:prstGeom>
              <a:solidFill>
                <a:srgbClr val="DEB887"/>
              </a:solidFill>
              <a:ln w="0">
                <a:solidFill>
                  <a:srgbClr val="DEB887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707" name="Rectangle 499"/>
              <p:cNvSpPr>
                <a:spLocks noChangeArrowheads="1"/>
              </p:cNvSpPr>
              <p:nvPr/>
            </p:nvSpPr>
            <p:spPr bwMode="auto">
              <a:xfrm>
                <a:off x="4252" y="3014"/>
                <a:ext cx="225" cy="112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708" name="Freeform 500"/>
              <p:cNvSpPr>
                <a:spLocks/>
              </p:cNvSpPr>
              <p:nvPr/>
            </p:nvSpPr>
            <p:spPr bwMode="auto">
              <a:xfrm>
                <a:off x="4524" y="3024"/>
                <a:ext cx="42" cy="72"/>
              </a:xfrm>
              <a:custGeom>
                <a:avLst/>
                <a:gdLst/>
                <a:ahLst/>
                <a:cxnLst>
                  <a:cxn ang="0">
                    <a:pos x="18" y="8"/>
                  </a:cxn>
                  <a:cxn ang="0">
                    <a:pos x="33" y="8"/>
                  </a:cxn>
                  <a:cxn ang="0">
                    <a:pos x="40" y="8"/>
                  </a:cxn>
                  <a:cxn ang="0">
                    <a:pos x="40" y="3"/>
                  </a:cxn>
                  <a:cxn ang="0">
                    <a:pos x="40" y="1"/>
                  </a:cxn>
                  <a:cxn ang="0">
                    <a:pos x="25" y="1"/>
                  </a:cxn>
                  <a:cxn ang="0">
                    <a:pos x="13" y="0"/>
                  </a:cxn>
                  <a:cxn ang="0">
                    <a:pos x="8" y="0"/>
                  </a:cxn>
                  <a:cxn ang="0">
                    <a:pos x="8" y="8"/>
                  </a:cxn>
                  <a:cxn ang="0">
                    <a:pos x="8" y="27"/>
                  </a:cxn>
                  <a:cxn ang="0">
                    <a:pos x="8" y="37"/>
                  </a:cxn>
                  <a:cxn ang="0">
                    <a:pos x="11" y="35"/>
                  </a:cxn>
                  <a:cxn ang="0">
                    <a:pos x="18" y="33"/>
                  </a:cxn>
                  <a:cxn ang="0">
                    <a:pos x="28" y="37"/>
                  </a:cxn>
                  <a:cxn ang="0">
                    <a:pos x="31" y="43"/>
                  </a:cxn>
                  <a:cxn ang="0">
                    <a:pos x="31" y="55"/>
                  </a:cxn>
                  <a:cxn ang="0">
                    <a:pos x="26" y="63"/>
                  </a:cxn>
                  <a:cxn ang="0">
                    <a:pos x="20" y="69"/>
                  </a:cxn>
                  <a:cxn ang="0">
                    <a:pos x="11" y="69"/>
                  </a:cxn>
                  <a:cxn ang="0">
                    <a:pos x="5" y="65"/>
                  </a:cxn>
                  <a:cxn ang="0">
                    <a:pos x="1" y="62"/>
                  </a:cxn>
                  <a:cxn ang="0">
                    <a:pos x="1" y="63"/>
                  </a:cxn>
                  <a:cxn ang="0">
                    <a:pos x="0" y="67"/>
                  </a:cxn>
                  <a:cxn ang="0">
                    <a:pos x="8" y="72"/>
                  </a:cxn>
                  <a:cxn ang="0">
                    <a:pos x="23" y="72"/>
                  </a:cxn>
                  <a:cxn ang="0">
                    <a:pos x="35" y="65"/>
                  </a:cxn>
                  <a:cxn ang="0">
                    <a:pos x="40" y="55"/>
                  </a:cxn>
                  <a:cxn ang="0">
                    <a:pos x="42" y="43"/>
                  </a:cxn>
                  <a:cxn ang="0">
                    <a:pos x="37" y="35"/>
                  </a:cxn>
                  <a:cxn ang="0">
                    <a:pos x="28" y="30"/>
                  </a:cxn>
                  <a:cxn ang="0">
                    <a:pos x="18" y="28"/>
                  </a:cxn>
                  <a:cxn ang="0">
                    <a:pos x="13" y="30"/>
                  </a:cxn>
                  <a:cxn ang="0">
                    <a:pos x="11" y="6"/>
                  </a:cxn>
                </a:cxnLst>
                <a:rect l="0" t="0" r="r" b="b"/>
                <a:pathLst>
                  <a:path w="42" h="72">
                    <a:moveTo>
                      <a:pt x="11" y="6"/>
                    </a:moveTo>
                    <a:lnTo>
                      <a:pt x="18" y="8"/>
                    </a:lnTo>
                    <a:lnTo>
                      <a:pt x="26" y="8"/>
                    </a:lnTo>
                    <a:lnTo>
                      <a:pt x="33" y="8"/>
                    </a:lnTo>
                    <a:lnTo>
                      <a:pt x="40" y="8"/>
                    </a:lnTo>
                    <a:lnTo>
                      <a:pt x="40" y="8"/>
                    </a:lnTo>
                    <a:lnTo>
                      <a:pt x="40" y="6"/>
                    </a:lnTo>
                    <a:lnTo>
                      <a:pt x="40" y="3"/>
                    </a:lnTo>
                    <a:lnTo>
                      <a:pt x="40" y="1"/>
                    </a:lnTo>
                    <a:lnTo>
                      <a:pt x="40" y="1"/>
                    </a:lnTo>
                    <a:lnTo>
                      <a:pt x="33" y="1"/>
                    </a:lnTo>
                    <a:lnTo>
                      <a:pt x="25" y="1"/>
                    </a:lnTo>
                    <a:lnTo>
                      <a:pt x="18" y="1"/>
                    </a:lnTo>
                    <a:lnTo>
                      <a:pt x="13" y="0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8" y="8"/>
                    </a:lnTo>
                    <a:lnTo>
                      <a:pt x="8" y="18"/>
                    </a:lnTo>
                    <a:lnTo>
                      <a:pt x="8" y="27"/>
                    </a:lnTo>
                    <a:lnTo>
                      <a:pt x="6" y="35"/>
                    </a:lnTo>
                    <a:lnTo>
                      <a:pt x="8" y="37"/>
                    </a:lnTo>
                    <a:lnTo>
                      <a:pt x="10" y="35"/>
                    </a:lnTo>
                    <a:lnTo>
                      <a:pt x="11" y="35"/>
                    </a:lnTo>
                    <a:lnTo>
                      <a:pt x="15" y="33"/>
                    </a:lnTo>
                    <a:lnTo>
                      <a:pt x="18" y="33"/>
                    </a:lnTo>
                    <a:lnTo>
                      <a:pt x="23" y="33"/>
                    </a:lnTo>
                    <a:lnTo>
                      <a:pt x="28" y="37"/>
                    </a:lnTo>
                    <a:lnTo>
                      <a:pt x="30" y="40"/>
                    </a:lnTo>
                    <a:lnTo>
                      <a:pt x="31" y="43"/>
                    </a:lnTo>
                    <a:lnTo>
                      <a:pt x="31" y="50"/>
                    </a:lnTo>
                    <a:lnTo>
                      <a:pt x="31" y="55"/>
                    </a:lnTo>
                    <a:lnTo>
                      <a:pt x="30" y="60"/>
                    </a:lnTo>
                    <a:lnTo>
                      <a:pt x="26" y="63"/>
                    </a:lnTo>
                    <a:lnTo>
                      <a:pt x="25" y="67"/>
                    </a:lnTo>
                    <a:lnTo>
                      <a:pt x="20" y="69"/>
                    </a:lnTo>
                    <a:lnTo>
                      <a:pt x="16" y="69"/>
                    </a:lnTo>
                    <a:lnTo>
                      <a:pt x="11" y="69"/>
                    </a:lnTo>
                    <a:lnTo>
                      <a:pt x="8" y="67"/>
                    </a:lnTo>
                    <a:lnTo>
                      <a:pt x="5" y="65"/>
                    </a:lnTo>
                    <a:lnTo>
                      <a:pt x="1" y="62"/>
                    </a:lnTo>
                    <a:lnTo>
                      <a:pt x="1" y="62"/>
                    </a:lnTo>
                    <a:lnTo>
                      <a:pt x="1" y="62"/>
                    </a:lnTo>
                    <a:lnTo>
                      <a:pt x="1" y="63"/>
                    </a:lnTo>
                    <a:lnTo>
                      <a:pt x="0" y="65"/>
                    </a:lnTo>
                    <a:lnTo>
                      <a:pt x="0" y="67"/>
                    </a:lnTo>
                    <a:lnTo>
                      <a:pt x="0" y="69"/>
                    </a:lnTo>
                    <a:lnTo>
                      <a:pt x="8" y="72"/>
                    </a:lnTo>
                    <a:lnTo>
                      <a:pt x="16" y="72"/>
                    </a:lnTo>
                    <a:lnTo>
                      <a:pt x="23" y="72"/>
                    </a:lnTo>
                    <a:lnTo>
                      <a:pt x="30" y="69"/>
                    </a:lnTo>
                    <a:lnTo>
                      <a:pt x="35" y="65"/>
                    </a:lnTo>
                    <a:lnTo>
                      <a:pt x="38" y="60"/>
                    </a:lnTo>
                    <a:lnTo>
                      <a:pt x="40" y="55"/>
                    </a:lnTo>
                    <a:lnTo>
                      <a:pt x="42" y="48"/>
                    </a:lnTo>
                    <a:lnTo>
                      <a:pt x="42" y="43"/>
                    </a:lnTo>
                    <a:lnTo>
                      <a:pt x="40" y="38"/>
                    </a:lnTo>
                    <a:lnTo>
                      <a:pt x="37" y="35"/>
                    </a:lnTo>
                    <a:lnTo>
                      <a:pt x="33" y="32"/>
                    </a:lnTo>
                    <a:lnTo>
                      <a:pt x="28" y="30"/>
                    </a:lnTo>
                    <a:lnTo>
                      <a:pt x="21" y="28"/>
                    </a:lnTo>
                    <a:lnTo>
                      <a:pt x="18" y="28"/>
                    </a:lnTo>
                    <a:lnTo>
                      <a:pt x="15" y="30"/>
                    </a:lnTo>
                    <a:lnTo>
                      <a:pt x="13" y="30"/>
                    </a:lnTo>
                    <a:lnTo>
                      <a:pt x="11" y="32"/>
                    </a:ln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709" name="Freeform 501"/>
              <p:cNvSpPr>
                <a:spLocks noEditPoints="1"/>
              </p:cNvSpPr>
              <p:nvPr/>
            </p:nvSpPr>
            <p:spPr bwMode="auto">
              <a:xfrm>
                <a:off x="4581" y="3024"/>
                <a:ext cx="48" cy="72"/>
              </a:xfrm>
              <a:custGeom>
                <a:avLst/>
                <a:gdLst/>
                <a:ahLst/>
                <a:cxnLst>
                  <a:cxn ang="0">
                    <a:pos x="10" y="37"/>
                  </a:cxn>
                  <a:cxn ang="0">
                    <a:pos x="10" y="27"/>
                  </a:cxn>
                  <a:cxn ang="0">
                    <a:pos x="11" y="18"/>
                  </a:cxn>
                  <a:cxn ang="0">
                    <a:pos x="13" y="11"/>
                  </a:cxn>
                  <a:cxn ang="0">
                    <a:pos x="15" y="6"/>
                  </a:cxn>
                  <a:cxn ang="0">
                    <a:pos x="20" y="5"/>
                  </a:cxn>
                  <a:cxn ang="0">
                    <a:pos x="25" y="3"/>
                  </a:cxn>
                  <a:cxn ang="0">
                    <a:pos x="30" y="5"/>
                  </a:cxn>
                  <a:cxn ang="0">
                    <a:pos x="33" y="8"/>
                  </a:cxn>
                  <a:cxn ang="0">
                    <a:pos x="37" y="13"/>
                  </a:cxn>
                  <a:cxn ang="0">
                    <a:pos x="38" y="20"/>
                  </a:cxn>
                  <a:cxn ang="0">
                    <a:pos x="40" y="27"/>
                  </a:cxn>
                  <a:cxn ang="0">
                    <a:pos x="40" y="37"/>
                  </a:cxn>
                  <a:cxn ang="0">
                    <a:pos x="40" y="45"/>
                  </a:cxn>
                  <a:cxn ang="0">
                    <a:pos x="38" y="53"/>
                  </a:cxn>
                  <a:cxn ang="0">
                    <a:pos x="37" y="60"/>
                  </a:cxn>
                  <a:cxn ang="0">
                    <a:pos x="33" y="65"/>
                  </a:cxn>
                  <a:cxn ang="0">
                    <a:pos x="30" y="69"/>
                  </a:cxn>
                  <a:cxn ang="0">
                    <a:pos x="25" y="69"/>
                  </a:cxn>
                  <a:cxn ang="0">
                    <a:pos x="20" y="69"/>
                  </a:cxn>
                  <a:cxn ang="0">
                    <a:pos x="15" y="65"/>
                  </a:cxn>
                  <a:cxn ang="0">
                    <a:pos x="13" y="60"/>
                  </a:cxn>
                  <a:cxn ang="0">
                    <a:pos x="11" y="53"/>
                  </a:cxn>
                  <a:cxn ang="0">
                    <a:pos x="10" y="45"/>
                  </a:cxn>
                  <a:cxn ang="0">
                    <a:pos x="10" y="37"/>
                  </a:cxn>
                  <a:cxn ang="0">
                    <a:pos x="0" y="37"/>
                  </a:cxn>
                  <a:cxn ang="0">
                    <a:pos x="1" y="45"/>
                  </a:cxn>
                  <a:cxn ang="0">
                    <a:pos x="3" y="53"/>
                  </a:cxn>
                  <a:cxn ang="0">
                    <a:pos x="5" y="62"/>
                  </a:cxn>
                  <a:cxn ang="0">
                    <a:pos x="8" y="67"/>
                  </a:cxn>
                  <a:cxn ang="0">
                    <a:pos x="13" y="70"/>
                  </a:cxn>
                  <a:cxn ang="0">
                    <a:pos x="18" y="72"/>
                  </a:cxn>
                  <a:cxn ang="0">
                    <a:pos x="25" y="72"/>
                  </a:cxn>
                  <a:cxn ang="0">
                    <a:pos x="30" y="72"/>
                  </a:cxn>
                  <a:cxn ang="0">
                    <a:pos x="35" y="70"/>
                  </a:cxn>
                  <a:cxn ang="0">
                    <a:pos x="40" y="67"/>
                  </a:cxn>
                  <a:cxn ang="0">
                    <a:pos x="43" y="62"/>
                  </a:cxn>
                  <a:cxn ang="0">
                    <a:pos x="47" y="53"/>
                  </a:cxn>
                  <a:cxn ang="0">
                    <a:pos x="48" y="45"/>
                  </a:cxn>
                  <a:cxn ang="0">
                    <a:pos x="48" y="37"/>
                  </a:cxn>
                  <a:cxn ang="0">
                    <a:pos x="48" y="27"/>
                  </a:cxn>
                  <a:cxn ang="0">
                    <a:pos x="47" y="18"/>
                  </a:cxn>
                  <a:cxn ang="0">
                    <a:pos x="43" y="10"/>
                  </a:cxn>
                  <a:cxn ang="0">
                    <a:pos x="42" y="6"/>
                  </a:cxn>
                  <a:cxn ang="0">
                    <a:pos x="37" y="3"/>
                  </a:cxn>
                  <a:cxn ang="0">
                    <a:pos x="32" y="0"/>
                  </a:cxn>
                  <a:cxn ang="0">
                    <a:pos x="25" y="0"/>
                  </a:cxn>
                  <a:cxn ang="0">
                    <a:pos x="18" y="0"/>
                  </a:cxn>
                  <a:cxn ang="0">
                    <a:pos x="13" y="3"/>
                  </a:cxn>
                  <a:cxn ang="0">
                    <a:pos x="10" y="6"/>
                  </a:cxn>
                  <a:cxn ang="0">
                    <a:pos x="6" y="10"/>
                  </a:cxn>
                  <a:cxn ang="0">
                    <a:pos x="3" y="18"/>
                  </a:cxn>
                  <a:cxn ang="0">
                    <a:pos x="1" y="27"/>
                  </a:cxn>
                  <a:cxn ang="0">
                    <a:pos x="0" y="37"/>
                  </a:cxn>
                </a:cxnLst>
                <a:rect l="0" t="0" r="r" b="b"/>
                <a:pathLst>
                  <a:path w="48" h="72">
                    <a:moveTo>
                      <a:pt x="10" y="37"/>
                    </a:moveTo>
                    <a:lnTo>
                      <a:pt x="10" y="27"/>
                    </a:lnTo>
                    <a:lnTo>
                      <a:pt x="11" y="18"/>
                    </a:lnTo>
                    <a:lnTo>
                      <a:pt x="13" y="11"/>
                    </a:lnTo>
                    <a:lnTo>
                      <a:pt x="15" y="6"/>
                    </a:lnTo>
                    <a:lnTo>
                      <a:pt x="20" y="5"/>
                    </a:lnTo>
                    <a:lnTo>
                      <a:pt x="25" y="3"/>
                    </a:lnTo>
                    <a:lnTo>
                      <a:pt x="30" y="5"/>
                    </a:lnTo>
                    <a:lnTo>
                      <a:pt x="33" y="8"/>
                    </a:lnTo>
                    <a:lnTo>
                      <a:pt x="37" y="13"/>
                    </a:lnTo>
                    <a:lnTo>
                      <a:pt x="38" y="20"/>
                    </a:lnTo>
                    <a:lnTo>
                      <a:pt x="40" y="27"/>
                    </a:lnTo>
                    <a:lnTo>
                      <a:pt x="40" y="37"/>
                    </a:lnTo>
                    <a:lnTo>
                      <a:pt x="40" y="45"/>
                    </a:lnTo>
                    <a:lnTo>
                      <a:pt x="38" y="53"/>
                    </a:lnTo>
                    <a:lnTo>
                      <a:pt x="37" y="60"/>
                    </a:lnTo>
                    <a:lnTo>
                      <a:pt x="33" y="65"/>
                    </a:lnTo>
                    <a:lnTo>
                      <a:pt x="30" y="69"/>
                    </a:lnTo>
                    <a:lnTo>
                      <a:pt x="25" y="69"/>
                    </a:lnTo>
                    <a:lnTo>
                      <a:pt x="20" y="69"/>
                    </a:lnTo>
                    <a:lnTo>
                      <a:pt x="15" y="65"/>
                    </a:lnTo>
                    <a:lnTo>
                      <a:pt x="13" y="60"/>
                    </a:lnTo>
                    <a:lnTo>
                      <a:pt x="11" y="53"/>
                    </a:lnTo>
                    <a:lnTo>
                      <a:pt x="10" y="45"/>
                    </a:lnTo>
                    <a:lnTo>
                      <a:pt x="10" y="37"/>
                    </a:lnTo>
                    <a:close/>
                    <a:moveTo>
                      <a:pt x="0" y="37"/>
                    </a:moveTo>
                    <a:lnTo>
                      <a:pt x="1" y="45"/>
                    </a:lnTo>
                    <a:lnTo>
                      <a:pt x="3" y="53"/>
                    </a:lnTo>
                    <a:lnTo>
                      <a:pt x="5" y="62"/>
                    </a:lnTo>
                    <a:lnTo>
                      <a:pt x="8" y="67"/>
                    </a:lnTo>
                    <a:lnTo>
                      <a:pt x="13" y="70"/>
                    </a:lnTo>
                    <a:lnTo>
                      <a:pt x="18" y="72"/>
                    </a:lnTo>
                    <a:lnTo>
                      <a:pt x="25" y="72"/>
                    </a:lnTo>
                    <a:lnTo>
                      <a:pt x="30" y="72"/>
                    </a:lnTo>
                    <a:lnTo>
                      <a:pt x="35" y="70"/>
                    </a:lnTo>
                    <a:lnTo>
                      <a:pt x="40" y="67"/>
                    </a:lnTo>
                    <a:lnTo>
                      <a:pt x="43" y="62"/>
                    </a:lnTo>
                    <a:lnTo>
                      <a:pt x="47" y="53"/>
                    </a:lnTo>
                    <a:lnTo>
                      <a:pt x="48" y="45"/>
                    </a:lnTo>
                    <a:lnTo>
                      <a:pt x="48" y="37"/>
                    </a:lnTo>
                    <a:lnTo>
                      <a:pt x="48" y="27"/>
                    </a:lnTo>
                    <a:lnTo>
                      <a:pt x="47" y="18"/>
                    </a:lnTo>
                    <a:lnTo>
                      <a:pt x="43" y="10"/>
                    </a:lnTo>
                    <a:lnTo>
                      <a:pt x="42" y="6"/>
                    </a:lnTo>
                    <a:lnTo>
                      <a:pt x="37" y="3"/>
                    </a:lnTo>
                    <a:lnTo>
                      <a:pt x="32" y="0"/>
                    </a:lnTo>
                    <a:lnTo>
                      <a:pt x="25" y="0"/>
                    </a:lnTo>
                    <a:lnTo>
                      <a:pt x="18" y="0"/>
                    </a:lnTo>
                    <a:lnTo>
                      <a:pt x="13" y="3"/>
                    </a:lnTo>
                    <a:lnTo>
                      <a:pt x="10" y="6"/>
                    </a:lnTo>
                    <a:lnTo>
                      <a:pt x="6" y="10"/>
                    </a:lnTo>
                    <a:lnTo>
                      <a:pt x="3" y="18"/>
                    </a:lnTo>
                    <a:lnTo>
                      <a:pt x="1" y="27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710" name="Rectangle 502"/>
              <p:cNvSpPr>
                <a:spLocks noChangeArrowheads="1"/>
              </p:cNvSpPr>
              <p:nvPr/>
            </p:nvSpPr>
            <p:spPr bwMode="auto">
              <a:xfrm>
                <a:off x="4641" y="3067"/>
                <a:ext cx="25" cy="7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711" name="Freeform 503"/>
              <p:cNvSpPr>
                <a:spLocks noEditPoints="1"/>
              </p:cNvSpPr>
              <p:nvPr/>
            </p:nvSpPr>
            <p:spPr bwMode="auto">
              <a:xfrm>
                <a:off x="4678" y="3024"/>
                <a:ext cx="44" cy="72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24" y="1"/>
                  </a:cxn>
                  <a:cxn ang="0">
                    <a:pos x="12" y="6"/>
                  </a:cxn>
                  <a:cxn ang="0">
                    <a:pos x="2" y="25"/>
                  </a:cxn>
                  <a:cxn ang="0">
                    <a:pos x="0" y="50"/>
                  </a:cxn>
                  <a:cxn ang="0">
                    <a:pos x="3" y="62"/>
                  </a:cxn>
                  <a:cxn ang="0">
                    <a:pos x="10" y="69"/>
                  </a:cxn>
                  <a:cxn ang="0">
                    <a:pos x="22" y="72"/>
                  </a:cxn>
                  <a:cxn ang="0">
                    <a:pos x="34" y="69"/>
                  </a:cxn>
                  <a:cxn ang="0">
                    <a:pos x="42" y="60"/>
                  </a:cxn>
                  <a:cxn ang="0">
                    <a:pos x="44" y="48"/>
                  </a:cxn>
                  <a:cxn ang="0">
                    <a:pos x="42" y="38"/>
                  </a:cxn>
                  <a:cxn ang="0">
                    <a:pos x="37" y="33"/>
                  </a:cxn>
                  <a:cxn ang="0">
                    <a:pos x="30" y="30"/>
                  </a:cxn>
                  <a:cxn ang="0">
                    <a:pos x="25" y="28"/>
                  </a:cxn>
                  <a:cxn ang="0">
                    <a:pos x="13" y="32"/>
                  </a:cxn>
                  <a:cxn ang="0">
                    <a:pos x="8" y="38"/>
                  </a:cxn>
                  <a:cxn ang="0">
                    <a:pos x="8" y="28"/>
                  </a:cxn>
                  <a:cxn ang="0">
                    <a:pos x="15" y="11"/>
                  </a:cxn>
                  <a:cxn ang="0">
                    <a:pos x="25" y="5"/>
                  </a:cxn>
                  <a:cxn ang="0">
                    <a:pos x="32" y="3"/>
                  </a:cxn>
                  <a:cxn ang="0">
                    <a:pos x="35" y="3"/>
                  </a:cxn>
                  <a:cxn ang="0">
                    <a:pos x="35" y="50"/>
                  </a:cxn>
                  <a:cxn ang="0">
                    <a:pos x="34" y="60"/>
                  </a:cxn>
                  <a:cxn ang="0">
                    <a:pos x="29" y="67"/>
                  </a:cxn>
                  <a:cxn ang="0">
                    <a:pos x="22" y="69"/>
                  </a:cxn>
                  <a:cxn ang="0">
                    <a:pos x="15" y="67"/>
                  </a:cxn>
                  <a:cxn ang="0">
                    <a:pos x="10" y="60"/>
                  </a:cxn>
                  <a:cxn ang="0">
                    <a:pos x="8" y="50"/>
                  </a:cxn>
                  <a:cxn ang="0">
                    <a:pos x="10" y="42"/>
                  </a:cxn>
                  <a:cxn ang="0">
                    <a:pos x="15" y="35"/>
                  </a:cxn>
                  <a:cxn ang="0">
                    <a:pos x="22" y="33"/>
                  </a:cxn>
                  <a:cxn ang="0">
                    <a:pos x="30" y="35"/>
                  </a:cxn>
                  <a:cxn ang="0">
                    <a:pos x="35" y="43"/>
                  </a:cxn>
                </a:cxnLst>
                <a:rect l="0" t="0" r="r" b="b"/>
                <a:pathLst>
                  <a:path w="44" h="72">
                    <a:moveTo>
                      <a:pt x="34" y="0"/>
                    </a:moveTo>
                    <a:lnTo>
                      <a:pt x="32" y="0"/>
                    </a:lnTo>
                    <a:lnTo>
                      <a:pt x="30" y="0"/>
                    </a:lnTo>
                    <a:lnTo>
                      <a:pt x="24" y="1"/>
                    </a:lnTo>
                    <a:lnTo>
                      <a:pt x="17" y="3"/>
                    </a:lnTo>
                    <a:lnTo>
                      <a:pt x="12" y="6"/>
                    </a:lnTo>
                    <a:lnTo>
                      <a:pt x="7" y="11"/>
                    </a:lnTo>
                    <a:lnTo>
                      <a:pt x="2" y="25"/>
                    </a:lnTo>
                    <a:lnTo>
                      <a:pt x="0" y="42"/>
                    </a:lnTo>
                    <a:lnTo>
                      <a:pt x="0" y="50"/>
                    </a:lnTo>
                    <a:lnTo>
                      <a:pt x="2" y="57"/>
                    </a:lnTo>
                    <a:lnTo>
                      <a:pt x="3" y="62"/>
                    </a:lnTo>
                    <a:lnTo>
                      <a:pt x="7" y="65"/>
                    </a:lnTo>
                    <a:lnTo>
                      <a:pt x="10" y="69"/>
                    </a:lnTo>
                    <a:lnTo>
                      <a:pt x="15" y="72"/>
                    </a:lnTo>
                    <a:lnTo>
                      <a:pt x="22" y="72"/>
                    </a:lnTo>
                    <a:lnTo>
                      <a:pt x="29" y="72"/>
                    </a:lnTo>
                    <a:lnTo>
                      <a:pt x="34" y="69"/>
                    </a:lnTo>
                    <a:lnTo>
                      <a:pt x="39" y="65"/>
                    </a:lnTo>
                    <a:lnTo>
                      <a:pt x="42" y="60"/>
                    </a:lnTo>
                    <a:lnTo>
                      <a:pt x="44" y="55"/>
                    </a:lnTo>
                    <a:lnTo>
                      <a:pt x="44" y="48"/>
                    </a:lnTo>
                    <a:lnTo>
                      <a:pt x="44" y="43"/>
                    </a:lnTo>
                    <a:lnTo>
                      <a:pt x="42" y="38"/>
                    </a:lnTo>
                    <a:lnTo>
                      <a:pt x="40" y="35"/>
                    </a:lnTo>
                    <a:lnTo>
                      <a:pt x="37" y="33"/>
                    </a:lnTo>
                    <a:lnTo>
                      <a:pt x="34" y="30"/>
                    </a:lnTo>
                    <a:lnTo>
                      <a:pt x="30" y="30"/>
                    </a:lnTo>
                    <a:lnTo>
                      <a:pt x="27" y="28"/>
                    </a:lnTo>
                    <a:lnTo>
                      <a:pt x="25" y="28"/>
                    </a:lnTo>
                    <a:lnTo>
                      <a:pt x="18" y="30"/>
                    </a:lnTo>
                    <a:lnTo>
                      <a:pt x="13" y="32"/>
                    </a:lnTo>
                    <a:lnTo>
                      <a:pt x="10" y="35"/>
                    </a:lnTo>
                    <a:lnTo>
                      <a:pt x="8" y="38"/>
                    </a:lnTo>
                    <a:lnTo>
                      <a:pt x="8" y="38"/>
                    </a:lnTo>
                    <a:lnTo>
                      <a:pt x="8" y="28"/>
                    </a:lnTo>
                    <a:lnTo>
                      <a:pt x="13" y="16"/>
                    </a:lnTo>
                    <a:lnTo>
                      <a:pt x="15" y="11"/>
                    </a:lnTo>
                    <a:lnTo>
                      <a:pt x="20" y="6"/>
                    </a:lnTo>
                    <a:lnTo>
                      <a:pt x="25" y="5"/>
                    </a:lnTo>
                    <a:lnTo>
                      <a:pt x="30" y="3"/>
                    </a:lnTo>
                    <a:lnTo>
                      <a:pt x="32" y="3"/>
                    </a:lnTo>
                    <a:lnTo>
                      <a:pt x="35" y="5"/>
                    </a:lnTo>
                    <a:lnTo>
                      <a:pt x="35" y="3"/>
                    </a:lnTo>
                    <a:lnTo>
                      <a:pt x="34" y="0"/>
                    </a:lnTo>
                    <a:close/>
                    <a:moveTo>
                      <a:pt x="35" y="50"/>
                    </a:moveTo>
                    <a:lnTo>
                      <a:pt x="35" y="55"/>
                    </a:lnTo>
                    <a:lnTo>
                      <a:pt x="34" y="60"/>
                    </a:lnTo>
                    <a:lnTo>
                      <a:pt x="32" y="63"/>
                    </a:lnTo>
                    <a:lnTo>
                      <a:pt x="29" y="67"/>
                    </a:lnTo>
                    <a:lnTo>
                      <a:pt x="25" y="69"/>
                    </a:lnTo>
                    <a:lnTo>
                      <a:pt x="22" y="69"/>
                    </a:lnTo>
                    <a:lnTo>
                      <a:pt x="18" y="69"/>
                    </a:lnTo>
                    <a:lnTo>
                      <a:pt x="15" y="67"/>
                    </a:lnTo>
                    <a:lnTo>
                      <a:pt x="12" y="63"/>
                    </a:lnTo>
                    <a:lnTo>
                      <a:pt x="10" y="60"/>
                    </a:lnTo>
                    <a:lnTo>
                      <a:pt x="8" y="55"/>
                    </a:lnTo>
                    <a:lnTo>
                      <a:pt x="8" y="50"/>
                    </a:lnTo>
                    <a:lnTo>
                      <a:pt x="8" y="45"/>
                    </a:lnTo>
                    <a:lnTo>
                      <a:pt x="10" y="42"/>
                    </a:lnTo>
                    <a:lnTo>
                      <a:pt x="12" y="38"/>
                    </a:lnTo>
                    <a:lnTo>
                      <a:pt x="15" y="35"/>
                    </a:lnTo>
                    <a:lnTo>
                      <a:pt x="18" y="33"/>
                    </a:lnTo>
                    <a:lnTo>
                      <a:pt x="22" y="33"/>
                    </a:lnTo>
                    <a:lnTo>
                      <a:pt x="27" y="33"/>
                    </a:lnTo>
                    <a:lnTo>
                      <a:pt x="30" y="35"/>
                    </a:lnTo>
                    <a:lnTo>
                      <a:pt x="32" y="38"/>
                    </a:lnTo>
                    <a:lnTo>
                      <a:pt x="35" y="43"/>
                    </a:lnTo>
                    <a:lnTo>
                      <a:pt x="35" y="5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712" name="Freeform 504"/>
              <p:cNvSpPr>
                <a:spLocks noEditPoints="1"/>
              </p:cNvSpPr>
              <p:nvPr/>
            </p:nvSpPr>
            <p:spPr bwMode="auto">
              <a:xfrm>
                <a:off x="4733" y="3024"/>
                <a:ext cx="49" cy="72"/>
              </a:xfrm>
              <a:custGeom>
                <a:avLst/>
                <a:gdLst/>
                <a:ahLst/>
                <a:cxnLst>
                  <a:cxn ang="0">
                    <a:pos x="10" y="37"/>
                  </a:cxn>
                  <a:cxn ang="0">
                    <a:pos x="10" y="27"/>
                  </a:cxn>
                  <a:cxn ang="0">
                    <a:pos x="10" y="18"/>
                  </a:cxn>
                  <a:cxn ang="0">
                    <a:pos x="14" y="11"/>
                  </a:cxn>
                  <a:cxn ang="0">
                    <a:pos x="16" y="6"/>
                  </a:cxn>
                  <a:cxn ang="0">
                    <a:pos x="21" y="5"/>
                  </a:cxn>
                  <a:cxn ang="0">
                    <a:pos x="26" y="3"/>
                  </a:cxn>
                  <a:cxn ang="0">
                    <a:pos x="31" y="5"/>
                  </a:cxn>
                  <a:cxn ang="0">
                    <a:pos x="34" y="8"/>
                  </a:cxn>
                  <a:cxn ang="0">
                    <a:pos x="37" y="13"/>
                  </a:cxn>
                  <a:cxn ang="0">
                    <a:pos x="39" y="20"/>
                  </a:cxn>
                  <a:cxn ang="0">
                    <a:pos x="41" y="27"/>
                  </a:cxn>
                  <a:cxn ang="0">
                    <a:pos x="41" y="37"/>
                  </a:cxn>
                  <a:cxn ang="0">
                    <a:pos x="41" y="45"/>
                  </a:cxn>
                  <a:cxn ang="0">
                    <a:pos x="39" y="53"/>
                  </a:cxn>
                  <a:cxn ang="0">
                    <a:pos x="37" y="60"/>
                  </a:cxn>
                  <a:cxn ang="0">
                    <a:pos x="34" y="65"/>
                  </a:cxn>
                  <a:cxn ang="0">
                    <a:pos x="31" y="69"/>
                  </a:cxn>
                  <a:cxn ang="0">
                    <a:pos x="26" y="69"/>
                  </a:cxn>
                  <a:cxn ang="0">
                    <a:pos x="21" y="69"/>
                  </a:cxn>
                  <a:cxn ang="0">
                    <a:pos x="16" y="65"/>
                  </a:cxn>
                  <a:cxn ang="0">
                    <a:pos x="14" y="60"/>
                  </a:cxn>
                  <a:cxn ang="0">
                    <a:pos x="10" y="53"/>
                  </a:cxn>
                  <a:cxn ang="0">
                    <a:pos x="10" y="45"/>
                  </a:cxn>
                  <a:cxn ang="0">
                    <a:pos x="10" y="37"/>
                  </a:cxn>
                  <a:cxn ang="0">
                    <a:pos x="0" y="37"/>
                  </a:cxn>
                  <a:cxn ang="0">
                    <a:pos x="2" y="45"/>
                  </a:cxn>
                  <a:cxn ang="0">
                    <a:pos x="4" y="53"/>
                  </a:cxn>
                  <a:cxn ang="0">
                    <a:pos x="5" y="62"/>
                  </a:cxn>
                  <a:cxn ang="0">
                    <a:pos x="9" y="67"/>
                  </a:cxn>
                  <a:cxn ang="0">
                    <a:pos x="14" y="70"/>
                  </a:cxn>
                  <a:cxn ang="0">
                    <a:pos x="19" y="72"/>
                  </a:cxn>
                  <a:cxn ang="0">
                    <a:pos x="26" y="72"/>
                  </a:cxn>
                  <a:cxn ang="0">
                    <a:pos x="31" y="72"/>
                  </a:cxn>
                  <a:cxn ang="0">
                    <a:pos x="36" y="70"/>
                  </a:cxn>
                  <a:cxn ang="0">
                    <a:pos x="41" y="67"/>
                  </a:cxn>
                  <a:cxn ang="0">
                    <a:pos x="44" y="62"/>
                  </a:cxn>
                  <a:cxn ang="0">
                    <a:pos x="46" y="53"/>
                  </a:cxn>
                  <a:cxn ang="0">
                    <a:pos x="49" y="45"/>
                  </a:cxn>
                  <a:cxn ang="0">
                    <a:pos x="49" y="37"/>
                  </a:cxn>
                  <a:cxn ang="0">
                    <a:pos x="49" y="27"/>
                  </a:cxn>
                  <a:cxn ang="0">
                    <a:pos x="47" y="18"/>
                  </a:cxn>
                  <a:cxn ang="0">
                    <a:pos x="44" y="10"/>
                  </a:cxn>
                  <a:cxn ang="0">
                    <a:pos x="41" y="6"/>
                  </a:cxn>
                  <a:cxn ang="0">
                    <a:pos x="37" y="3"/>
                  </a:cxn>
                  <a:cxn ang="0">
                    <a:pos x="32" y="0"/>
                  </a:cxn>
                  <a:cxn ang="0">
                    <a:pos x="26" y="0"/>
                  </a:cxn>
                  <a:cxn ang="0">
                    <a:pos x="19" y="0"/>
                  </a:cxn>
                  <a:cxn ang="0">
                    <a:pos x="14" y="3"/>
                  </a:cxn>
                  <a:cxn ang="0">
                    <a:pos x="9" y="6"/>
                  </a:cxn>
                  <a:cxn ang="0">
                    <a:pos x="7" y="10"/>
                  </a:cxn>
                  <a:cxn ang="0">
                    <a:pos x="4" y="18"/>
                  </a:cxn>
                  <a:cxn ang="0">
                    <a:pos x="2" y="27"/>
                  </a:cxn>
                  <a:cxn ang="0">
                    <a:pos x="0" y="37"/>
                  </a:cxn>
                </a:cxnLst>
                <a:rect l="0" t="0" r="r" b="b"/>
                <a:pathLst>
                  <a:path w="49" h="72">
                    <a:moveTo>
                      <a:pt x="10" y="37"/>
                    </a:moveTo>
                    <a:lnTo>
                      <a:pt x="10" y="27"/>
                    </a:lnTo>
                    <a:lnTo>
                      <a:pt x="10" y="18"/>
                    </a:lnTo>
                    <a:lnTo>
                      <a:pt x="14" y="11"/>
                    </a:lnTo>
                    <a:lnTo>
                      <a:pt x="16" y="6"/>
                    </a:lnTo>
                    <a:lnTo>
                      <a:pt x="21" y="5"/>
                    </a:lnTo>
                    <a:lnTo>
                      <a:pt x="26" y="3"/>
                    </a:lnTo>
                    <a:lnTo>
                      <a:pt x="31" y="5"/>
                    </a:lnTo>
                    <a:lnTo>
                      <a:pt x="34" y="8"/>
                    </a:lnTo>
                    <a:lnTo>
                      <a:pt x="37" y="13"/>
                    </a:lnTo>
                    <a:lnTo>
                      <a:pt x="39" y="20"/>
                    </a:lnTo>
                    <a:lnTo>
                      <a:pt x="41" y="27"/>
                    </a:lnTo>
                    <a:lnTo>
                      <a:pt x="41" y="37"/>
                    </a:lnTo>
                    <a:lnTo>
                      <a:pt x="41" y="45"/>
                    </a:lnTo>
                    <a:lnTo>
                      <a:pt x="39" y="53"/>
                    </a:lnTo>
                    <a:lnTo>
                      <a:pt x="37" y="60"/>
                    </a:lnTo>
                    <a:lnTo>
                      <a:pt x="34" y="65"/>
                    </a:lnTo>
                    <a:lnTo>
                      <a:pt x="31" y="69"/>
                    </a:lnTo>
                    <a:lnTo>
                      <a:pt x="26" y="69"/>
                    </a:lnTo>
                    <a:lnTo>
                      <a:pt x="21" y="69"/>
                    </a:lnTo>
                    <a:lnTo>
                      <a:pt x="16" y="65"/>
                    </a:lnTo>
                    <a:lnTo>
                      <a:pt x="14" y="60"/>
                    </a:lnTo>
                    <a:lnTo>
                      <a:pt x="10" y="53"/>
                    </a:lnTo>
                    <a:lnTo>
                      <a:pt x="10" y="45"/>
                    </a:lnTo>
                    <a:lnTo>
                      <a:pt x="10" y="37"/>
                    </a:lnTo>
                    <a:close/>
                    <a:moveTo>
                      <a:pt x="0" y="37"/>
                    </a:moveTo>
                    <a:lnTo>
                      <a:pt x="2" y="45"/>
                    </a:lnTo>
                    <a:lnTo>
                      <a:pt x="4" y="53"/>
                    </a:lnTo>
                    <a:lnTo>
                      <a:pt x="5" y="62"/>
                    </a:lnTo>
                    <a:lnTo>
                      <a:pt x="9" y="67"/>
                    </a:lnTo>
                    <a:lnTo>
                      <a:pt x="14" y="70"/>
                    </a:lnTo>
                    <a:lnTo>
                      <a:pt x="19" y="72"/>
                    </a:lnTo>
                    <a:lnTo>
                      <a:pt x="26" y="72"/>
                    </a:lnTo>
                    <a:lnTo>
                      <a:pt x="31" y="72"/>
                    </a:lnTo>
                    <a:lnTo>
                      <a:pt x="36" y="70"/>
                    </a:lnTo>
                    <a:lnTo>
                      <a:pt x="41" y="67"/>
                    </a:lnTo>
                    <a:lnTo>
                      <a:pt x="44" y="62"/>
                    </a:lnTo>
                    <a:lnTo>
                      <a:pt x="46" y="53"/>
                    </a:lnTo>
                    <a:lnTo>
                      <a:pt x="49" y="45"/>
                    </a:lnTo>
                    <a:lnTo>
                      <a:pt x="49" y="37"/>
                    </a:lnTo>
                    <a:lnTo>
                      <a:pt x="49" y="27"/>
                    </a:lnTo>
                    <a:lnTo>
                      <a:pt x="47" y="18"/>
                    </a:lnTo>
                    <a:lnTo>
                      <a:pt x="44" y="10"/>
                    </a:lnTo>
                    <a:lnTo>
                      <a:pt x="41" y="6"/>
                    </a:lnTo>
                    <a:lnTo>
                      <a:pt x="37" y="3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19" y="0"/>
                    </a:lnTo>
                    <a:lnTo>
                      <a:pt x="14" y="3"/>
                    </a:lnTo>
                    <a:lnTo>
                      <a:pt x="9" y="6"/>
                    </a:lnTo>
                    <a:lnTo>
                      <a:pt x="7" y="10"/>
                    </a:lnTo>
                    <a:lnTo>
                      <a:pt x="4" y="18"/>
                    </a:lnTo>
                    <a:lnTo>
                      <a:pt x="2" y="27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713" name="Rectangle 505"/>
              <p:cNvSpPr>
                <a:spLocks noChangeArrowheads="1"/>
              </p:cNvSpPr>
              <p:nvPr/>
            </p:nvSpPr>
            <p:spPr bwMode="auto">
              <a:xfrm>
                <a:off x="4252" y="3140"/>
                <a:ext cx="225" cy="112"/>
              </a:xfrm>
              <a:prstGeom prst="rect">
                <a:avLst/>
              </a:prstGeom>
              <a:solidFill>
                <a:srgbClr val="F5DEB3"/>
              </a:solidFill>
              <a:ln w="0">
                <a:solidFill>
                  <a:srgbClr val="F5DEB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714" name="Rectangle 506"/>
              <p:cNvSpPr>
                <a:spLocks noChangeArrowheads="1"/>
              </p:cNvSpPr>
              <p:nvPr/>
            </p:nvSpPr>
            <p:spPr bwMode="auto">
              <a:xfrm>
                <a:off x="4252" y="3140"/>
                <a:ext cx="225" cy="112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715" name="Freeform 507"/>
              <p:cNvSpPr>
                <a:spLocks noEditPoints="1"/>
              </p:cNvSpPr>
              <p:nvPr/>
            </p:nvSpPr>
            <p:spPr bwMode="auto">
              <a:xfrm>
                <a:off x="4520" y="3150"/>
                <a:ext cx="49" cy="70"/>
              </a:xfrm>
              <a:custGeom>
                <a:avLst/>
                <a:gdLst/>
                <a:ahLst/>
                <a:cxnLst>
                  <a:cxn ang="0">
                    <a:pos x="0" y="52"/>
                  </a:cxn>
                  <a:cxn ang="0">
                    <a:pos x="17" y="52"/>
                  </a:cxn>
                  <a:cxn ang="0">
                    <a:pos x="32" y="50"/>
                  </a:cxn>
                  <a:cxn ang="0">
                    <a:pos x="32" y="55"/>
                  </a:cxn>
                  <a:cxn ang="0">
                    <a:pos x="32" y="63"/>
                  </a:cxn>
                  <a:cxn ang="0">
                    <a:pos x="32" y="70"/>
                  </a:cxn>
                  <a:cxn ang="0">
                    <a:pos x="34" y="70"/>
                  </a:cxn>
                  <a:cxn ang="0">
                    <a:pos x="35" y="70"/>
                  </a:cxn>
                  <a:cxn ang="0">
                    <a:pos x="39" y="70"/>
                  </a:cxn>
                  <a:cxn ang="0">
                    <a:pos x="41" y="70"/>
                  </a:cxn>
                  <a:cxn ang="0">
                    <a:pos x="41" y="63"/>
                  </a:cxn>
                  <a:cxn ang="0">
                    <a:pos x="41" y="55"/>
                  </a:cxn>
                  <a:cxn ang="0">
                    <a:pos x="41" y="50"/>
                  </a:cxn>
                  <a:cxn ang="0">
                    <a:pos x="46" y="52"/>
                  </a:cxn>
                  <a:cxn ang="0">
                    <a:pos x="49" y="52"/>
                  </a:cxn>
                  <a:cxn ang="0">
                    <a:pos x="49" y="50"/>
                  </a:cxn>
                  <a:cxn ang="0">
                    <a:pos x="49" y="48"/>
                  </a:cxn>
                  <a:cxn ang="0">
                    <a:pos x="49" y="47"/>
                  </a:cxn>
                  <a:cxn ang="0">
                    <a:pos x="49" y="45"/>
                  </a:cxn>
                  <a:cxn ang="0">
                    <a:pos x="46" y="45"/>
                  </a:cxn>
                  <a:cxn ang="0">
                    <a:pos x="41" y="45"/>
                  </a:cxn>
                  <a:cxn ang="0">
                    <a:pos x="41" y="21"/>
                  </a:cxn>
                  <a:cxn ang="0">
                    <a:pos x="41" y="0"/>
                  </a:cxn>
                  <a:cxn ang="0">
                    <a:pos x="39" y="1"/>
                  </a:cxn>
                  <a:cxn ang="0">
                    <a:pos x="37" y="1"/>
                  </a:cxn>
                  <a:cxn ang="0">
                    <a:pos x="35" y="1"/>
                  </a:cxn>
                  <a:cxn ang="0">
                    <a:pos x="34" y="0"/>
                  </a:cxn>
                  <a:cxn ang="0">
                    <a:pos x="19" y="21"/>
                  </a:cxn>
                  <a:cxn ang="0">
                    <a:pos x="0" y="50"/>
                  </a:cxn>
                  <a:cxn ang="0">
                    <a:pos x="0" y="52"/>
                  </a:cxn>
                  <a:cxn ang="0">
                    <a:pos x="32" y="45"/>
                  </a:cxn>
                  <a:cxn ang="0">
                    <a:pos x="9" y="45"/>
                  </a:cxn>
                  <a:cxn ang="0">
                    <a:pos x="20" y="28"/>
                  </a:cxn>
                  <a:cxn ang="0">
                    <a:pos x="32" y="10"/>
                  </a:cxn>
                  <a:cxn ang="0">
                    <a:pos x="32" y="10"/>
                  </a:cxn>
                  <a:cxn ang="0">
                    <a:pos x="32" y="45"/>
                  </a:cxn>
                </a:cxnLst>
                <a:rect l="0" t="0" r="r" b="b"/>
                <a:pathLst>
                  <a:path w="49" h="70">
                    <a:moveTo>
                      <a:pt x="0" y="52"/>
                    </a:moveTo>
                    <a:lnTo>
                      <a:pt x="17" y="52"/>
                    </a:lnTo>
                    <a:lnTo>
                      <a:pt x="32" y="50"/>
                    </a:lnTo>
                    <a:lnTo>
                      <a:pt x="32" y="55"/>
                    </a:lnTo>
                    <a:lnTo>
                      <a:pt x="32" y="63"/>
                    </a:lnTo>
                    <a:lnTo>
                      <a:pt x="32" y="70"/>
                    </a:lnTo>
                    <a:lnTo>
                      <a:pt x="34" y="70"/>
                    </a:lnTo>
                    <a:lnTo>
                      <a:pt x="35" y="70"/>
                    </a:lnTo>
                    <a:lnTo>
                      <a:pt x="39" y="70"/>
                    </a:lnTo>
                    <a:lnTo>
                      <a:pt x="41" y="70"/>
                    </a:lnTo>
                    <a:lnTo>
                      <a:pt x="41" y="63"/>
                    </a:lnTo>
                    <a:lnTo>
                      <a:pt x="41" y="55"/>
                    </a:lnTo>
                    <a:lnTo>
                      <a:pt x="41" y="50"/>
                    </a:lnTo>
                    <a:lnTo>
                      <a:pt x="46" y="52"/>
                    </a:lnTo>
                    <a:lnTo>
                      <a:pt x="49" y="52"/>
                    </a:lnTo>
                    <a:lnTo>
                      <a:pt x="49" y="50"/>
                    </a:lnTo>
                    <a:lnTo>
                      <a:pt x="49" y="48"/>
                    </a:lnTo>
                    <a:lnTo>
                      <a:pt x="49" y="47"/>
                    </a:lnTo>
                    <a:lnTo>
                      <a:pt x="49" y="45"/>
                    </a:lnTo>
                    <a:lnTo>
                      <a:pt x="46" y="45"/>
                    </a:lnTo>
                    <a:lnTo>
                      <a:pt x="41" y="45"/>
                    </a:lnTo>
                    <a:lnTo>
                      <a:pt x="41" y="21"/>
                    </a:lnTo>
                    <a:lnTo>
                      <a:pt x="41" y="0"/>
                    </a:lnTo>
                    <a:lnTo>
                      <a:pt x="39" y="1"/>
                    </a:lnTo>
                    <a:lnTo>
                      <a:pt x="37" y="1"/>
                    </a:lnTo>
                    <a:lnTo>
                      <a:pt x="35" y="1"/>
                    </a:lnTo>
                    <a:lnTo>
                      <a:pt x="34" y="0"/>
                    </a:lnTo>
                    <a:lnTo>
                      <a:pt x="19" y="21"/>
                    </a:lnTo>
                    <a:lnTo>
                      <a:pt x="0" y="50"/>
                    </a:lnTo>
                    <a:lnTo>
                      <a:pt x="0" y="52"/>
                    </a:lnTo>
                    <a:close/>
                    <a:moveTo>
                      <a:pt x="32" y="45"/>
                    </a:moveTo>
                    <a:lnTo>
                      <a:pt x="9" y="45"/>
                    </a:lnTo>
                    <a:lnTo>
                      <a:pt x="20" y="28"/>
                    </a:lnTo>
                    <a:lnTo>
                      <a:pt x="32" y="10"/>
                    </a:lnTo>
                    <a:lnTo>
                      <a:pt x="32" y="10"/>
                    </a:lnTo>
                    <a:lnTo>
                      <a:pt x="32" y="4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716" name="Freeform 508"/>
              <p:cNvSpPr>
                <a:spLocks noEditPoints="1"/>
              </p:cNvSpPr>
              <p:nvPr/>
            </p:nvSpPr>
            <p:spPr bwMode="auto">
              <a:xfrm>
                <a:off x="4581" y="3150"/>
                <a:ext cx="48" cy="72"/>
              </a:xfrm>
              <a:custGeom>
                <a:avLst/>
                <a:gdLst/>
                <a:ahLst/>
                <a:cxnLst>
                  <a:cxn ang="0">
                    <a:pos x="10" y="37"/>
                  </a:cxn>
                  <a:cxn ang="0">
                    <a:pos x="10" y="26"/>
                  </a:cxn>
                  <a:cxn ang="0">
                    <a:pos x="11" y="18"/>
                  </a:cxn>
                  <a:cxn ang="0">
                    <a:pos x="13" y="11"/>
                  </a:cxn>
                  <a:cxn ang="0">
                    <a:pos x="15" y="6"/>
                  </a:cxn>
                  <a:cxn ang="0">
                    <a:pos x="20" y="5"/>
                  </a:cxn>
                  <a:cxn ang="0">
                    <a:pos x="25" y="3"/>
                  </a:cxn>
                  <a:cxn ang="0">
                    <a:pos x="30" y="5"/>
                  </a:cxn>
                  <a:cxn ang="0">
                    <a:pos x="33" y="6"/>
                  </a:cxn>
                  <a:cxn ang="0">
                    <a:pos x="37" y="13"/>
                  </a:cxn>
                  <a:cxn ang="0">
                    <a:pos x="38" y="20"/>
                  </a:cxn>
                  <a:cxn ang="0">
                    <a:pos x="40" y="26"/>
                  </a:cxn>
                  <a:cxn ang="0">
                    <a:pos x="40" y="37"/>
                  </a:cxn>
                  <a:cxn ang="0">
                    <a:pos x="40" y="45"/>
                  </a:cxn>
                  <a:cxn ang="0">
                    <a:pos x="38" y="52"/>
                  </a:cxn>
                  <a:cxn ang="0">
                    <a:pos x="37" y="58"/>
                  </a:cxn>
                  <a:cxn ang="0">
                    <a:pos x="33" y="65"/>
                  </a:cxn>
                  <a:cxn ang="0">
                    <a:pos x="30" y="67"/>
                  </a:cxn>
                  <a:cxn ang="0">
                    <a:pos x="25" y="68"/>
                  </a:cxn>
                  <a:cxn ang="0">
                    <a:pos x="20" y="67"/>
                  </a:cxn>
                  <a:cxn ang="0">
                    <a:pos x="15" y="65"/>
                  </a:cxn>
                  <a:cxn ang="0">
                    <a:pos x="13" y="58"/>
                  </a:cxn>
                  <a:cxn ang="0">
                    <a:pos x="11" y="52"/>
                  </a:cxn>
                  <a:cxn ang="0">
                    <a:pos x="10" y="45"/>
                  </a:cxn>
                  <a:cxn ang="0">
                    <a:pos x="10" y="37"/>
                  </a:cxn>
                  <a:cxn ang="0">
                    <a:pos x="0" y="37"/>
                  </a:cxn>
                  <a:cxn ang="0">
                    <a:pos x="1" y="45"/>
                  </a:cxn>
                  <a:cxn ang="0">
                    <a:pos x="3" y="53"/>
                  </a:cxn>
                  <a:cxn ang="0">
                    <a:pos x="5" y="62"/>
                  </a:cxn>
                  <a:cxn ang="0">
                    <a:pos x="8" y="65"/>
                  </a:cxn>
                  <a:cxn ang="0">
                    <a:pos x="13" y="68"/>
                  </a:cxn>
                  <a:cxn ang="0">
                    <a:pos x="18" y="72"/>
                  </a:cxn>
                  <a:cxn ang="0">
                    <a:pos x="25" y="72"/>
                  </a:cxn>
                  <a:cxn ang="0">
                    <a:pos x="30" y="72"/>
                  </a:cxn>
                  <a:cxn ang="0">
                    <a:pos x="35" y="68"/>
                  </a:cxn>
                  <a:cxn ang="0">
                    <a:pos x="40" y="65"/>
                  </a:cxn>
                  <a:cxn ang="0">
                    <a:pos x="43" y="62"/>
                  </a:cxn>
                  <a:cxn ang="0">
                    <a:pos x="47" y="53"/>
                  </a:cxn>
                  <a:cxn ang="0">
                    <a:pos x="48" y="45"/>
                  </a:cxn>
                  <a:cxn ang="0">
                    <a:pos x="48" y="37"/>
                  </a:cxn>
                  <a:cxn ang="0">
                    <a:pos x="48" y="26"/>
                  </a:cxn>
                  <a:cxn ang="0">
                    <a:pos x="47" y="18"/>
                  </a:cxn>
                  <a:cxn ang="0">
                    <a:pos x="43" y="10"/>
                  </a:cxn>
                  <a:cxn ang="0">
                    <a:pos x="42" y="6"/>
                  </a:cxn>
                  <a:cxn ang="0">
                    <a:pos x="37" y="3"/>
                  </a:cxn>
                  <a:cxn ang="0">
                    <a:pos x="32" y="0"/>
                  </a:cxn>
                  <a:cxn ang="0">
                    <a:pos x="25" y="0"/>
                  </a:cxn>
                  <a:cxn ang="0">
                    <a:pos x="18" y="0"/>
                  </a:cxn>
                  <a:cxn ang="0">
                    <a:pos x="13" y="3"/>
                  </a:cxn>
                  <a:cxn ang="0">
                    <a:pos x="10" y="6"/>
                  </a:cxn>
                  <a:cxn ang="0">
                    <a:pos x="6" y="10"/>
                  </a:cxn>
                  <a:cxn ang="0">
                    <a:pos x="3" y="18"/>
                  </a:cxn>
                  <a:cxn ang="0">
                    <a:pos x="1" y="26"/>
                  </a:cxn>
                  <a:cxn ang="0">
                    <a:pos x="0" y="37"/>
                  </a:cxn>
                </a:cxnLst>
                <a:rect l="0" t="0" r="r" b="b"/>
                <a:pathLst>
                  <a:path w="48" h="72">
                    <a:moveTo>
                      <a:pt x="10" y="37"/>
                    </a:moveTo>
                    <a:lnTo>
                      <a:pt x="10" y="26"/>
                    </a:lnTo>
                    <a:lnTo>
                      <a:pt x="11" y="18"/>
                    </a:lnTo>
                    <a:lnTo>
                      <a:pt x="13" y="11"/>
                    </a:lnTo>
                    <a:lnTo>
                      <a:pt x="15" y="6"/>
                    </a:lnTo>
                    <a:lnTo>
                      <a:pt x="20" y="5"/>
                    </a:lnTo>
                    <a:lnTo>
                      <a:pt x="25" y="3"/>
                    </a:lnTo>
                    <a:lnTo>
                      <a:pt x="30" y="5"/>
                    </a:lnTo>
                    <a:lnTo>
                      <a:pt x="33" y="6"/>
                    </a:lnTo>
                    <a:lnTo>
                      <a:pt x="37" y="13"/>
                    </a:lnTo>
                    <a:lnTo>
                      <a:pt x="38" y="20"/>
                    </a:lnTo>
                    <a:lnTo>
                      <a:pt x="40" y="26"/>
                    </a:lnTo>
                    <a:lnTo>
                      <a:pt x="40" y="37"/>
                    </a:lnTo>
                    <a:lnTo>
                      <a:pt x="40" y="45"/>
                    </a:lnTo>
                    <a:lnTo>
                      <a:pt x="38" y="52"/>
                    </a:lnTo>
                    <a:lnTo>
                      <a:pt x="37" y="58"/>
                    </a:lnTo>
                    <a:lnTo>
                      <a:pt x="33" y="65"/>
                    </a:lnTo>
                    <a:lnTo>
                      <a:pt x="30" y="67"/>
                    </a:lnTo>
                    <a:lnTo>
                      <a:pt x="25" y="68"/>
                    </a:lnTo>
                    <a:lnTo>
                      <a:pt x="20" y="67"/>
                    </a:lnTo>
                    <a:lnTo>
                      <a:pt x="15" y="65"/>
                    </a:lnTo>
                    <a:lnTo>
                      <a:pt x="13" y="58"/>
                    </a:lnTo>
                    <a:lnTo>
                      <a:pt x="11" y="52"/>
                    </a:lnTo>
                    <a:lnTo>
                      <a:pt x="10" y="45"/>
                    </a:lnTo>
                    <a:lnTo>
                      <a:pt x="10" y="37"/>
                    </a:lnTo>
                    <a:close/>
                    <a:moveTo>
                      <a:pt x="0" y="37"/>
                    </a:moveTo>
                    <a:lnTo>
                      <a:pt x="1" y="45"/>
                    </a:lnTo>
                    <a:lnTo>
                      <a:pt x="3" y="53"/>
                    </a:lnTo>
                    <a:lnTo>
                      <a:pt x="5" y="62"/>
                    </a:lnTo>
                    <a:lnTo>
                      <a:pt x="8" y="65"/>
                    </a:lnTo>
                    <a:lnTo>
                      <a:pt x="13" y="68"/>
                    </a:lnTo>
                    <a:lnTo>
                      <a:pt x="18" y="72"/>
                    </a:lnTo>
                    <a:lnTo>
                      <a:pt x="25" y="72"/>
                    </a:lnTo>
                    <a:lnTo>
                      <a:pt x="30" y="72"/>
                    </a:lnTo>
                    <a:lnTo>
                      <a:pt x="35" y="68"/>
                    </a:lnTo>
                    <a:lnTo>
                      <a:pt x="40" y="65"/>
                    </a:lnTo>
                    <a:lnTo>
                      <a:pt x="43" y="62"/>
                    </a:lnTo>
                    <a:lnTo>
                      <a:pt x="47" y="53"/>
                    </a:lnTo>
                    <a:lnTo>
                      <a:pt x="48" y="45"/>
                    </a:lnTo>
                    <a:lnTo>
                      <a:pt x="48" y="37"/>
                    </a:lnTo>
                    <a:lnTo>
                      <a:pt x="48" y="26"/>
                    </a:lnTo>
                    <a:lnTo>
                      <a:pt x="47" y="18"/>
                    </a:lnTo>
                    <a:lnTo>
                      <a:pt x="43" y="10"/>
                    </a:lnTo>
                    <a:lnTo>
                      <a:pt x="42" y="6"/>
                    </a:lnTo>
                    <a:lnTo>
                      <a:pt x="37" y="3"/>
                    </a:lnTo>
                    <a:lnTo>
                      <a:pt x="32" y="0"/>
                    </a:lnTo>
                    <a:lnTo>
                      <a:pt x="25" y="0"/>
                    </a:lnTo>
                    <a:lnTo>
                      <a:pt x="18" y="0"/>
                    </a:lnTo>
                    <a:lnTo>
                      <a:pt x="13" y="3"/>
                    </a:lnTo>
                    <a:lnTo>
                      <a:pt x="10" y="6"/>
                    </a:lnTo>
                    <a:lnTo>
                      <a:pt x="6" y="10"/>
                    </a:lnTo>
                    <a:lnTo>
                      <a:pt x="3" y="18"/>
                    </a:lnTo>
                    <a:lnTo>
                      <a:pt x="1" y="26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717" name="Rectangle 509"/>
              <p:cNvSpPr>
                <a:spLocks noChangeArrowheads="1"/>
              </p:cNvSpPr>
              <p:nvPr/>
            </p:nvSpPr>
            <p:spPr bwMode="auto">
              <a:xfrm>
                <a:off x="4641" y="3193"/>
                <a:ext cx="25" cy="7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718" name="Freeform 510"/>
              <p:cNvSpPr>
                <a:spLocks/>
              </p:cNvSpPr>
              <p:nvPr/>
            </p:nvSpPr>
            <p:spPr bwMode="auto">
              <a:xfrm>
                <a:off x="4676" y="3150"/>
                <a:ext cx="42" cy="72"/>
              </a:xfrm>
              <a:custGeom>
                <a:avLst/>
                <a:gdLst/>
                <a:ahLst/>
                <a:cxnLst>
                  <a:cxn ang="0">
                    <a:pos x="19" y="6"/>
                  </a:cxn>
                  <a:cxn ang="0">
                    <a:pos x="34" y="8"/>
                  </a:cxn>
                  <a:cxn ang="0">
                    <a:pos x="41" y="8"/>
                  </a:cxn>
                  <a:cxn ang="0">
                    <a:pos x="41" y="3"/>
                  </a:cxn>
                  <a:cxn ang="0">
                    <a:pos x="41" y="0"/>
                  </a:cxn>
                  <a:cxn ang="0">
                    <a:pos x="26" y="0"/>
                  </a:cxn>
                  <a:cxn ang="0">
                    <a:pos x="14" y="0"/>
                  </a:cxn>
                  <a:cxn ang="0">
                    <a:pos x="9" y="0"/>
                  </a:cxn>
                  <a:cxn ang="0">
                    <a:pos x="7" y="8"/>
                  </a:cxn>
                  <a:cxn ang="0">
                    <a:pos x="9" y="26"/>
                  </a:cxn>
                  <a:cxn ang="0">
                    <a:pos x="9" y="37"/>
                  </a:cxn>
                  <a:cxn ang="0">
                    <a:pos x="12" y="33"/>
                  </a:cxn>
                  <a:cxn ang="0">
                    <a:pos x="19" y="33"/>
                  </a:cxn>
                  <a:cxn ang="0">
                    <a:pos x="29" y="37"/>
                  </a:cxn>
                  <a:cxn ang="0">
                    <a:pos x="32" y="43"/>
                  </a:cxn>
                  <a:cxn ang="0">
                    <a:pos x="32" y="55"/>
                  </a:cxn>
                  <a:cxn ang="0">
                    <a:pos x="27" y="63"/>
                  </a:cxn>
                  <a:cxn ang="0">
                    <a:pos x="20" y="68"/>
                  </a:cxn>
                  <a:cxn ang="0">
                    <a:pos x="12" y="68"/>
                  </a:cxn>
                  <a:cxn ang="0">
                    <a:pos x="5" y="63"/>
                  </a:cxn>
                  <a:cxn ang="0">
                    <a:pos x="2" y="60"/>
                  </a:cxn>
                  <a:cxn ang="0">
                    <a:pos x="2" y="63"/>
                  </a:cxn>
                  <a:cxn ang="0">
                    <a:pos x="0" y="67"/>
                  </a:cxn>
                  <a:cxn ang="0">
                    <a:pos x="9" y="70"/>
                  </a:cxn>
                  <a:cxn ang="0">
                    <a:pos x="24" y="72"/>
                  </a:cxn>
                  <a:cxn ang="0">
                    <a:pos x="36" y="65"/>
                  </a:cxn>
                  <a:cxn ang="0">
                    <a:pos x="41" y="55"/>
                  </a:cxn>
                  <a:cxn ang="0">
                    <a:pos x="41" y="43"/>
                  </a:cxn>
                  <a:cxn ang="0">
                    <a:pos x="37" y="35"/>
                  </a:cxn>
                  <a:cxn ang="0">
                    <a:pos x="29" y="28"/>
                  </a:cxn>
                  <a:cxn ang="0">
                    <a:pos x="19" y="28"/>
                  </a:cxn>
                  <a:cxn ang="0">
                    <a:pos x="14" y="30"/>
                  </a:cxn>
                  <a:cxn ang="0">
                    <a:pos x="12" y="6"/>
                  </a:cxn>
                </a:cxnLst>
                <a:rect l="0" t="0" r="r" b="b"/>
                <a:pathLst>
                  <a:path w="42" h="72">
                    <a:moveTo>
                      <a:pt x="12" y="6"/>
                    </a:moveTo>
                    <a:lnTo>
                      <a:pt x="19" y="6"/>
                    </a:lnTo>
                    <a:lnTo>
                      <a:pt x="27" y="6"/>
                    </a:lnTo>
                    <a:lnTo>
                      <a:pt x="34" y="8"/>
                    </a:lnTo>
                    <a:lnTo>
                      <a:pt x="41" y="8"/>
                    </a:lnTo>
                    <a:lnTo>
                      <a:pt x="41" y="8"/>
                    </a:lnTo>
                    <a:lnTo>
                      <a:pt x="41" y="6"/>
                    </a:lnTo>
                    <a:lnTo>
                      <a:pt x="41" y="3"/>
                    </a:lnTo>
                    <a:lnTo>
                      <a:pt x="41" y="1"/>
                    </a:lnTo>
                    <a:lnTo>
                      <a:pt x="41" y="0"/>
                    </a:lnTo>
                    <a:lnTo>
                      <a:pt x="34" y="0"/>
                    </a:lnTo>
                    <a:lnTo>
                      <a:pt x="26" y="0"/>
                    </a:lnTo>
                    <a:lnTo>
                      <a:pt x="19" y="0"/>
                    </a:lnTo>
                    <a:lnTo>
                      <a:pt x="14" y="0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7" y="8"/>
                    </a:lnTo>
                    <a:lnTo>
                      <a:pt x="9" y="18"/>
                    </a:lnTo>
                    <a:lnTo>
                      <a:pt x="9" y="26"/>
                    </a:lnTo>
                    <a:lnTo>
                      <a:pt x="7" y="35"/>
                    </a:lnTo>
                    <a:lnTo>
                      <a:pt x="9" y="37"/>
                    </a:lnTo>
                    <a:lnTo>
                      <a:pt x="10" y="35"/>
                    </a:lnTo>
                    <a:lnTo>
                      <a:pt x="12" y="33"/>
                    </a:lnTo>
                    <a:lnTo>
                      <a:pt x="15" y="33"/>
                    </a:lnTo>
                    <a:lnTo>
                      <a:pt x="19" y="33"/>
                    </a:lnTo>
                    <a:lnTo>
                      <a:pt x="24" y="33"/>
                    </a:lnTo>
                    <a:lnTo>
                      <a:pt x="29" y="37"/>
                    </a:lnTo>
                    <a:lnTo>
                      <a:pt x="31" y="40"/>
                    </a:lnTo>
                    <a:lnTo>
                      <a:pt x="32" y="43"/>
                    </a:lnTo>
                    <a:lnTo>
                      <a:pt x="32" y="48"/>
                    </a:lnTo>
                    <a:lnTo>
                      <a:pt x="32" y="55"/>
                    </a:lnTo>
                    <a:lnTo>
                      <a:pt x="31" y="60"/>
                    </a:lnTo>
                    <a:lnTo>
                      <a:pt x="27" y="63"/>
                    </a:lnTo>
                    <a:lnTo>
                      <a:pt x="24" y="67"/>
                    </a:lnTo>
                    <a:lnTo>
                      <a:pt x="20" y="68"/>
                    </a:lnTo>
                    <a:lnTo>
                      <a:pt x="17" y="68"/>
                    </a:lnTo>
                    <a:lnTo>
                      <a:pt x="12" y="68"/>
                    </a:lnTo>
                    <a:lnTo>
                      <a:pt x="9" y="67"/>
                    </a:lnTo>
                    <a:lnTo>
                      <a:pt x="5" y="63"/>
                    </a:lnTo>
                    <a:lnTo>
                      <a:pt x="2" y="60"/>
                    </a:lnTo>
                    <a:lnTo>
                      <a:pt x="2" y="60"/>
                    </a:lnTo>
                    <a:lnTo>
                      <a:pt x="2" y="62"/>
                    </a:lnTo>
                    <a:lnTo>
                      <a:pt x="2" y="63"/>
                    </a:lnTo>
                    <a:lnTo>
                      <a:pt x="0" y="65"/>
                    </a:lnTo>
                    <a:lnTo>
                      <a:pt x="0" y="67"/>
                    </a:lnTo>
                    <a:lnTo>
                      <a:pt x="0" y="68"/>
                    </a:lnTo>
                    <a:lnTo>
                      <a:pt x="9" y="70"/>
                    </a:lnTo>
                    <a:lnTo>
                      <a:pt x="17" y="72"/>
                    </a:lnTo>
                    <a:lnTo>
                      <a:pt x="24" y="72"/>
                    </a:lnTo>
                    <a:lnTo>
                      <a:pt x="31" y="68"/>
                    </a:lnTo>
                    <a:lnTo>
                      <a:pt x="36" y="65"/>
                    </a:lnTo>
                    <a:lnTo>
                      <a:pt x="39" y="60"/>
                    </a:lnTo>
                    <a:lnTo>
                      <a:pt x="41" y="55"/>
                    </a:lnTo>
                    <a:lnTo>
                      <a:pt x="42" y="48"/>
                    </a:lnTo>
                    <a:lnTo>
                      <a:pt x="41" y="43"/>
                    </a:lnTo>
                    <a:lnTo>
                      <a:pt x="39" y="38"/>
                    </a:lnTo>
                    <a:lnTo>
                      <a:pt x="37" y="35"/>
                    </a:lnTo>
                    <a:lnTo>
                      <a:pt x="32" y="31"/>
                    </a:lnTo>
                    <a:lnTo>
                      <a:pt x="29" y="28"/>
                    </a:lnTo>
                    <a:lnTo>
                      <a:pt x="22" y="28"/>
                    </a:lnTo>
                    <a:lnTo>
                      <a:pt x="19" y="28"/>
                    </a:lnTo>
                    <a:lnTo>
                      <a:pt x="15" y="28"/>
                    </a:lnTo>
                    <a:lnTo>
                      <a:pt x="14" y="30"/>
                    </a:lnTo>
                    <a:lnTo>
                      <a:pt x="12" y="31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719" name="Freeform 511"/>
              <p:cNvSpPr>
                <a:spLocks noEditPoints="1"/>
              </p:cNvSpPr>
              <p:nvPr/>
            </p:nvSpPr>
            <p:spPr bwMode="auto">
              <a:xfrm>
                <a:off x="4733" y="3150"/>
                <a:ext cx="49" cy="72"/>
              </a:xfrm>
              <a:custGeom>
                <a:avLst/>
                <a:gdLst/>
                <a:ahLst/>
                <a:cxnLst>
                  <a:cxn ang="0">
                    <a:pos x="10" y="37"/>
                  </a:cxn>
                  <a:cxn ang="0">
                    <a:pos x="10" y="26"/>
                  </a:cxn>
                  <a:cxn ang="0">
                    <a:pos x="10" y="18"/>
                  </a:cxn>
                  <a:cxn ang="0">
                    <a:pos x="14" y="11"/>
                  </a:cxn>
                  <a:cxn ang="0">
                    <a:pos x="16" y="6"/>
                  </a:cxn>
                  <a:cxn ang="0">
                    <a:pos x="21" y="5"/>
                  </a:cxn>
                  <a:cxn ang="0">
                    <a:pos x="26" y="3"/>
                  </a:cxn>
                  <a:cxn ang="0">
                    <a:pos x="31" y="5"/>
                  </a:cxn>
                  <a:cxn ang="0">
                    <a:pos x="34" y="6"/>
                  </a:cxn>
                  <a:cxn ang="0">
                    <a:pos x="37" y="13"/>
                  </a:cxn>
                  <a:cxn ang="0">
                    <a:pos x="39" y="20"/>
                  </a:cxn>
                  <a:cxn ang="0">
                    <a:pos x="41" y="26"/>
                  </a:cxn>
                  <a:cxn ang="0">
                    <a:pos x="41" y="37"/>
                  </a:cxn>
                  <a:cxn ang="0">
                    <a:pos x="41" y="45"/>
                  </a:cxn>
                  <a:cxn ang="0">
                    <a:pos x="39" y="52"/>
                  </a:cxn>
                  <a:cxn ang="0">
                    <a:pos x="37" y="58"/>
                  </a:cxn>
                  <a:cxn ang="0">
                    <a:pos x="34" y="65"/>
                  </a:cxn>
                  <a:cxn ang="0">
                    <a:pos x="31" y="67"/>
                  </a:cxn>
                  <a:cxn ang="0">
                    <a:pos x="26" y="68"/>
                  </a:cxn>
                  <a:cxn ang="0">
                    <a:pos x="21" y="67"/>
                  </a:cxn>
                  <a:cxn ang="0">
                    <a:pos x="16" y="65"/>
                  </a:cxn>
                  <a:cxn ang="0">
                    <a:pos x="14" y="58"/>
                  </a:cxn>
                  <a:cxn ang="0">
                    <a:pos x="10" y="52"/>
                  </a:cxn>
                  <a:cxn ang="0">
                    <a:pos x="10" y="45"/>
                  </a:cxn>
                  <a:cxn ang="0">
                    <a:pos x="10" y="37"/>
                  </a:cxn>
                  <a:cxn ang="0">
                    <a:pos x="0" y="37"/>
                  </a:cxn>
                  <a:cxn ang="0">
                    <a:pos x="2" y="45"/>
                  </a:cxn>
                  <a:cxn ang="0">
                    <a:pos x="4" y="53"/>
                  </a:cxn>
                  <a:cxn ang="0">
                    <a:pos x="5" y="62"/>
                  </a:cxn>
                  <a:cxn ang="0">
                    <a:pos x="9" y="65"/>
                  </a:cxn>
                  <a:cxn ang="0">
                    <a:pos x="14" y="68"/>
                  </a:cxn>
                  <a:cxn ang="0">
                    <a:pos x="19" y="72"/>
                  </a:cxn>
                  <a:cxn ang="0">
                    <a:pos x="26" y="72"/>
                  </a:cxn>
                  <a:cxn ang="0">
                    <a:pos x="31" y="72"/>
                  </a:cxn>
                  <a:cxn ang="0">
                    <a:pos x="36" y="68"/>
                  </a:cxn>
                  <a:cxn ang="0">
                    <a:pos x="41" y="65"/>
                  </a:cxn>
                  <a:cxn ang="0">
                    <a:pos x="44" y="62"/>
                  </a:cxn>
                  <a:cxn ang="0">
                    <a:pos x="46" y="53"/>
                  </a:cxn>
                  <a:cxn ang="0">
                    <a:pos x="49" y="45"/>
                  </a:cxn>
                  <a:cxn ang="0">
                    <a:pos x="49" y="37"/>
                  </a:cxn>
                  <a:cxn ang="0">
                    <a:pos x="49" y="26"/>
                  </a:cxn>
                  <a:cxn ang="0">
                    <a:pos x="47" y="18"/>
                  </a:cxn>
                  <a:cxn ang="0">
                    <a:pos x="44" y="10"/>
                  </a:cxn>
                  <a:cxn ang="0">
                    <a:pos x="41" y="6"/>
                  </a:cxn>
                  <a:cxn ang="0">
                    <a:pos x="37" y="3"/>
                  </a:cxn>
                  <a:cxn ang="0">
                    <a:pos x="32" y="0"/>
                  </a:cxn>
                  <a:cxn ang="0">
                    <a:pos x="26" y="0"/>
                  </a:cxn>
                  <a:cxn ang="0">
                    <a:pos x="19" y="0"/>
                  </a:cxn>
                  <a:cxn ang="0">
                    <a:pos x="14" y="3"/>
                  </a:cxn>
                  <a:cxn ang="0">
                    <a:pos x="9" y="6"/>
                  </a:cxn>
                  <a:cxn ang="0">
                    <a:pos x="7" y="10"/>
                  </a:cxn>
                  <a:cxn ang="0">
                    <a:pos x="4" y="18"/>
                  </a:cxn>
                  <a:cxn ang="0">
                    <a:pos x="2" y="26"/>
                  </a:cxn>
                  <a:cxn ang="0">
                    <a:pos x="0" y="37"/>
                  </a:cxn>
                </a:cxnLst>
                <a:rect l="0" t="0" r="r" b="b"/>
                <a:pathLst>
                  <a:path w="49" h="72">
                    <a:moveTo>
                      <a:pt x="10" y="37"/>
                    </a:moveTo>
                    <a:lnTo>
                      <a:pt x="10" y="26"/>
                    </a:lnTo>
                    <a:lnTo>
                      <a:pt x="10" y="18"/>
                    </a:lnTo>
                    <a:lnTo>
                      <a:pt x="14" y="11"/>
                    </a:lnTo>
                    <a:lnTo>
                      <a:pt x="16" y="6"/>
                    </a:lnTo>
                    <a:lnTo>
                      <a:pt x="21" y="5"/>
                    </a:lnTo>
                    <a:lnTo>
                      <a:pt x="26" y="3"/>
                    </a:lnTo>
                    <a:lnTo>
                      <a:pt x="31" y="5"/>
                    </a:lnTo>
                    <a:lnTo>
                      <a:pt x="34" y="6"/>
                    </a:lnTo>
                    <a:lnTo>
                      <a:pt x="37" y="13"/>
                    </a:lnTo>
                    <a:lnTo>
                      <a:pt x="39" y="20"/>
                    </a:lnTo>
                    <a:lnTo>
                      <a:pt x="41" y="26"/>
                    </a:lnTo>
                    <a:lnTo>
                      <a:pt x="41" y="37"/>
                    </a:lnTo>
                    <a:lnTo>
                      <a:pt x="41" y="45"/>
                    </a:lnTo>
                    <a:lnTo>
                      <a:pt x="39" y="52"/>
                    </a:lnTo>
                    <a:lnTo>
                      <a:pt x="37" y="58"/>
                    </a:lnTo>
                    <a:lnTo>
                      <a:pt x="34" y="65"/>
                    </a:lnTo>
                    <a:lnTo>
                      <a:pt x="31" y="67"/>
                    </a:lnTo>
                    <a:lnTo>
                      <a:pt x="26" y="68"/>
                    </a:lnTo>
                    <a:lnTo>
                      <a:pt x="21" y="67"/>
                    </a:lnTo>
                    <a:lnTo>
                      <a:pt x="16" y="65"/>
                    </a:lnTo>
                    <a:lnTo>
                      <a:pt x="14" y="58"/>
                    </a:lnTo>
                    <a:lnTo>
                      <a:pt x="10" y="52"/>
                    </a:lnTo>
                    <a:lnTo>
                      <a:pt x="10" y="45"/>
                    </a:lnTo>
                    <a:lnTo>
                      <a:pt x="10" y="37"/>
                    </a:lnTo>
                    <a:close/>
                    <a:moveTo>
                      <a:pt x="0" y="37"/>
                    </a:moveTo>
                    <a:lnTo>
                      <a:pt x="2" y="45"/>
                    </a:lnTo>
                    <a:lnTo>
                      <a:pt x="4" y="53"/>
                    </a:lnTo>
                    <a:lnTo>
                      <a:pt x="5" y="62"/>
                    </a:lnTo>
                    <a:lnTo>
                      <a:pt x="9" y="65"/>
                    </a:lnTo>
                    <a:lnTo>
                      <a:pt x="14" y="68"/>
                    </a:lnTo>
                    <a:lnTo>
                      <a:pt x="19" y="72"/>
                    </a:lnTo>
                    <a:lnTo>
                      <a:pt x="26" y="72"/>
                    </a:lnTo>
                    <a:lnTo>
                      <a:pt x="31" y="72"/>
                    </a:lnTo>
                    <a:lnTo>
                      <a:pt x="36" y="68"/>
                    </a:lnTo>
                    <a:lnTo>
                      <a:pt x="41" y="65"/>
                    </a:lnTo>
                    <a:lnTo>
                      <a:pt x="44" y="62"/>
                    </a:lnTo>
                    <a:lnTo>
                      <a:pt x="46" y="53"/>
                    </a:lnTo>
                    <a:lnTo>
                      <a:pt x="49" y="45"/>
                    </a:lnTo>
                    <a:lnTo>
                      <a:pt x="49" y="37"/>
                    </a:lnTo>
                    <a:lnTo>
                      <a:pt x="49" y="26"/>
                    </a:lnTo>
                    <a:lnTo>
                      <a:pt x="47" y="18"/>
                    </a:lnTo>
                    <a:lnTo>
                      <a:pt x="44" y="10"/>
                    </a:lnTo>
                    <a:lnTo>
                      <a:pt x="41" y="6"/>
                    </a:lnTo>
                    <a:lnTo>
                      <a:pt x="37" y="3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19" y="0"/>
                    </a:lnTo>
                    <a:lnTo>
                      <a:pt x="14" y="3"/>
                    </a:lnTo>
                    <a:lnTo>
                      <a:pt x="9" y="6"/>
                    </a:lnTo>
                    <a:lnTo>
                      <a:pt x="7" y="10"/>
                    </a:lnTo>
                    <a:lnTo>
                      <a:pt x="4" y="18"/>
                    </a:lnTo>
                    <a:lnTo>
                      <a:pt x="2" y="26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720" name="Rectangle 512"/>
              <p:cNvSpPr>
                <a:spLocks noChangeArrowheads="1"/>
              </p:cNvSpPr>
              <p:nvPr/>
            </p:nvSpPr>
            <p:spPr bwMode="auto">
              <a:xfrm>
                <a:off x="4252" y="3265"/>
                <a:ext cx="225" cy="113"/>
              </a:xfrm>
              <a:prstGeom prst="rect">
                <a:avLst/>
              </a:prstGeom>
              <a:solidFill>
                <a:srgbClr val="CBFECA"/>
              </a:solidFill>
              <a:ln w="0">
                <a:solidFill>
                  <a:srgbClr val="CBFEC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721" name="Rectangle 513"/>
              <p:cNvSpPr>
                <a:spLocks noChangeArrowheads="1"/>
              </p:cNvSpPr>
              <p:nvPr/>
            </p:nvSpPr>
            <p:spPr bwMode="auto">
              <a:xfrm>
                <a:off x="4252" y="3265"/>
                <a:ext cx="225" cy="113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722" name="Freeform 514"/>
              <p:cNvSpPr>
                <a:spLocks/>
              </p:cNvSpPr>
              <p:nvPr/>
            </p:nvSpPr>
            <p:spPr bwMode="auto">
              <a:xfrm>
                <a:off x="4522" y="3277"/>
                <a:ext cx="42" cy="72"/>
              </a:xfrm>
              <a:custGeom>
                <a:avLst/>
                <a:gdLst/>
                <a:ahLst/>
                <a:cxnLst>
                  <a:cxn ang="0">
                    <a:pos x="8" y="12"/>
                  </a:cxn>
                  <a:cxn ang="0">
                    <a:pos x="12" y="5"/>
                  </a:cxn>
                  <a:cxn ang="0">
                    <a:pos x="18" y="4"/>
                  </a:cxn>
                  <a:cxn ang="0">
                    <a:pos x="27" y="7"/>
                  </a:cxn>
                  <a:cxn ang="0">
                    <a:pos x="30" y="12"/>
                  </a:cxn>
                  <a:cxn ang="0">
                    <a:pos x="30" y="19"/>
                  </a:cxn>
                  <a:cxn ang="0">
                    <a:pos x="28" y="24"/>
                  </a:cxn>
                  <a:cxn ang="0">
                    <a:pos x="27" y="29"/>
                  </a:cxn>
                  <a:cxn ang="0">
                    <a:pos x="22" y="32"/>
                  </a:cxn>
                  <a:cxn ang="0">
                    <a:pos x="17" y="32"/>
                  </a:cxn>
                  <a:cxn ang="0">
                    <a:pos x="13" y="34"/>
                  </a:cxn>
                  <a:cxn ang="0">
                    <a:pos x="13" y="35"/>
                  </a:cxn>
                  <a:cxn ang="0">
                    <a:pos x="15" y="35"/>
                  </a:cxn>
                  <a:cxn ang="0">
                    <a:pos x="25" y="37"/>
                  </a:cxn>
                  <a:cxn ang="0">
                    <a:pos x="32" y="42"/>
                  </a:cxn>
                  <a:cxn ang="0">
                    <a:pos x="33" y="51"/>
                  </a:cxn>
                  <a:cxn ang="0">
                    <a:pos x="32" y="61"/>
                  </a:cxn>
                  <a:cxn ang="0">
                    <a:pos x="25" y="67"/>
                  </a:cxn>
                  <a:cxn ang="0">
                    <a:pos x="17" y="69"/>
                  </a:cxn>
                  <a:cxn ang="0">
                    <a:pos x="8" y="66"/>
                  </a:cxn>
                  <a:cxn ang="0">
                    <a:pos x="2" y="62"/>
                  </a:cxn>
                  <a:cxn ang="0">
                    <a:pos x="2" y="66"/>
                  </a:cxn>
                  <a:cxn ang="0">
                    <a:pos x="3" y="71"/>
                  </a:cxn>
                  <a:cxn ang="0">
                    <a:pos x="12" y="72"/>
                  </a:cxn>
                  <a:cxn ang="0">
                    <a:pos x="23" y="71"/>
                  </a:cxn>
                  <a:cxn ang="0">
                    <a:pos x="35" y="66"/>
                  </a:cxn>
                  <a:cxn ang="0">
                    <a:pos x="42" y="56"/>
                  </a:cxn>
                  <a:cxn ang="0">
                    <a:pos x="42" y="45"/>
                  </a:cxn>
                  <a:cxn ang="0">
                    <a:pos x="39" y="39"/>
                  </a:cxn>
                  <a:cxn ang="0">
                    <a:pos x="33" y="35"/>
                  </a:cxn>
                  <a:cxn ang="0">
                    <a:pos x="28" y="34"/>
                  </a:cxn>
                  <a:cxn ang="0">
                    <a:pos x="25" y="34"/>
                  </a:cxn>
                  <a:cxn ang="0">
                    <a:pos x="30" y="30"/>
                  </a:cxn>
                  <a:cxn ang="0">
                    <a:pos x="35" y="27"/>
                  </a:cxn>
                  <a:cxn ang="0">
                    <a:pos x="39" y="20"/>
                  </a:cxn>
                  <a:cxn ang="0">
                    <a:pos x="39" y="10"/>
                  </a:cxn>
                  <a:cxn ang="0">
                    <a:pos x="33" y="4"/>
                  </a:cxn>
                  <a:cxn ang="0">
                    <a:pos x="25" y="0"/>
                  </a:cxn>
                  <a:cxn ang="0">
                    <a:pos x="15" y="0"/>
                  </a:cxn>
                  <a:cxn ang="0">
                    <a:pos x="7" y="4"/>
                  </a:cxn>
                  <a:cxn ang="0">
                    <a:pos x="7" y="12"/>
                  </a:cxn>
                </a:cxnLst>
                <a:rect l="0" t="0" r="r" b="b"/>
                <a:pathLst>
                  <a:path w="42" h="72">
                    <a:moveTo>
                      <a:pt x="7" y="12"/>
                    </a:moveTo>
                    <a:lnTo>
                      <a:pt x="8" y="12"/>
                    </a:lnTo>
                    <a:lnTo>
                      <a:pt x="10" y="9"/>
                    </a:lnTo>
                    <a:lnTo>
                      <a:pt x="12" y="5"/>
                    </a:lnTo>
                    <a:lnTo>
                      <a:pt x="15" y="4"/>
                    </a:lnTo>
                    <a:lnTo>
                      <a:pt x="18" y="4"/>
                    </a:lnTo>
                    <a:lnTo>
                      <a:pt x="23" y="4"/>
                    </a:lnTo>
                    <a:lnTo>
                      <a:pt x="27" y="7"/>
                    </a:lnTo>
                    <a:lnTo>
                      <a:pt x="28" y="9"/>
                    </a:lnTo>
                    <a:lnTo>
                      <a:pt x="30" y="12"/>
                    </a:lnTo>
                    <a:lnTo>
                      <a:pt x="30" y="15"/>
                    </a:lnTo>
                    <a:lnTo>
                      <a:pt x="30" y="19"/>
                    </a:lnTo>
                    <a:lnTo>
                      <a:pt x="30" y="22"/>
                    </a:lnTo>
                    <a:lnTo>
                      <a:pt x="28" y="24"/>
                    </a:lnTo>
                    <a:lnTo>
                      <a:pt x="28" y="27"/>
                    </a:lnTo>
                    <a:lnTo>
                      <a:pt x="27" y="29"/>
                    </a:lnTo>
                    <a:lnTo>
                      <a:pt x="25" y="30"/>
                    </a:lnTo>
                    <a:lnTo>
                      <a:pt x="22" y="32"/>
                    </a:lnTo>
                    <a:lnTo>
                      <a:pt x="18" y="32"/>
                    </a:lnTo>
                    <a:lnTo>
                      <a:pt x="17" y="32"/>
                    </a:lnTo>
                    <a:lnTo>
                      <a:pt x="13" y="32"/>
                    </a:lnTo>
                    <a:lnTo>
                      <a:pt x="13" y="34"/>
                    </a:lnTo>
                    <a:lnTo>
                      <a:pt x="13" y="34"/>
                    </a:lnTo>
                    <a:lnTo>
                      <a:pt x="13" y="35"/>
                    </a:lnTo>
                    <a:lnTo>
                      <a:pt x="13" y="37"/>
                    </a:lnTo>
                    <a:lnTo>
                      <a:pt x="15" y="35"/>
                    </a:lnTo>
                    <a:lnTo>
                      <a:pt x="18" y="35"/>
                    </a:lnTo>
                    <a:lnTo>
                      <a:pt x="25" y="37"/>
                    </a:lnTo>
                    <a:lnTo>
                      <a:pt x="28" y="39"/>
                    </a:lnTo>
                    <a:lnTo>
                      <a:pt x="32" y="42"/>
                    </a:lnTo>
                    <a:lnTo>
                      <a:pt x="32" y="45"/>
                    </a:lnTo>
                    <a:lnTo>
                      <a:pt x="33" y="51"/>
                    </a:lnTo>
                    <a:lnTo>
                      <a:pt x="33" y="56"/>
                    </a:lnTo>
                    <a:lnTo>
                      <a:pt x="32" y="61"/>
                    </a:lnTo>
                    <a:lnTo>
                      <a:pt x="28" y="64"/>
                    </a:lnTo>
                    <a:lnTo>
                      <a:pt x="25" y="67"/>
                    </a:lnTo>
                    <a:lnTo>
                      <a:pt x="22" y="69"/>
                    </a:lnTo>
                    <a:lnTo>
                      <a:pt x="17" y="69"/>
                    </a:lnTo>
                    <a:lnTo>
                      <a:pt x="12" y="69"/>
                    </a:lnTo>
                    <a:lnTo>
                      <a:pt x="8" y="66"/>
                    </a:lnTo>
                    <a:lnTo>
                      <a:pt x="5" y="64"/>
                    </a:lnTo>
                    <a:lnTo>
                      <a:pt x="2" y="62"/>
                    </a:lnTo>
                    <a:lnTo>
                      <a:pt x="2" y="62"/>
                    </a:lnTo>
                    <a:lnTo>
                      <a:pt x="2" y="66"/>
                    </a:lnTo>
                    <a:lnTo>
                      <a:pt x="0" y="69"/>
                    </a:lnTo>
                    <a:lnTo>
                      <a:pt x="3" y="71"/>
                    </a:lnTo>
                    <a:lnTo>
                      <a:pt x="7" y="71"/>
                    </a:lnTo>
                    <a:lnTo>
                      <a:pt x="12" y="72"/>
                    </a:lnTo>
                    <a:lnTo>
                      <a:pt x="17" y="72"/>
                    </a:lnTo>
                    <a:lnTo>
                      <a:pt x="23" y="71"/>
                    </a:lnTo>
                    <a:lnTo>
                      <a:pt x="30" y="69"/>
                    </a:lnTo>
                    <a:lnTo>
                      <a:pt x="35" y="66"/>
                    </a:lnTo>
                    <a:lnTo>
                      <a:pt x="39" y="61"/>
                    </a:lnTo>
                    <a:lnTo>
                      <a:pt x="42" y="56"/>
                    </a:lnTo>
                    <a:lnTo>
                      <a:pt x="42" y="51"/>
                    </a:lnTo>
                    <a:lnTo>
                      <a:pt x="42" y="45"/>
                    </a:lnTo>
                    <a:lnTo>
                      <a:pt x="40" y="42"/>
                    </a:lnTo>
                    <a:lnTo>
                      <a:pt x="39" y="39"/>
                    </a:lnTo>
                    <a:lnTo>
                      <a:pt x="37" y="37"/>
                    </a:lnTo>
                    <a:lnTo>
                      <a:pt x="33" y="35"/>
                    </a:lnTo>
                    <a:lnTo>
                      <a:pt x="30" y="34"/>
                    </a:lnTo>
                    <a:lnTo>
                      <a:pt x="28" y="34"/>
                    </a:lnTo>
                    <a:lnTo>
                      <a:pt x="25" y="34"/>
                    </a:lnTo>
                    <a:lnTo>
                      <a:pt x="25" y="34"/>
                    </a:lnTo>
                    <a:lnTo>
                      <a:pt x="27" y="32"/>
                    </a:lnTo>
                    <a:lnTo>
                      <a:pt x="30" y="30"/>
                    </a:lnTo>
                    <a:lnTo>
                      <a:pt x="32" y="29"/>
                    </a:lnTo>
                    <a:lnTo>
                      <a:pt x="35" y="27"/>
                    </a:lnTo>
                    <a:lnTo>
                      <a:pt x="37" y="24"/>
                    </a:lnTo>
                    <a:lnTo>
                      <a:pt x="39" y="20"/>
                    </a:lnTo>
                    <a:lnTo>
                      <a:pt x="39" y="15"/>
                    </a:lnTo>
                    <a:lnTo>
                      <a:pt x="39" y="10"/>
                    </a:lnTo>
                    <a:lnTo>
                      <a:pt x="37" y="7"/>
                    </a:lnTo>
                    <a:lnTo>
                      <a:pt x="33" y="4"/>
                    </a:lnTo>
                    <a:lnTo>
                      <a:pt x="30" y="2"/>
                    </a:lnTo>
                    <a:lnTo>
                      <a:pt x="25" y="0"/>
                    </a:lnTo>
                    <a:lnTo>
                      <a:pt x="20" y="0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7" y="4"/>
                    </a:lnTo>
                    <a:lnTo>
                      <a:pt x="5" y="7"/>
                    </a:lnTo>
                    <a:lnTo>
                      <a:pt x="7" y="1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723" name="Freeform 515"/>
              <p:cNvSpPr>
                <a:spLocks noEditPoints="1"/>
              </p:cNvSpPr>
              <p:nvPr/>
            </p:nvSpPr>
            <p:spPr bwMode="auto">
              <a:xfrm>
                <a:off x="4581" y="3277"/>
                <a:ext cx="48" cy="72"/>
              </a:xfrm>
              <a:custGeom>
                <a:avLst/>
                <a:gdLst/>
                <a:ahLst/>
                <a:cxnLst>
                  <a:cxn ang="0">
                    <a:pos x="10" y="35"/>
                  </a:cxn>
                  <a:cxn ang="0">
                    <a:pos x="10" y="27"/>
                  </a:cxn>
                  <a:cxn ang="0">
                    <a:pos x="11" y="19"/>
                  </a:cxn>
                  <a:cxn ang="0">
                    <a:pos x="13" y="12"/>
                  </a:cxn>
                  <a:cxn ang="0">
                    <a:pos x="15" y="7"/>
                  </a:cxn>
                  <a:cxn ang="0">
                    <a:pos x="20" y="4"/>
                  </a:cxn>
                  <a:cxn ang="0">
                    <a:pos x="25" y="4"/>
                  </a:cxn>
                  <a:cxn ang="0">
                    <a:pos x="30" y="4"/>
                  </a:cxn>
                  <a:cxn ang="0">
                    <a:pos x="33" y="7"/>
                  </a:cxn>
                  <a:cxn ang="0">
                    <a:pos x="37" y="12"/>
                  </a:cxn>
                  <a:cxn ang="0">
                    <a:pos x="38" y="19"/>
                  </a:cxn>
                  <a:cxn ang="0">
                    <a:pos x="40" y="27"/>
                  </a:cxn>
                  <a:cxn ang="0">
                    <a:pos x="40" y="35"/>
                  </a:cxn>
                  <a:cxn ang="0">
                    <a:pos x="40" y="45"/>
                  </a:cxn>
                  <a:cxn ang="0">
                    <a:pos x="38" y="52"/>
                  </a:cxn>
                  <a:cxn ang="0">
                    <a:pos x="37" y="59"/>
                  </a:cxn>
                  <a:cxn ang="0">
                    <a:pos x="33" y="64"/>
                  </a:cxn>
                  <a:cxn ang="0">
                    <a:pos x="30" y="67"/>
                  </a:cxn>
                  <a:cxn ang="0">
                    <a:pos x="25" y="69"/>
                  </a:cxn>
                  <a:cxn ang="0">
                    <a:pos x="20" y="67"/>
                  </a:cxn>
                  <a:cxn ang="0">
                    <a:pos x="15" y="64"/>
                  </a:cxn>
                  <a:cxn ang="0">
                    <a:pos x="13" y="59"/>
                  </a:cxn>
                  <a:cxn ang="0">
                    <a:pos x="11" y="52"/>
                  </a:cxn>
                  <a:cxn ang="0">
                    <a:pos x="10" y="45"/>
                  </a:cxn>
                  <a:cxn ang="0">
                    <a:pos x="10" y="35"/>
                  </a:cxn>
                  <a:cxn ang="0">
                    <a:pos x="0" y="35"/>
                  </a:cxn>
                  <a:cxn ang="0">
                    <a:pos x="1" y="45"/>
                  </a:cxn>
                  <a:cxn ang="0">
                    <a:pos x="3" y="54"/>
                  </a:cxn>
                  <a:cxn ang="0">
                    <a:pos x="5" y="62"/>
                  </a:cxn>
                  <a:cxn ang="0">
                    <a:pos x="8" y="66"/>
                  </a:cxn>
                  <a:cxn ang="0">
                    <a:pos x="13" y="69"/>
                  </a:cxn>
                  <a:cxn ang="0">
                    <a:pos x="18" y="72"/>
                  </a:cxn>
                  <a:cxn ang="0">
                    <a:pos x="25" y="72"/>
                  </a:cxn>
                  <a:cxn ang="0">
                    <a:pos x="30" y="71"/>
                  </a:cxn>
                  <a:cxn ang="0">
                    <a:pos x="35" y="69"/>
                  </a:cxn>
                  <a:cxn ang="0">
                    <a:pos x="40" y="66"/>
                  </a:cxn>
                  <a:cxn ang="0">
                    <a:pos x="43" y="61"/>
                  </a:cxn>
                  <a:cxn ang="0">
                    <a:pos x="47" y="54"/>
                  </a:cxn>
                  <a:cxn ang="0">
                    <a:pos x="48" y="45"/>
                  </a:cxn>
                  <a:cxn ang="0">
                    <a:pos x="48" y="35"/>
                  </a:cxn>
                  <a:cxn ang="0">
                    <a:pos x="48" y="27"/>
                  </a:cxn>
                  <a:cxn ang="0">
                    <a:pos x="47" y="19"/>
                  </a:cxn>
                  <a:cxn ang="0">
                    <a:pos x="43" y="10"/>
                  </a:cxn>
                  <a:cxn ang="0">
                    <a:pos x="42" y="5"/>
                  </a:cxn>
                  <a:cxn ang="0">
                    <a:pos x="37" y="2"/>
                  </a:cxn>
                  <a:cxn ang="0">
                    <a:pos x="32" y="0"/>
                  </a:cxn>
                  <a:cxn ang="0">
                    <a:pos x="25" y="0"/>
                  </a:cxn>
                  <a:cxn ang="0">
                    <a:pos x="18" y="0"/>
                  </a:cxn>
                  <a:cxn ang="0">
                    <a:pos x="13" y="2"/>
                  </a:cxn>
                  <a:cxn ang="0">
                    <a:pos x="10" y="5"/>
                  </a:cxn>
                  <a:cxn ang="0">
                    <a:pos x="6" y="10"/>
                  </a:cxn>
                  <a:cxn ang="0">
                    <a:pos x="3" y="19"/>
                  </a:cxn>
                  <a:cxn ang="0">
                    <a:pos x="1" y="27"/>
                  </a:cxn>
                  <a:cxn ang="0">
                    <a:pos x="0" y="35"/>
                  </a:cxn>
                </a:cxnLst>
                <a:rect l="0" t="0" r="r" b="b"/>
                <a:pathLst>
                  <a:path w="48" h="72">
                    <a:moveTo>
                      <a:pt x="10" y="35"/>
                    </a:moveTo>
                    <a:lnTo>
                      <a:pt x="10" y="27"/>
                    </a:lnTo>
                    <a:lnTo>
                      <a:pt x="11" y="19"/>
                    </a:lnTo>
                    <a:lnTo>
                      <a:pt x="13" y="12"/>
                    </a:lnTo>
                    <a:lnTo>
                      <a:pt x="15" y="7"/>
                    </a:lnTo>
                    <a:lnTo>
                      <a:pt x="20" y="4"/>
                    </a:lnTo>
                    <a:lnTo>
                      <a:pt x="25" y="4"/>
                    </a:lnTo>
                    <a:lnTo>
                      <a:pt x="30" y="4"/>
                    </a:lnTo>
                    <a:lnTo>
                      <a:pt x="33" y="7"/>
                    </a:lnTo>
                    <a:lnTo>
                      <a:pt x="37" y="12"/>
                    </a:lnTo>
                    <a:lnTo>
                      <a:pt x="38" y="19"/>
                    </a:lnTo>
                    <a:lnTo>
                      <a:pt x="40" y="27"/>
                    </a:lnTo>
                    <a:lnTo>
                      <a:pt x="40" y="35"/>
                    </a:lnTo>
                    <a:lnTo>
                      <a:pt x="40" y="45"/>
                    </a:lnTo>
                    <a:lnTo>
                      <a:pt x="38" y="52"/>
                    </a:lnTo>
                    <a:lnTo>
                      <a:pt x="37" y="59"/>
                    </a:lnTo>
                    <a:lnTo>
                      <a:pt x="33" y="64"/>
                    </a:lnTo>
                    <a:lnTo>
                      <a:pt x="30" y="67"/>
                    </a:lnTo>
                    <a:lnTo>
                      <a:pt x="25" y="69"/>
                    </a:lnTo>
                    <a:lnTo>
                      <a:pt x="20" y="67"/>
                    </a:lnTo>
                    <a:lnTo>
                      <a:pt x="15" y="64"/>
                    </a:lnTo>
                    <a:lnTo>
                      <a:pt x="13" y="59"/>
                    </a:lnTo>
                    <a:lnTo>
                      <a:pt x="11" y="52"/>
                    </a:lnTo>
                    <a:lnTo>
                      <a:pt x="10" y="45"/>
                    </a:lnTo>
                    <a:lnTo>
                      <a:pt x="10" y="35"/>
                    </a:lnTo>
                    <a:close/>
                    <a:moveTo>
                      <a:pt x="0" y="35"/>
                    </a:moveTo>
                    <a:lnTo>
                      <a:pt x="1" y="45"/>
                    </a:lnTo>
                    <a:lnTo>
                      <a:pt x="3" y="54"/>
                    </a:lnTo>
                    <a:lnTo>
                      <a:pt x="5" y="62"/>
                    </a:lnTo>
                    <a:lnTo>
                      <a:pt x="8" y="66"/>
                    </a:lnTo>
                    <a:lnTo>
                      <a:pt x="13" y="69"/>
                    </a:lnTo>
                    <a:lnTo>
                      <a:pt x="18" y="72"/>
                    </a:lnTo>
                    <a:lnTo>
                      <a:pt x="25" y="72"/>
                    </a:lnTo>
                    <a:lnTo>
                      <a:pt x="30" y="71"/>
                    </a:lnTo>
                    <a:lnTo>
                      <a:pt x="35" y="69"/>
                    </a:lnTo>
                    <a:lnTo>
                      <a:pt x="40" y="66"/>
                    </a:lnTo>
                    <a:lnTo>
                      <a:pt x="43" y="61"/>
                    </a:lnTo>
                    <a:lnTo>
                      <a:pt x="47" y="54"/>
                    </a:lnTo>
                    <a:lnTo>
                      <a:pt x="48" y="45"/>
                    </a:lnTo>
                    <a:lnTo>
                      <a:pt x="48" y="35"/>
                    </a:lnTo>
                    <a:lnTo>
                      <a:pt x="48" y="27"/>
                    </a:lnTo>
                    <a:lnTo>
                      <a:pt x="47" y="19"/>
                    </a:lnTo>
                    <a:lnTo>
                      <a:pt x="43" y="10"/>
                    </a:lnTo>
                    <a:lnTo>
                      <a:pt x="42" y="5"/>
                    </a:lnTo>
                    <a:lnTo>
                      <a:pt x="37" y="2"/>
                    </a:lnTo>
                    <a:lnTo>
                      <a:pt x="32" y="0"/>
                    </a:lnTo>
                    <a:lnTo>
                      <a:pt x="25" y="0"/>
                    </a:lnTo>
                    <a:lnTo>
                      <a:pt x="18" y="0"/>
                    </a:lnTo>
                    <a:lnTo>
                      <a:pt x="13" y="2"/>
                    </a:lnTo>
                    <a:lnTo>
                      <a:pt x="10" y="5"/>
                    </a:lnTo>
                    <a:lnTo>
                      <a:pt x="6" y="10"/>
                    </a:lnTo>
                    <a:lnTo>
                      <a:pt x="3" y="19"/>
                    </a:lnTo>
                    <a:lnTo>
                      <a:pt x="1" y="27"/>
                    </a:lnTo>
                    <a:lnTo>
                      <a:pt x="0" y="3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724" name="Rectangle 516"/>
              <p:cNvSpPr>
                <a:spLocks noChangeArrowheads="1"/>
              </p:cNvSpPr>
              <p:nvPr/>
            </p:nvSpPr>
            <p:spPr bwMode="auto">
              <a:xfrm>
                <a:off x="4641" y="3321"/>
                <a:ext cx="25" cy="5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725" name="Freeform 517"/>
              <p:cNvSpPr>
                <a:spLocks noEditPoints="1"/>
              </p:cNvSpPr>
              <p:nvPr/>
            </p:nvSpPr>
            <p:spPr bwMode="auto">
              <a:xfrm>
                <a:off x="4673" y="3277"/>
                <a:ext cx="49" cy="71"/>
              </a:xfrm>
              <a:custGeom>
                <a:avLst/>
                <a:gdLst/>
                <a:ahLst/>
                <a:cxnLst>
                  <a:cxn ang="0">
                    <a:pos x="0" y="52"/>
                  </a:cxn>
                  <a:cxn ang="0">
                    <a:pos x="15" y="51"/>
                  </a:cxn>
                  <a:cxn ang="0">
                    <a:pos x="32" y="51"/>
                  </a:cxn>
                  <a:cxn ang="0">
                    <a:pos x="32" y="56"/>
                  </a:cxn>
                  <a:cxn ang="0">
                    <a:pos x="32" y="64"/>
                  </a:cxn>
                  <a:cxn ang="0">
                    <a:pos x="32" y="71"/>
                  </a:cxn>
                  <a:cxn ang="0">
                    <a:pos x="34" y="71"/>
                  </a:cxn>
                  <a:cxn ang="0">
                    <a:pos x="35" y="71"/>
                  </a:cxn>
                  <a:cxn ang="0">
                    <a:pos x="37" y="71"/>
                  </a:cxn>
                  <a:cxn ang="0">
                    <a:pos x="40" y="71"/>
                  </a:cxn>
                  <a:cxn ang="0">
                    <a:pos x="40" y="64"/>
                  </a:cxn>
                  <a:cxn ang="0">
                    <a:pos x="39" y="56"/>
                  </a:cxn>
                  <a:cxn ang="0">
                    <a:pos x="39" y="51"/>
                  </a:cxn>
                  <a:cxn ang="0">
                    <a:pos x="45" y="51"/>
                  </a:cxn>
                  <a:cxn ang="0">
                    <a:pos x="49" y="52"/>
                  </a:cxn>
                  <a:cxn ang="0">
                    <a:pos x="49" y="51"/>
                  </a:cxn>
                  <a:cxn ang="0">
                    <a:pos x="49" y="49"/>
                  </a:cxn>
                  <a:cxn ang="0">
                    <a:pos x="49" y="47"/>
                  </a:cxn>
                  <a:cxn ang="0">
                    <a:pos x="49" y="44"/>
                  </a:cxn>
                  <a:cxn ang="0">
                    <a:pos x="45" y="45"/>
                  </a:cxn>
                  <a:cxn ang="0">
                    <a:pos x="39" y="45"/>
                  </a:cxn>
                  <a:cxn ang="0">
                    <a:pos x="40" y="22"/>
                  </a:cxn>
                  <a:cxn ang="0">
                    <a:pos x="40" y="0"/>
                  </a:cxn>
                  <a:cxn ang="0">
                    <a:pos x="39" y="0"/>
                  </a:cxn>
                  <a:cxn ang="0">
                    <a:pos x="37" y="0"/>
                  </a:cxn>
                  <a:cxn ang="0">
                    <a:pos x="35" y="0"/>
                  </a:cxn>
                  <a:cxn ang="0">
                    <a:pos x="34" y="0"/>
                  </a:cxn>
                  <a:cxn ang="0">
                    <a:pos x="18" y="22"/>
                  </a:cxn>
                  <a:cxn ang="0">
                    <a:pos x="0" y="51"/>
                  </a:cxn>
                  <a:cxn ang="0">
                    <a:pos x="0" y="52"/>
                  </a:cxn>
                  <a:cxn ang="0">
                    <a:pos x="32" y="45"/>
                  </a:cxn>
                  <a:cxn ang="0">
                    <a:pos x="8" y="45"/>
                  </a:cxn>
                  <a:cxn ang="0">
                    <a:pos x="20" y="29"/>
                  </a:cxn>
                  <a:cxn ang="0">
                    <a:pos x="32" y="10"/>
                  </a:cxn>
                  <a:cxn ang="0">
                    <a:pos x="32" y="10"/>
                  </a:cxn>
                  <a:cxn ang="0">
                    <a:pos x="32" y="45"/>
                  </a:cxn>
                </a:cxnLst>
                <a:rect l="0" t="0" r="r" b="b"/>
                <a:pathLst>
                  <a:path w="49" h="71">
                    <a:moveTo>
                      <a:pt x="0" y="52"/>
                    </a:moveTo>
                    <a:lnTo>
                      <a:pt x="15" y="51"/>
                    </a:lnTo>
                    <a:lnTo>
                      <a:pt x="32" y="51"/>
                    </a:lnTo>
                    <a:lnTo>
                      <a:pt x="32" y="56"/>
                    </a:lnTo>
                    <a:lnTo>
                      <a:pt x="32" y="64"/>
                    </a:lnTo>
                    <a:lnTo>
                      <a:pt x="32" y="71"/>
                    </a:lnTo>
                    <a:lnTo>
                      <a:pt x="34" y="71"/>
                    </a:lnTo>
                    <a:lnTo>
                      <a:pt x="35" y="71"/>
                    </a:lnTo>
                    <a:lnTo>
                      <a:pt x="37" y="71"/>
                    </a:lnTo>
                    <a:lnTo>
                      <a:pt x="40" y="71"/>
                    </a:lnTo>
                    <a:lnTo>
                      <a:pt x="40" y="64"/>
                    </a:lnTo>
                    <a:lnTo>
                      <a:pt x="39" y="56"/>
                    </a:lnTo>
                    <a:lnTo>
                      <a:pt x="39" y="51"/>
                    </a:lnTo>
                    <a:lnTo>
                      <a:pt x="45" y="51"/>
                    </a:lnTo>
                    <a:lnTo>
                      <a:pt x="49" y="52"/>
                    </a:lnTo>
                    <a:lnTo>
                      <a:pt x="49" y="51"/>
                    </a:lnTo>
                    <a:lnTo>
                      <a:pt x="49" y="49"/>
                    </a:lnTo>
                    <a:lnTo>
                      <a:pt x="49" y="47"/>
                    </a:lnTo>
                    <a:lnTo>
                      <a:pt x="49" y="44"/>
                    </a:lnTo>
                    <a:lnTo>
                      <a:pt x="45" y="45"/>
                    </a:lnTo>
                    <a:lnTo>
                      <a:pt x="39" y="45"/>
                    </a:lnTo>
                    <a:lnTo>
                      <a:pt x="40" y="22"/>
                    </a:lnTo>
                    <a:lnTo>
                      <a:pt x="40" y="0"/>
                    </a:lnTo>
                    <a:lnTo>
                      <a:pt x="39" y="0"/>
                    </a:lnTo>
                    <a:lnTo>
                      <a:pt x="37" y="0"/>
                    </a:lnTo>
                    <a:lnTo>
                      <a:pt x="35" y="0"/>
                    </a:lnTo>
                    <a:lnTo>
                      <a:pt x="34" y="0"/>
                    </a:lnTo>
                    <a:lnTo>
                      <a:pt x="18" y="22"/>
                    </a:lnTo>
                    <a:lnTo>
                      <a:pt x="0" y="51"/>
                    </a:lnTo>
                    <a:lnTo>
                      <a:pt x="0" y="52"/>
                    </a:lnTo>
                    <a:close/>
                    <a:moveTo>
                      <a:pt x="32" y="45"/>
                    </a:moveTo>
                    <a:lnTo>
                      <a:pt x="8" y="45"/>
                    </a:lnTo>
                    <a:lnTo>
                      <a:pt x="20" y="29"/>
                    </a:lnTo>
                    <a:lnTo>
                      <a:pt x="32" y="10"/>
                    </a:lnTo>
                    <a:lnTo>
                      <a:pt x="32" y="10"/>
                    </a:lnTo>
                    <a:lnTo>
                      <a:pt x="32" y="4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726" name="Freeform 518"/>
              <p:cNvSpPr>
                <a:spLocks noEditPoints="1"/>
              </p:cNvSpPr>
              <p:nvPr/>
            </p:nvSpPr>
            <p:spPr bwMode="auto">
              <a:xfrm>
                <a:off x="4733" y="3277"/>
                <a:ext cx="49" cy="72"/>
              </a:xfrm>
              <a:custGeom>
                <a:avLst/>
                <a:gdLst/>
                <a:ahLst/>
                <a:cxnLst>
                  <a:cxn ang="0">
                    <a:pos x="10" y="35"/>
                  </a:cxn>
                  <a:cxn ang="0">
                    <a:pos x="10" y="27"/>
                  </a:cxn>
                  <a:cxn ang="0">
                    <a:pos x="10" y="19"/>
                  </a:cxn>
                  <a:cxn ang="0">
                    <a:pos x="14" y="12"/>
                  </a:cxn>
                  <a:cxn ang="0">
                    <a:pos x="16" y="7"/>
                  </a:cxn>
                  <a:cxn ang="0">
                    <a:pos x="21" y="4"/>
                  </a:cxn>
                  <a:cxn ang="0">
                    <a:pos x="26" y="4"/>
                  </a:cxn>
                  <a:cxn ang="0">
                    <a:pos x="31" y="4"/>
                  </a:cxn>
                  <a:cxn ang="0">
                    <a:pos x="34" y="7"/>
                  </a:cxn>
                  <a:cxn ang="0">
                    <a:pos x="37" y="12"/>
                  </a:cxn>
                  <a:cxn ang="0">
                    <a:pos x="39" y="19"/>
                  </a:cxn>
                  <a:cxn ang="0">
                    <a:pos x="41" y="27"/>
                  </a:cxn>
                  <a:cxn ang="0">
                    <a:pos x="41" y="35"/>
                  </a:cxn>
                  <a:cxn ang="0">
                    <a:pos x="41" y="45"/>
                  </a:cxn>
                  <a:cxn ang="0">
                    <a:pos x="39" y="52"/>
                  </a:cxn>
                  <a:cxn ang="0">
                    <a:pos x="37" y="59"/>
                  </a:cxn>
                  <a:cxn ang="0">
                    <a:pos x="34" y="64"/>
                  </a:cxn>
                  <a:cxn ang="0">
                    <a:pos x="31" y="67"/>
                  </a:cxn>
                  <a:cxn ang="0">
                    <a:pos x="26" y="69"/>
                  </a:cxn>
                  <a:cxn ang="0">
                    <a:pos x="21" y="67"/>
                  </a:cxn>
                  <a:cxn ang="0">
                    <a:pos x="16" y="64"/>
                  </a:cxn>
                  <a:cxn ang="0">
                    <a:pos x="14" y="59"/>
                  </a:cxn>
                  <a:cxn ang="0">
                    <a:pos x="10" y="52"/>
                  </a:cxn>
                  <a:cxn ang="0">
                    <a:pos x="10" y="45"/>
                  </a:cxn>
                  <a:cxn ang="0">
                    <a:pos x="10" y="35"/>
                  </a:cxn>
                  <a:cxn ang="0">
                    <a:pos x="0" y="35"/>
                  </a:cxn>
                  <a:cxn ang="0">
                    <a:pos x="2" y="45"/>
                  </a:cxn>
                  <a:cxn ang="0">
                    <a:pos x="4" y="54"/>
                  </a:cxn>
                  <a:cxn ang="0">
                    <a:pos x="5" y="62"/>
                  </a:cxn>
                  <a:cxn ang="0">
                    <a:pos x="9" y="66"/>
                  </a:cxn>
                  <a:cxn ang="0">
                    <a:pos x="14" y="69"/>
                  </a:cxn>
                  <a:cxn ang="0">
                    <a:pos x="19" y="72"/>
                  </a:cxn>
                  <a:cxn ang="0">
                    <a:pos x="26" y="72"/>
                  </a:cxn>
                  <a:cxn ang="0">
                    <a:pos x="31" y="71"/>
                  </a:cxn>
                  <a:cxn ang="0">
                    <a:pos x="36" y="69"/>
                  </a:cxn>
                  <a:cxn ang="0">
                    <a:pos x="41" y="66"/>
                  </a:cxn>
                  <a:cxn ang="0">
                    <a:pos x="44" y="61"/>
                  </a:cxn>
                  <a:cxn ang="0">
                    <a:pos x="46" y="54"/>
                  </a:cxn>
                  <a:cxn ang="0">
                    <a:pos x="49" y="45"/>
                  </a:cxn>
                  <a:cxn ang="0">
                    <a:pos x="49" y="35"/>
                  </a:cxn>
                  <a:cxn ang="0">
                    <a:pos x="49" y="27"/>
                  </a:cxn>
                  <a:cxn ang="0">
                    <a:pos x="47" y="19"/>
                  </a:cxn>
                  <a:cxn ang="0">
                    <a:pos x="44" y="10"/>
                  </a:cxn>
                  <a:cxn ang="0">
                    <a:pos x="41" y="5"/>
                  </a:cxn>
                  <a:cxn ang="0">
                    <a:pos x="37" y="2"/>
                  </a:cxn>
                  <a:cxn ang="0">
                    <a:pos x="32" y="0"/>
                  </a:cxn>
                  <a:cxn ang="0">
                    <a:pos x="26" y="0"/>
                  </a:cxn>
                  <a:cxn ang="0">
                    <a:pos x="19" y="0"/>
                  </a:cxn>
                  <a:cxn ang="0">
                    <a:pos x="14" y="2"/>
                  </a:cxn>
                  <a:cxn ang="0">
                    <a:pos x="9" y="5"/>
                  </a:cxn>
                  <a:cxn ang="0">
                    <a:pos x="7" y="10"/>
                  </a:cxn>
                  <a:cxn ang="0">
                    <a:pos x="4" y="19"/>
                  </a:cxn>
                  <a:cxn ang="0">
                    <a:pos x="2" y="27"/>
                  </a:cxn>
                  <a:cxn ang="0">
                    <a:pos x="0" y="35"/>
                  </a:cxn>
                </a:cxnLst>
                <a:rect l="0" t="0" r="r" b="b"/>
                <a:pathLst>
                  <a:path w="49" h="72">
                    <a:moveTo>
                      <a:pt x="10" y="35"/>
                    </a:moveTo>
                    <a:lnTo>
                      <a:pt x="10" y="27"/>
                    </a:lnTo>
                    <a:lnTo>
                      <a:pt x="10" y="19"/>
                    </a:lnTo>
                    <a:lnTo>
                      <a:pt x="14" y="12"/>
                    </a:lnTo>
                    <a:lnTo>
                      <a:pt x="16" y="7"/>
                    </a:lnTo>
                    <a:lnTo>
                      <a:pt x="21" y="4"/>
                    </a:lnTo>
                    <a:lnTo>
                      <a:pt x="26" y="4"/>
                    </a:lnTo>
                    <a:lnTo>
                      <a:pt x="31" y="4"/>
                    </a:lnTo>
                    <a:lnTo>
                      <a:pt x="34" y="7"/>
                    </a:lnTo>
                    <a:lnTo>
                      <a:pt x="37" y="12"/>
                    </a:lnTo>
                    <a:lnTo>
                      <a:pt x="39" y="19"/>
                    </a:lnTo>
                    <a:lnTo>
                      <a:pt x="41" y="27"/>
                    </a:lnTo>
                    <a:lnTo>
                      <a:pt x="41" y="35"/>
                    </a:lnTo>
                    <a:lnTo>
                      <a:pt x="41" y="45"/>
                    </a:lnTo>
                    <a:lnTo>
                      <a:pt x="39" y="52"/>
                    </a:lnTo>
                    <a:lnTo>
                      <a:pt x="37" y="59"/>
                    </a:lnTo>
                    <a:lnTo>
                      <a:pt x="34" y="64"/>
                    </a:lnTo>
                    <a:lnTo>
                      <a:pt x="31" y="67"/>
                    </a:lnTo>
                    <a:lnTo>
                      <a:pt x="26" y="69"/>
                    </a:lnTo>
                    <a:lnTo>
                      <a:pt x="21" y="67"/>
                    </a:lnTo>
                    <a:lnTo>
                      <a:pt x="16" y="64"/>
                    </a:lnTo>
                    <a:lnTo>
                      <a:pt x="14" y="59"/>
                    </a:lnTo>
                    <a:lnTo>
                      <a:pt x="10" y="52"/>
                    </a:lnTo>
                    <a:lnTo>
                      <a:pt x="10" y="45"/>
                    </a:lnTo>
                    <a:lnTo>
                      <a:pt x="10" y="35"/>
                    </a:lnTo>
                    <a:close/>
                    <a:moveTo>
                      <a:pt x="0" y="35"/>
                    </a:moveTo>
                    <a:lnTo>
                      <a:pt x="2" y="45"/>
                    </a:lnTo>
                    <a:lnTo>
                      <a:pt x="4" y="54"/>
                    </a:lnTo>
                    <a:lnTo>
                      <a:pt x="5" y="62"/>
                    </a:lnTo>
                    <a:lnTo>
                      <a:pt x="9" y="66"/>
                    </a:lnTo>
                    <a:lnTo>
                      <a:pt x="14" y="69"/>
                    </a:lnTo>
                    <a:lnTo>
                      <a:pt x="19" y="72"/>
                    </a:lnTo>
                    <a:lnTo>
                      <a:pt x="26" y="72"/>
                    </a:lnTo>
                    <a:lnTo>
                      <a:pt x="31" y="71"/>
                    </a:lnTo>
                    <a:lnTo>
                      <a:pt x="36" y="69"/>
                    </a:lnTo>
                    <a:lnTo>
                      <a:pt x="41" y="66"/>
                    </a:lnTo>
                    <a:lnTo>
                      <a:pt x="44" y="61"/>
                    </a:lnTo>
                    <a:lnTo>
                      <a:pt x="46" y="54"/>
                    </a:lnTo>
                    <a:lnTo>
                      <a:pt x="49" y="45"/>
                    </a:lnTo>
                    <a:lnTo>
                      <a:pt x="49" y="35"/>
                    </a:lnTo>
                    <a:lnTo>
                      <a:pt x="49" y="27"/>
                    </a:lnTo>
                    <a:lnTo>
                      <a:pt x="47" y="19"/>
                    </a:lnTo>
                    <a:lnTo>
                      <a:pt x="44" y="10"/>
                    </a:lnTo>
                    <a:lnTo>
                      <a:pt x="41" y="5"/>
                    </a:lnTo>
                    <a:lnTo>
                      <a:pt x="37" y="2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19" y="0"/>
                    </a:lnTo>
                    <a:lnTo>
                      <a:pt x="14" y="2"/>
                    </a:lnTo>
                    <a:lnTo>
                      <a:pt x="9" y="5"/>
                    </a:lnTo>
                    <a:lnTo>
                      <a:pt x="7" y="10"/>
                    </a:lnTo>
                    <a:lnTo>
                      <a:pt x="4" y="19"/>
                    </a:lnTo>
                    <a:lnTo>
                      <a:pt x="2" y="27"/>
                    </a:lnTo>
                    <a:lnTo>
                      <a:pt x="0" y="3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727" name="Rectangle 519"/>
              <p:cNvSpPr>
                <a:spLocks noChangeArrowheads="1"/>
              </p:cNvSpPr>
              <p:nvPr/>
            </p:nvSpPr>
            <p:spPr bwMode="auto">
              <a:xfrm>
                <a:off x="4252" y="3391"/>
                <a:ext cx="225" cy="113"/>
              </a:xfrm>
              <a:prstGeom prst="rect">
                <a:avLst/>
              </a:prstGeom>
              <a:solidFill>
                <a:srgbClr val="5BCC5A"/>
              </a:solidFill>
              <a:ln w="0">
                <a:solidFill>
                  <a:srgbClr val="5BCC5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728" name="Rectangle 520"/>
              <p:cNvSpPr>
                <a:spLocks noChangeArrowheads="1"/>
              </p:cNvSpPr>
              <p:nvPr/>
            </p:nvSpPr>
            <p:spPr bwMode="auto">
              <a:xfrm>
                <a:off x="4252" y="3391"/>
                <a:ext cx="225" cy="113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729" name="Freeform 521"/>
              <p:cNvSpPr>
                <a:spLocks/>
              </p:cNvSpPr>
              <p:nvPr/>
            </p:nvSpPr>
            <p:spPr bwMode="auto">
              <a:xfrm>
                <a:off x="4520" y="3403"/>
                <a:ext cx="44" cy="71"/>
              </a:xfrm>
              <a:custGeom>
                <a:avLst/>
                <a:gdLst/>
                <a:ahLst/>
                <a:cxnLst>
                  <a:cxn ang="0">
                    <a:pos x="9" y="15"/>
                  </a:cxn>
                  <a:cxn ang="0">
                    <a:pos x="9" y="15"/>
                  </a:cxn>
                  <a:cxn ang="0">
                    <a:pos x="10" y="12"/>
                  </a:cxn>
                  <a:cxn ang="0">
                    <a:pos x="12" y="7"/>
                  </a:cxn>
                  <a:cxn ang="0">
                    <a:pos x="15" y="5"/>
                  </a:cxn>
                  <a:cxn ang="0">
                    <a:pos x="19" y="3"/>
                  </a:cxn>
                  <a:cxn ang="0">
                    <a:pos x="22" y="3"/>
                  </a:cxn>
                  <a:cxn ang="0">
                    <a:pos x="27" y="3"/>
                  </a:cxn>
                  <a:cxn ang="0">
                    <a:pos x="30" y="7"/>
                  </a:cxn>
                  <a:cxn ang="0">
                    <a:pos x="32" y="10"/>
                  </a:cxn>
                  <a:cxn ang="0">
                    <a:pos x="34" y="13"/>
                  </a:cxn>
                  <a:cxn ang="0">
                    <a:pos x="34" y="19"/>
                  </a:cxn>
                  <a:cxn ang="0">
                    <a:pos x="34" y="24"/>
                  </a:cxn>
                  <a:cxn ang="0">
                    <a:pos x="32" y="29"/>
                  </a:cxn>
                  <a:cxn ang="0">
                    <a:pos x="30" y="34"/>
                  </a:cxn>
                  <a:cxn ang="0">
                    <a:pos x="27" y="39"/>
                  </a:cxn>
                  <a:cxn ang="0">
                    <a:pos x="17" y="50"/>
                  </a:cxn>
                  <a:cxn ang="0">
                    <a:pos x="0" y="69"/>
                  </a:cxn>
                  <a:cxn ang="0">
                    <a:pos x="0" y="71"/>
                  </a:cxn>
                  <a:cxn ang="0">
                    <a:pos x="12" y="71"/>
                  </a:cxn>
                  <a:cxn ang="0">
                    <a:pos x="22" y="71"/>
                  </a:cxn>
                  <a:cxn ang="0">
                    <a:pos x="34" y="71"/>
                  </a:cxn>
                  <a:cxn ang="0">
                    <a:pos x="44" y="71"/>
                  </a:cxn>
                  <a:cxn ang="0">
                    <a:pos x="44" y="69"/>
                  </a:cxn>
                  <a:cxn ang="0">
                    <a:pos x="44" y="67"/>
                  </a:cxn>
                  <a:cxn ang="0">
                    <a:pos x="44" y="66"/>
                  </a:cxn>
                  <a:cxn ang="0">
                    <a:pos x="44" y="64"/>
                  </a:cxn>
                  <a:cxn ang="0">
                    <a:pos x="37" y="64"/>
                  </a:cxn>
                  <a:cxn ang="0">
                    <a:pos x="30" y="64"/>
                  </a:cxn>
                  <a:cxn ang="0">
                    <a:pos x="22" y="64"/>
                  </a:cxn>
                  <a:cxn ang="0">
                    <a:pos x="12" y="64"/>
                  </a:cxn>
                  <a:cxn ang="0">
                    <a:pos x="15" y="59"/>
                  </a:cxn>
                  <a:cxn ang="0">
                    <a:pos x="20" y="54"/>
                  </a:cxn>
                  <a:cxn ang="0">
                    <a:pos x="25" y="47"/>
                  </a:cxn>
                  <a:cxn ang="0">
                    <a:pos x="30" y="44"/>
                  </a:cxn>
                  <a:cxn ang="0">
                    <a:pos x="35" y="37"/>
                  </a:cxn>
                  <a:cxn ang="0">
                    <a:pos x="41" y="30"/>
                  </a:cxn>
                  <a:cxn ang="0">
                    <a:pos x="42" y="25"/>
                  </a:cxn>
                  <a:cxn ang="0">
                    <a:pos x="42" y="19"/>
                  </a:cxn>
                  <a:cxn ang="0">
                    <a:pos x="42" y="12"/>
                  </a:cxn>
                  <a:cxn ang="0">
                    <a:pos x="41" y="7"/>
                  </a:cxn>
                  <a:cxn ang="0">
                    <a:pos x="37" y="3"/>
                  </a:cxn>
                  <a:cxn ang="0">
                    <a:pos x="34" y="2"/>
                  </a:cxn>
                  <a:cxn ang="0">
                    <a:pos x="29" y="0"/>
                  </a:cxn>
                  <a:cxn ang="0">
                    <a:pos x="24" y="0"/>
                  </a:cxn>
                  <a:cxn ang="0">
                    <a:pos x="17" y="0"/>
                  </a:cxn>
                  <a:cxn ang="0">
                    <a:pos x="12" y="2"/>
                  </a:cxn>
                  <a:cxn ang="0">
                    <a:pos x="9" y="5"/>
                  </a:cxn>
                  <a:cxn ang="0">
                    <a:pos x="5" y="10"/>
                  </a:cxn>
                  <a:cxn ang="0">
                    <a:pos x="9" y="15"/>
                  </a:cxn>
                </a:cxnLst>
                <a:rect l="0" t="0" r="r" b="b"/>
                <a:pathLst>
                  <a:path w="44" h="71">
                    <a:moveTo>
                      <a:pt x="9" y="15"/>
                    </a:moveTo>
                    <a:lnTo>
                      <a:pt x="9" y="15"/>
                    </a:lnTo>
                    <a:lnTo>
                      <a:pt x="10" y="12"/>
                    </a:lnTo>
                    <a:lnTo>
                      <a:pt x="12" y="7"/>
                    </a:lnTo>
                    <a:lnTo>
                      <a:pt x="15" y="5"/>
                    </a:lnTo>
                    <a:lnTo>
                      <a:pt x="19" y="3"/>
                    </a:lnTo>
                    <a:lnTo>
                      <a:pt x="22" y="3"/>
                    </a:lnTo>
                    <a:lnTo>
                      <a:pt x="27" y="3"/>
                    </a:lnTo>
                    <a:lnTo>
                      <a:pt x="30" y="7"/>
                    </a:lnTo>
                    <a:lnTo>
                      <a:pt x="32" y="10"/>
                    </a:lnTo>
                    <a:lnTo>
                      <a:pt x="34" y="13"/>
                    </a:lnTo>
                    <a:lnTo>
                      <a:pt x="34" y="19"/>
                    </a:lnTo>
                    <a:lnTo>
                      <a:pt x="34" y="24"/>
                    </a:lnTo>
                    <a:lnTo>
                      <a:pt x="32" y="29"/>
                    </a:lnTo>
                    <a:lnTo>
                      <a:pt x="30" y="34"/>
                    </a:lnTo>
                    <a:lnTo>
                      <a:pt x="27" y="39"/>
                    </a:lnTo>
                    <a:lnTo>
                      <a:pt x="17" y="50"/>
                    </a:lnTo>
                    <a:lnTo>
                      <a:pt x="0" y="69"/>
                    </a:lnTo>
                    <a:lnTo>
                      <a:pt x="0" y="71"/>
                    </a:lnTo>
                    <a:lnTo>
                      <a:pt x="12" y="71"/>
                    </a:lnTo>
                    <a:lnTo>
                      <a:pt x="22" y="71"/>
                    </a:lnTo>
                    <a:lnTo>
                      <a:pt x="34" y="71"/>
                    </a:lnTo>
                    <a:lnTo>
                      <a:pt x="44" y="71"/>
                    </a:lnTo>
                    <a:lnTo>
                      <a:pt x="44" y="69"/>
                    </a:lnTo>
                    <a:lnTo>
                      <a:pt x="44" y="67"/>
                    </a:lnTo>
                    <a:lnTo>
                      <a:pt x="44" y="66"/>
                    </a:lnTo>
                    <a:lnTo>
                      <a:pt x="44" y="64"/>
                    </a:lnTo>
                    <a:lnTo>
                      <a:pt x="37" y="64"/>
                    </a:lnTo>
                    <a:lnTo>
                      <a:pt x="30" y="64"/>
                    </a:lnTo>
                    <a:lnTo>
                      <a:pt x="22" y="64"/>
                    </a:lnTo>
                    <a:lnTo>
                      <a:pt x="12" y="64"/>
                    </a:lnTo>
                    <a:lnTo>
                      <a:pt x="15" y="59"/>
                    </a:lnTo>
                    <a:lnTo>
                      <a:pt x="20" y="54"/>
                    </a:lnTo>
                    <a:lnTo>
                      <a:pt x="25" y="47"/>
                    </a:lnTo>
                    <a:lnTo>
                      <a:pt x="30" y="44"/>
                    </a:lnTo>
                    <a:lnTo>
                      <a:pt x="35" y="37"/>
                    </a:lnTo>
                    <a:lnTo>
                      <a:pt x="41" y="30"/>
                    </a:lnTo>
                    <a:lnTo>
                      <a:pt x="42" y="25"/>
                    </a:lnTo>
                    <a:lnTo>
                      <a:pt x="42" y="19"/>
                    </a:lnTo>
                    <a:lnTo>
                      <a:pt x="42" y="12"/>
                    </a:lnTo>
                    <a:lnTo>
                      <a:pt x="41" y="7"/>
                    </a:lnTo>
                    <a:lnTo>
                      <a:pt x="37" y="3"/>
                    </a:lnTo>
                    <a:lnTo>
                      <a:pt x="34" y="2"/>
                    </a:lnTo>
                    <a:lnTo>
                      <a:pt x="29" y="0"/>
                    </a:lnTo>
                    <a:lnTo>
                      <a:pt x="24" y="0"/>
                    </a:lnTo>
                    <a:lnTo>
                      <a:pt x="17" y="0"/>
                    </a:lnTo>
                    <a:lnTo>
                      <a:pt x="12" y="2"/>
                    </a:lnTo>
                    <a:lnTo>
                      <a:pt x="9" y="5"/>
                    </a:lnTo>
                    <a:lnTo>
                      <a:pt x="5" y="10"/>
                    </a:lnTo>
                    <a:lnTo>
                      <a:pt x="9" y="1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730" name="Freeform 522"/>
              <p:cNvSpPr>
                <a:spLocks noEditPoints="1"/>
              </p:cNvSpPr>
              <p:nvPr/>
            </p:nvSpPr>
            <p:spPr bwMode="auto">
              <a:xfrm>
                <a:off x="4581" y="3403"/>
                <a:ext cx="48" cy="72"/>
              </a:xfrm>
              <a:custGeom>
                <a:avLst/>
                <a:gdLst/>
                <a:ahLst/>
                <a:cxnLst>
                  <a:cxn ang="0">
                    <a:pos x="10" y="35"/>
                  </a:cxn>
                  <a:cxn ang="0">
                    <a:pos x="10" y="27"/>
                  </a:cxn>
                  <a:cxn ang="0">
                    <a:pos x="11" y="19"/>
                  </a:cxn>
                  <a:cxn ang="0">
                    <a:pos x="13" y="12"/>
                  </a:cxn>
                  <a:cxn ang="0">
                    <a:pos x="15" y="7"/>
                  </a:cxn>
                  <a:cxn ang="0">
                    <a:pos x="20" y="3"/>
                  </a:cxn>
                  <a:cxn ang="0">
                    <a:pos x="25" y="3"/>
                  </a:cxn>
                  <a:cxn ang="0">
                    <a:pos x="30" y="3"/>
                  </a:cxn>
                  <a:cxn ang="0">
                    <a:pos x="33" y="7"/>
                  </a:cxn>
                  <a:cxn ang="0">
                    <a:pos x="37" y="12"/>
                  </a:cxn>
                  <a:cxn ang="0">
                    <a:pos x="38" y="19"/>
                  </a:cxn>
                  <a:cxn ang="0">
                    <a:pos x="40" y="27"/>
                  </a:cxn>
                  <a:cxn ang="0">
                    <a:pos x="40" y="35"/>
                  </a:cxn>
                  <a:cxn ang="0">
                    <a:pos x="40" y="45"/>
                  </a:cxn>
                  <a:cxn ang="0">
                    <a:pos x="38" y="52"/>
                  </a:cxn>
                  <a:cxn ang="0">
                    <a:pos x="37" y="59"/>
                  </a:cxn>
                  <a:cxn ang="0">
                    <a:pos x="33" y="64"/>
                  </a:cxn>
                  <a:cxn ang="0">
                    <a:pos x="30" y="67"/>
                  </a:cxn>
                  <a:cxn ang="0">
                    <a:pos x="25" y="69"/>
                  </a:cxn>
                  <a:cxn ang="0">
                    <a:pos x="20" y="67"/>
                  </a:cxn>
                  <a:cxn ang="0">
                    <a:pos x="15" y="64"/>
                  </a:cxn>
                  <a:cxn ang="0">
                    <a:pos x="13" y="59"/>
                  </a:cxn>
                  <a:cxn ang="0">
                    <a:pos x="11" y="52"/>
                  </a:cxn>
                  <a:cxn ang="0">
                    <a:pos x="10" y="45"/>
                  </a:cxn>
                  <a:cxn ang="0">
                    <a:pos x="10" y="35"/>
                  </a:cxn>
                  <a:cxn ang="0">
                    <a:pos x="0" y="35"/>
                  </a:cxn>
                  <a:cxn ang="0">
                    <a:pos x="1" y="45"/>
                  </a:cxn>
                  <a:cxn ang="0">
                    <a:pos x="3" y="54"/>
                  </a:cxn>
                  <a:cxn ang="0">
                    <a:pos x="5" y="60"/>
                  </a:cxn>
                  <a:cxn ang="0">
                    <a:pos x="8" y="66"/>
                  </a:cxn>
                  <a:cxn ang="0">
                    <a:pos x="13" y="69"/>
                  </a:cxn>
                  <a:cxn ang="0">
                    <a:pos x="18" y="71"/>
                  </a:cxn>
                  <a:cxn ang="0">
                    <a:pos x="25" y="72"/>
                  </a:cxn>
                  <a:cxn ang="0">
                    <a:pos x="30" y="71"/>
                  </a:cxn>
                  <a:cxn ang="0">
                    <a:pos x="35" y="69"/>
                  </a:cxn>
                  <a:cxn ang="0">
                    <a:pos x="40" y="66"/>
                  </a:cxn>
                  <a:cxn ang="0">
                    <a:pos x="43" y="60"/>
                  </a:cxn>
                  <a:cxn ang="0">
                    <a:pos x="47" y="54"/>
                  </a:cxn>
                  <a:cxn ang="0">
                    <a:pos x="48" y="45"/>
                  </a:cxn>
                  <a:cxn ang="0">
                    <a:pos x="48" y="35"/>
                  </a:cxn>
                  <a:cxn ang="0">
                    <a:pos x="48" y="27"/>
                  </a:cxn>
                  <a:cxn ang="0">
                    <a:pos x="47" y="17"/>
                  </a:cxn>
                  <a:cxn ang="0">
                    <a:pos x="43" y="10"/>
                  </a:cxn>
                  <a:cxn ang="0">
                    <a:pos x="42" y="5"/>
                  </a:cxn>
                  <a:cxn ang="0">
                    <a:pos x="37" y="2"/>
                  </a:cxn>
                  <a:cxn ang="0">
                    <a:pos x="32" y="0"/>
                  </a:cxn>
                  <a:cxn ang="0">
                    <a:pos x="25" y="0"/>
                  </a:cxn>
                  <a:cxn ang="0">
                    <a:pos x="18" y="0"/>
                  </a:cxn>
                  <a:cxn ang="0">
                    <a:pos x="13" y="2"/>
                  </a:cxn>
                  <a:cxn ang="0">
                    <a:pos x="10" y="5"/>
                  </a:cxn>
                  <a:cxn ang="0">
                    <a:pos x="6" y="10"/>
                  </a:cxn>
                  <a:cxn ang="0">
                    <a:pos x="3" y="17"/>
                  </a:cxn>
                  <a:cxn ang="0">
                    <a:pos x="1" y="27"/>
                  </a:cxn>
                  <a:cxn ang="0">
                    <a:pos x="0" y="35"/>
                  </a:cxn>
                </a:cxnLst>
                <a:rect l="0" t="0" r="r" b="b"/>
                <a:pathLst>
                  <a:path w="48" h="72">
                    <a:moveTo>
                      <a:pt x="10" y="35"/>
                    </a:moveTo>
                    <a:lnTo>
                      <a:pt x="10" y="27"/>
                    </a:lnTo>
                    <a:lnTo>
                      <a:pt x="11" y="19"/>
                    </a:lnTo>
                    <a:lnTo>
                      <a:pt x="13" y="12"/>
                    </a:lnTo>
                    <a:lnTo>
                      <a:pt x="15" y="7"/>
                    </a:lnTo>
                    <a:lnTo>
                      <a:pt x="20" y="3"/>
                    </a:lnTo>
                    <a:lnTo>
                      <a:pt x="25" y="3"/>
                    </a:lnTo>
                    <a:lnTo>
                      <a:pt x="30" y="3"/>
                    </a:lnTo>
                    <a:lnTo>
                      <a:pt x="33" y="7"/>
                    </a:lnTo>
                    <a:lnTo>
                      <a:pt x="37" y="12"/>
                    </a:lnTo>
                    <a:lnTo>
                      <a:pt x="38" y="19"/>
                    </a:lnTo>
                    <a:lnTo>
                      <a:pt x="40" y="27"/>
                    </a:lnTo>
                    <a:lnTo>
                      <a:pt x="40" y="35"/>
                    </a:lnTo>
                    <a:lnTo>
                      <a:pt x="40" y="45"/>
                    </a:lnTo>
                    <a:lnTo>
                      <a:pt x="38" y="52"/>
                    </a:lnTo>
                    <a:lnTo>
                      <a:pt x="37" y="59"/>
                    </a:lnTo>
                    <a:lnTo>
                      <a:pt x="33" y="64"/>
                    </a:lnTo>
                    <a:lnTo>
                      <a:pt x="30" y="67"/>
                    </a:lnTo>
                    <a:lnTo>
                      <a:pt x="25" y="69"/>
                    </a:lnTo>
                    <a:lnTo>
                      <a:pt x="20" y="67"/>
                    </a:lnTo>
                    <a:lnTo>
                      <a:pt x="15" y="64"/>
                    </a:lnTo>
                    <a:lnTo>
                      <a:pt x="13" y="59"/>
                    </a:lnTo>
                    <a:lnTo>
                      <a:pt x="11" y="52"/>
                    </a:lnTo>
                    <a:lnTo>
                      <a:pt x="10" y="45"/>
                    </a:lnTo>
                    <a:lnTo>
                      <a:pt x="10" y="35"/>
                    </a:lnTo>
                    <a:close/>
                    <a:moveTo>
                      <a:pt x="0" y="35"/>
                    </a:moveTo>
                    <a:lnTo>
                      <a:pt x="1" y="45"/>
                    </a:lnTo>
                    <a:lnTo>
                      <a:pt x="3" y="54"/>
                    </a:lnTo>
                    <a:lnTo>
                      <a:pt x="5" y="60"/>
                    </a:lnTo>
                    <a:lnTo>
                      <a:pt x="8" y="66"/>
                    </a:lnTo>
                    <a:lnTo>
                      <a:pt x="13" y="69"/>
                    </a:lnTo>
                    <a:lnTo>
                      <a:pt x="18" y="71"/>
                    </a:lnTo>
                    <a:lnTo>
                      <a:pt x="25" y="72"/>
                    </a:lnTo>
                    <a:lnTo>
                      <a:pt x="30" y="71"/>
                    </a:lnTo>
                    <a:lnTo>
                      <a:pt x="35" y="69"/>
                    </a:lnTo>
                    <a:lnTo>
                      <a:pt x="40" y="66"/>
                    </a:lnTo>
                    <a:lnTo>
                      <a:pt x="43" y="60"/>
                    </a:lnTo>
                    <a:lnTo>
                      <a:pt x="47" y="54"/>
                    </a:lnTo>
                    <a:lnTo>
                      <a:pt x="48" y="45"/>
                    </a:lnTo>
                    <a:lnTo>
                      <a:pt x="48" y="35"/>
                    </a:lnTo>
                    <a:lnTo>
                      <a:pt x="48" y="27"/>
                    </a:lnTo>
                    <a:lnTo>
                      <a:pt x="47" y="17"/>
                    </a:lnTo>
                    <a:lnTo>
                      <a:pt x="43" y="10"/>
                    </a:lnTo>
                    <a:lnTo>
                      <a:pt x="42" y="5"/>
                    </a:lnTo>
                    <a:lnTo>
                      <a:pt x="37" y="2"/>
                    </a:lnTo>
                    <a:lnTo>
                      <a:pt x="32" y="0"/>
                    </a:lnTo>
                    <a:lnTo>
                      <a:pt x="25" y="0"/>
                    </a:lnTo>
                    <a:lnTo>
                      <a:pt x="18" y="0"/>
                    </a:lnTo>
                    <a:lnTo>
                      <a:pt x="13" y="2"/>
                    </a:lnTo>
                    <a:lnTo>
                      <a:pt x="10" y="5"/>
                    </a:lnTo>
                    <a:lnTo>
                      <a:pt x="6" y="10"/>
                    </a:lnTo>
                    <a:lnTo>
                      <a:pt x="3" y="17"/>
                    </a:lnTo>
                    <a:lnTo>
                      <a:pt x="1" y="27"/>
                    </a:lnTo>
                    <a:lnTo>
                      <a:pt x="0" y="3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731" name="Rectangle 523"/>
              <p:cNvSpPr>
                <a:spLocks noChangeArrowheads="1"/>
              </p:cNvSpPr>
              <p:nvPr/>
            </p:nvSpPr>
            <p:spPr bwMode="auto">
              <a:xfrm>
                <a:off x="4641" y="3445"/>
                <a:ext cx="25" cy="7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732" name="Freeform 524"/>
              <p:cNvSpPr>
                <a:spLocks/>
              </p:cNvSpPr>
              <p:nvPr/>
            </p:nvSpPr>
            <p:spPr bwMode="auto">
              <a:xfrm>
                <a:off x="4675" y="3403"/>
                <a:ext cx="42" cy="72"/>
              </a:xfrm>
              <a:custGeom>
                <a:avLst/>
                <a:gdLst/>
                <a:ahLst/>
                <a:cxnLst>
                  <a:cxn ang="0">
                    <a:pos x="8" y="12"/>
                  </a:cxn>
                  <a:cxn ang="0">
                    <a:pos x="11" y="5"/>
                  </a:cxn>
                  <a:cxn ang="0">
                    <a:pos x="18" y="3"/>
                  </a:cxn>
                  <a:cxn ang="0">
                    <a:pos x="27" y="7"/>
                  </a:cxn>
                  <a:cxn ang="0">
                    <a:pos x="30" y="12"/>
                  </a:cxn>
                  <a:cxn ang="0">
                    <a:pos x="30" y="19"/>
                  </a:cxn>
                  <a:cxn ang="0">
                    <a:pos x="28" y="24"/>
                  </a:cxn>
                  <a:cxn ang="0">
                    <a:pos x="27" y="29"/>
                  </a:cxn>
                  <a:cxn ang="0">
                    <a:pos x="21" y="32"/>
                  </a:cxn>
                  <a:cxn ang="0">
                    <a:pos x="15" y="32"/>
                  </a:cxn>
                  <a:cxn ang="0">
                    <a:pos x="13" y="32"/>
                  </a:cxn>
                  <a:cxn ang="0">
                    <a:pos x="13" y="35"/>
                  </a:cxn>
                  <a:cxn ang="0">
                    <a:pos x="15" y="35"/>
                  </a:cxn>
                  <a:cxn ang="0">
                    <a:pos x="23" y="37"/>
                  </a:cxn>
                  <a:cxn ang="0">
                    <a:pos x="32" y="42"/>
                  </a:cxn>
                  <a:cxn ang="0">
                    <a:pos x="33" y="50"/>
                  </a:cxn>
                  <a:cxn ang="0">
                    <a:pos x="32" y="60"/>
                  </a:cxn>
                  <a:cxn ang="0">
                    <a:pos x="25" y="66"/>
                  </a:cxn>
                  <a:cxn ang="0">
                    <a:pos x="16" y="69"/>
                  </a:cxn>
                  <a:cxn ang="0">
                    <a:pos x="8" y="66"/>
                  </a:cxn>
                  <a:cxn ang="0">
                    <a:pos x="1" y="62"/>
                  </a:cxn>
                  <a:cxn ang="0">
                    <a:pos x="1" y="66"/>
                  </a:cxn>
                  <a:cxn ang="0">
                    <a:pos x="3" y="69"/>
                  </a:cxn>
                  <a:cxn ang="0">
                    <a:pos x="11" y="72"/>
                  </a:cxn>
                  <a:cxn ang="0">
                    <a:pos x="23" y="71"/>
                  </a:cxn>
                  <a:cxn ang="0">
                    <a:pos x="35" y="66"/>
                  </a:cxn>
                  <a:cxn ang="0">
                    <a:pos x="42" y="55"/>
                  </a:cxn>
                  <a:cxn ang="0">
                    <a:pos x="42" y="45"/>
                  </a:cxn>
                  <a:cxn ang="0">
                    <a:pos x="38" y="39"/>
                  </a:cxn>
                  <a:cxn ang="0">
                    <a:pos x="33" y="35"/>
                  </a:cxn>
                  <a:cxn ang="0">
                    <a:pos x="27" y="34"/>
                  </a:cxn>
                  <a:cxn ang="0">
                    <a:pos x="25" y="32"/>
                  </a:cxn>
                  <a:cxn ang="0">
                    <a:pos x="30" y="30"/>
                  </a:cxn>
                  <a:cxn ang="0">
                    <a:pos x="33" y="27"/>
                  </a:cxn>
                  <a:cxn ang="0">
                    <a:pos x="38" y="20"/>
                  </a:cxn>
                  <a:cxn ang="0">
                    <a:pos x="38" y="10"/>
                  </a:cxn>
                  <a:cxn ang="0">
                    <a:pos x="33" y="3"/>
                  </a:cxn>
                  <a:cxn ang="0">
                    <a:pos x="25" y="0"/>
                  </a:cxn>
                  <a:cxn ang="0">
                    <a:pos x="15" y="0"/>
                  </a:cxn>
                  <a:cxn ang="0">
                    <a:pos x="6" y="3"/>
                  </a:cxn>
                  <a:cxn ang="0">
                    <a:pos x="6" y="12"/>
                  </a:cxn>
                </a:cxnLst>
                <a:rect l="0" t="0" r="r" b="b"/>
                <a:pathLst>
                  <a:path w="42" h="72">
                    <a:moveTo>
                      <a:pt x="6" y="12"/>
                    </a:moveTo>
                    <a:lnTo>
                      <a:pt x="8" y="12"/>
                    </a:lnTo>
                    <a:lnTo>
                      <a:pt x="10" y="8"/>
                    </a:lnTo>
                    <a:lnTo>
                      <a:pt x="11" y="5"/>
                    </a:lnTo>
                    <a:lnTo>
                      <a:pt x="15" y="3"/>
                    </a:lnTo>
                    <a:lnTo>
                      <a:pt x="18" y="3"/>
                    </a:lnTo>
                    <a:lnTo>
                      <a:pt x="23" y="3"/>
                    </a:lnTo>
                    <a:lnTo>
                      <a:pt x="27" y="7"/>
                    </a:lnTo>
                    <a:lnTo>
                      <a:pt x="28" y="8"/>
                    </a:lnTo>
                    <a:lnTo>
                      <a:pt x="30" y="12"/>
                    </a:lnTo>
                    <a:lnTo>
                      <a:pt x="30" y="15"/>
                    </a:lnTo>
                    <a:lnTo>
                      <a:pt x="30" y="19"/>
                    </a:lnTo>
                    <a:lnTo>
                      <a:pt x="30" y="22"/>
                    </a:lnTo>
                    <a:lnTo>
                      <a:pt x="28" y="24"/>
                    </a:lnTo>
                    <a:lnTo>
                      <a:pt x="28" y="27"/>
                    </a:lnTo>
                    <a:lnTo>
                      <a:pt x="27" y="29"/>
                    </a:lnTo>
                    <a:lnTo>
                      <a:pt x="25" y="30"/>
                    </a:lnTo>
                    <a:lnTo>
                      <a:pt x="21" y="32"/>
                    </a:lnTo>
                    <a:lnTo>
                      <a:pt x="18" y="32"/>
                    </a:lnTo>
                    <a:lnTo>
                      <a:pt x="15" y="32"/>
                    </a:lnTo>
                    <a:lnTo>
                      <a:pt x="13" y="32"/>
                    </a:lnTo>
                    <a:lnTo>
                      <a:pt x="13" y="32"/>
                    </a:lnTo>
                    <a:lnTo>
                      <a:pt x="13" y="34"/>
                    </a:lnTo>
                    <a:lnTo>
                      <a:pt x="13" y="35"/>
                    </a:lnTo>
                    <a:lnTo>
                      <a:pt x="13" y="35"/>
                    </a:lnTo>
                    <a:lnTo>
                      <a:pt x="15" y="35"/>
                    </a:lnTo>
                    <a:lnTo>
                      <a:pt x="18" y="35"/>
                    </a:lnTo>
                    <a:lnTo>
                      <a:pt x="23" y="37"/>
                    </a:lnTo>
                    <a:lnTo>
                      <a:pt x="28" y="39"/>
                    </a:lnTo>
                    <a:lnTo>
                      <a:pt x="32" y="42"/>
                    </a:lnTo>
                    <a:lnTo>
                      <a:pt x="32" y="45"/>
                    </a:lnTo>
                    <a:lnTo>
                      <a:pt x="33" y="50"/>
                    </a:lnTo>
                    <a:lnTo>
                      <a:pt x="32" y="55"/>
                    </a:lnTo>
                    <a:lnTo>
                      <a:pt x="32" y="60"/>
                    </a:lnTo>
                    <a:lnTo>
                      <a:pt x="28" y="64"/>
                    </a:lnTo>
                    <a:lnTo>
                      <a:pt x="25" y="66"/>
                    </a:lnTo>
                    <a:lnTo>
                      <a:pt x="21" y="67"/>
                    </a:lnTo>
                    <a:lnTo>
                      <a:pt x="16" y="69"/>
                    </a:lnTo>
                    <a:lnTo>
                      <a:pt x="11" y="67"/>
                    </a:lnTo>
                    <a:lnTo>
                      <a:pt x="8" y="66"/>
                    </a:lnTo>
                    <a:lnTo>
                      <a:pt x="5" y="64"/>
                    </a:lnTo>
                    <a:lnTo>
                      <a:pt x="1" y="62"/>
                    </a:lnTo>
                    <a:lnTo>
                      <a:pt x="1" y="62"/>
                    </a:lnTo>
                    <a:lnTo>
                      <a:pt x="1" y="66"/>
                    </a:lnTo>
                    <a:lnTo>
                      <a:pt x="0" y="69"/>
                    </a:lnTo>
                    <a:lnTo>
                      <a:pt x="3" y="69"/>
                    </a:lnTo>
                    <a:lnTo>
                      <a:pt x="6" y="71"/>
                    </a:lnTo>
                    <a:lnTo>
                      <a:pt x="11" y="72"/>
                    </a:lnTo>
                    <a:lnTo>
                      <a:pt x="16" y="72"/>
                    </a:lnTo>
                    <a:lnTo>
                      <a:pt x="23" y="71"/>
                    </a:lnTo>
                    <a:lnTo>
                      <a:pt x="30" y="69"/>
                    </a:lnTo>
                    <a:lnTo>
                      <a:pt x="35" y="66"/>
                    </a:lnTo>
                    <a:lnTo>
                      <a:pt x="38" y="60"/>
                    </a:lnTo>
                    <a:lnTo>
                      <a:pt x="42" y="55"/>
                    </a:lnTo>
                    <a:lnTo>
                      <a:pt x="42" y="50"/>
                    </a:lnTo>
                    <a:lnTo>
                      <a:pt x="42" y="45"/>
                    </a:lnTo>
                    <a:lnTo>
                      <a:pt x="40" y="42"/>
                    </a:lnTo>
                    <a:lnTo>
                      <a:pt x="38" y="39"/>
                    </a:lnTo>
                    <a:lnTo>
                      <a:pt x="37" y="37"/>
                    </a:lnTo>
                    <a:lnTo>
                      <a:pt x="33" y="35"/>
                    </a:lnTo>
                    <a:lnTo>
                      <a:pt x="30" y="34"/>
                    </a:lnTo>
                    <a:lnTo>
                      <a:pt x="27" y="34"/>
                    </a:lnTo>
                    <a:lnTo>
                      <a:pt x="25" y="34"/>
                    </a:lnTo>
                    <a:lnTo>
                      <a:pt x="25" y="32"/>
                    </a:lnTo>
                    <a:lnTo>
                      <a:pt x="27" y="32"/>
                    </a:lnTo>
                    <a:lnTo>
                      <a:pt x="30" y="30"/>
                    </a:lnTo>
                    <a:lnTo>
                      <a:pt x="32" y="29"/>
                    </a:lnTo>
                    <a:lnTo>
                      <a:pt x="33" y="27"/>
                    </a:lnTo>
                    <a:lnTo>
                      <a:pt x="37" y="24"/>
                    </a:lnTo>
                    <a:lnTo>
                      <a:pt x="38" y="20"/>
                    </a:lnTo>
                    <a:lnTo>
                      <a:pt x="38" y="15"/>
                    </a:lnTo>
                    <a:lnTo>
                      <a:pt x="38" y="10"/>
                    </a:lnTo>
                    <a:lnTo>
                      <a:pt x="37" y="7"/>
                    </a:lnTo>
                    <a:lnTo>
                      <a:pt x="33" y="3"/>
                    </a:lnTo>
                    <a:lnTo>
                      <a:pt x="30" y="2"/>
                    </a:lnTo>
                    <a:lnTo>
                      <a:pt x="25" y="0"/>
                    </a:lnTo>
                    <a:lnTo>
                      <a:pt x="20" y="0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6" y="3"/>
                    </a:lnTo>
                    <a:lnTo>
                      <a:pt x="5" y="5"/>
                    </a:lnTo>
                    <a:lnTo>
                      <a:pt x="6" y="1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733" name="Freeform 525"/>
              <p:cNvSpPr>
                <a:spLocks noEditPoints="1"/>
              </p:cNvSpPr>
              <p:nvPr/>
            </p:nvSpPr>
            <p:spPr bwMode="auto">
              <a:xfrm>
                <a:off x="4733" y="3403"/>
                <a:ext cx="49" cy="72"/>
              </a:xfrm>
              <a:custGeom>
                <a:avLst/>
                <a:gdLst/>
                <a:ahLst/>
                <a:cxnLst>
                  <a:cxn ang="0">
                    <a:pos x="10" y="35"/>
                  </a:cxn>
                  <a:cxn ang="0">
                    <a:pos x="10" y="27"/>
                  </a:cxn>
                  <a:cxn ang="0">
                    <a:pos x="10" y="19"/>
                  </a:cxn>
                  <a:cxn ang="0">
                    <a:pos x="14" y="12"/>
                  </a:cxn>
                  <a:cxn ang="0">
                    <a:pos x="16" y="7"/>
                  </a:cxn>
                  <a:cxn ang="0">
                    <a:pos x="21" y="3"/>
                  </a:cxn>
                  <a:cxn ang="0">
                    <a:pos x="26" y="3"/>
                  </a:cxn>
                  <a:cxn ang="0">
                    <a:pos x="31" y="3"/>
                  </a:cxn>
                  <a:cxn ang="0">
                    <a:pos x="34" y="7"/>
                  </a:cxn>
                  <a:cxn ang="0">
                    <a:pos x="37" y="12"/>
                  </a:cxn>
                  <a:cxn ang="0">
                    <a:pos x="39" y="19"/>
                  </a:cxn>
                  <a:cxn ang="0">
                    <a:pos x="41" y="27"/>
                  </a:cxn>
                  <a:cxn ang="0">
                    <a:pos x="41" y="35"/>
                  </a:cxn>
                  <a:cxn ang="0">
                    <a:pos x="41" y="45"/>
                  </a:cxn>
                  <a:cxn ang="0">
                    <a:pos x="39" y="52"/>
                  </a:cxn>
                  <a:cxn ang="0">
                    <a:pos x="37" y="59"/>
                  </a:cxn>
                  <a:cxn ang="0">
                    <a:pos x="34" y="64"/>
                  </a:cxn>
                  <a:cxn ang="0">
                    <a:pos x="31" y="67"/>
                  </a:cxn>
                  <a:cxn ang="0">
                    <a:pos x="26" y="69"/>
                  </a:cxn>
                  <a:cxn ang="0">
                    <a:pos x="21" y="67"/>
                  </a:cxn>
                  <a:cxn ang="0">
                    <a:pos x="16" y="64"/>
                  </a:cxn>
                  <a:cxn ang="0">
                    <a:pos x="14" y="59"/>
                  </a:cxn>
                  <a:cxn ang="0">
                    <a:pos x="10" y="52"/>
                  </a:cxn>
                  <a:cxn ang="0">
                    <a:pos x="10" y="45"/>
                  </a:cxn>
                  <a:cxn ang="0">
                    <a:pos x="10" y="35"/>
                  </a:cxn>
                  <a:cxn ang="0">
                    <a:pos x="0" y="35"/>
                  </a:cxn>
                  <a:cxn ang="0">
                    <a:pos x="2" y="45"/>
                  </a:cxn>
                  <a:cxn ang="0">
                    <a:pos x="4" y="54"/>
                  </a:cxn>
                  <a:cxn ang="0">
                    <a:pos x="5" y="60"/>
                  </a:cxn>
                  <a:cxn ang="0">
                    <a:pos x="9" y="66"/>
                  </a:cxn>
                  <a:cxn ang="0">
                    <a:pos x="14" y="69"/>
                  </a:cxn>
                  <a:cxn ang="0">
                    <a:pos x="19" y="71"/>
                  </a:cxn>
                  <a:cxn ang="0">
                    <a:pos x="26" y="72"/>
                  </a:cxn>
                  <a:cxn ang="0">
                    <a:pos x="31" y="71"/>
                  </a:cxn>
                  <a:cxn ang="0">
                    <a:pos x="36" y="69"/>
                  </a:cxn>
                  <a:cxn ang="0">
                    <a:pos x="41" y="66"/>
                  </a:cxn>
                  <a:cxn ang="0">
                    <a:pos x="44" y="60"/>
                  </a:cxn>
                  <a:cxn ang="0">
                    <a:pos x="46" y="54"/>
                  </a:cxn>
                  <a:cxn ang="0">
                    <a:pos x="49" y="45"/>
                  </a:cxn>
                  <a:cxn ang="0">
                    <a:pos x="49" y="35"/>
                  </a:cxn>
                  <a:cxn ang="0">
                    <a:pos x="49" y="27"/>
                  </a:cxn>
                  <a:cxn ang="0">
                    <a:pos x="47" y="17"/>
                  </a:cxn>
                  <a:cxn ang="0">
                    <a:pos x="44" y="10"/>
                  </a:cxn>
                  <a:cxn ang="0">
                    <a:pos x="41" y="5"/>
                  </a:cxn>
                  <a:cxn ang="0">
                    <a:pos x="37" y="2"/>
                  </a:cxn>
                  <a:cxn ang="0">
                    <a:pos x="32" y="0"/>
                  </a:cxn>
                  <a:cxn ang="0">
                    <a:pos x="26" y="0"/>
                  </a:cxn>
                  <a:cxn ang="0">
                    <a:pos x="19" y="0"/>
                  </a:cxn>
                  <a:cxn ang="0">
                    <a:pos x="14" y="2"/>
                  </a:cxn>
                  <a:cxn ang="0">
                    <a:pos x="9" y="5"/>
                  </a:cxn>
                  <a:cxn ang="0">
                    <a:pos x="7" y="10"/>
                  </a:cxn>
                  <a:cxn ang="0">
                    <a:pos x="4" y="17"/>
                  </a:cxn>
                  <a:cxn ang="0">
                    <a:pos x="2" y="27"/>
                  </a:cxn>
                  <a:cxn ang="0">
                    <a:pos x="0" y="35"/>
                  </a:cxn>
                </a:cxnLst>
                <a:rect l="0" t="0" r="r" b="b"/>
                <a:pathLst>
                  <a:path w="49" h="72">
                    <a:moveTo>
                      <a:pt x="10" y="35"/>
                    </a:moveTo>
                    <a:lnTo>
                      <a:pt x="10" y="27"/>
                    </a:lnTo>
                    <a:lnTo>
                      <a:pt x="10" y="19"/>
                    </a:lnTo>
                    <a:lnTo>
                      <a:pt x="14" y="12"/>
                    </a:lnTo>
                    <a:lnTo>
                      <a:pt x="16" y="7"/>
                    </a:lnTo>
                    <a:lnTo>
                      <a:pt x="21" y="3"/>
                    </a:lnTo>
                    <a:lnTo>
                      <a:pt x="26" y="3"/>
                    </a:lnTo>
                    <a:lnTo>
                      <a:pt x="31" y="3"/>
                    </a:lnTo>
                    <a:lnTo>
                      <a:pt x="34" y="7"/>
                    </a:lnTo>
                    <a:lnTo>
                      <a:pt x="37" y="12"/>
                    </a:lnTo>
                    <a:lnTo>
                      <a:pt x="39" y="19"/>
                    </a:lnTo>
                    <a:lnTo>
                      <a:pt x="41" y="27"/>
                    </a:lnTo>
                    <a:lnTo>
                      <a:pt x="41" y="35"/>
                    </a:lnTo>
                    <a:lnTo>
                      <a:pt x="41" y="45"/>
                    </a:lnTo>
                    <a:lnTo>
                      <a:pt x="39" y="52"/>
                    </a:lnTo>
                    <a:lnTo>
                      <a:pt x="37" y="59"/>
                    </a:lnTo>
                    <a:lnTo>
                      <a:pt x="34" y="64"/>
                    </a:lnTo>
                    <a:lnTo>
                      <a:pt x="31" y="67"/>
                    </a:lnTo>
                    <a:lnTo>
                      <a:pt x="26" y="69"/>
                    </a:lnTo>
                    <a:lnTo>
                      <a:pt x="21" y="67"/>
                    </a:lnTo>
                    <a:lnTo>
                      <a:pt x="16" y="64"/>
                    </a:lnTo>
                    <a:lnTo>
                      <a:pt x="14" y="59"/>
                    </a:lnTo>
                    <a:lnTo>
                      <a:pt x="10" y="52"/>
                    </a:lnTo>
                    <a:lnTo>
                      <a:pt x="10" y="45"/>
                    </a:lnTo>
                    <a:lnTo>
                      <a:pt x="10" y="35"/>
                    </a:lnTo>
                    <a:close/>
                    <a:moveTo>
                      <a:pt x="0" y="35"/>
                    </a:moveTo>
                    <a:lnTo>
                      <a:pt x="2" y="45"/>
                    </a:lnTo>
                    <a:lnTo>
                      <a:pt x="4" y="54"/>
                    </a:lnTo>
                    <a:lnTo>
                      <a:pt x="5" y="60"/>
                    </a:lnTo>
                    <a:lnTo>
                      <a:pt x="9" y="66"/>
                    </a:lnTo>
                    <a:lnTo>
                      <a:pt x="14" y="69"/>
                    </a:lnTo>
                    <a:lnTo>
                      <a:pt x="19" y="71"/>
                    </a:lnTo>
                    <a:lnTo>
                      <a:pt x="26" y="72"/>
                    </a:lnTo>
                    <a:lnTo>
                      <a:pt x="31" y="71"/>
                    </a:lnTo>
                    <a:lnTo>
                      <a:pt x="36" y="69"/>
                    </a:lnTo>
                    <a:lnTo>
                      <a:pt x="41" y="66"/>
                    </a:lnTo>
                    <a:lnTo>
                      <a:pt x="44" y="60"/>
                    </a:lnTo>
                    <a:lnTo>
                      <a:pt x="46" y="54"/>
                    </a:lnTo>
                    <a:lnTo>
                      <a:pt x="49" y="45"/>
                    </a:lnTo>
                    <a:lnTo>
                      <a:pt x="49" y="35"/>
                    </a:lnTo>
                    <a:lnTo>
                      <a:pt x="49" y="27"/>
                    </a:lnTo>
                    <a:lnTo>
                      <a:pt x="47" y="17"/>
                    </a:lnTo>
                    <a:lnTo>
                      <a:pt x="44" y="10"/>
                    </a:lnTo>
                    <a:lnTo>
                      <a:pt x="41" y="5"/>
                    </a:lnTo>
                    <a:lnTo>
                      <a:pt x="37" y="2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19" y="0"/>
                    </a:lnTo>
                    <a:lnTo>
                      <a:pt x="14" y="2"/>
                    </a:lnTo>
                    <a:lnTo>
                      <a:pt x="9" y="5"/>
                    </a:lnTo>
                    <a:lnTo>
                      <a:pt x="7" y="10"/>
                    </a:lnTo>
                    <a:lnTo>
                      <a:pt x="4" y="17"/>
                    </a:lnTo>
                    <a:lnTo>
                      <a:pt x="2" y="27"/>
                    </a:lnTo>
                    <a:lnTo>
                      <a:pt x="0" y="3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734" name="Rectangle 526"/>
              <p:cNvSpPr>
                <a:spLocks noChangeArrowheads="1"/>
              </p:cNvSpPr>
              <p:nvPr/>
            </p:nvSpPr>
            <p:spPr bwMode="auto">
              <a:xfrm>
                <a:off x="4252" y="3517"/>
                <a:ext cx="225" cy="113"/>
              </a:xfrm>
              <a:prstGeom prst="rect">
                <a:avLst/>
              </a:prstGeom>
              <a:solidFill>
                <a:srgbClr val="3C8A3B"/>
              </a:solidFill>
              <a:ln w="0">
                <a:solidFill>
                  <a:srgbClr val="3C8A3B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735" name="Rectangle 527"/>
              <p:cNvSpPr>
                <a:spLocks noChangeArrowheads="1"/>
              </p:cNvSpPr>
              <p:nvPr/>
            </p:nvSpPr>
            <p:spPr bwMode="auto">
              <a:xfrm>
                <a:off x="4252" y="3517"/>
                <a:ext cx="225" cy="113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736" name="Freeform 528"/>
              <p:cNvSpPr>
                <a:spLocks/>
              </p:cNvSpPr>
              <p:nvPr/>
            </p:nvSpPr>
            <p:spPr bwMode="auto">
              <a:xfrm>
                <a:off x="4524" y="3544"/>
                <a:ext cx="52" cy="55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52" y="55"/>
                  </a:cxn>
                  <a:cxn ang="0">
                    <a:pos x="52" y="50"/>
                  </a:cxn>
                  <a:cxn ang="0">
                    <a:pos x="5" y="29"/>
                  </a:cxn>
                  <a:cxn ang="0">
                    <a:pos x="52" y="7"/>
                  </a:cxn>
                  <a:cxn ang="0">
                    <a:pos x="52" y="0"/>
                  </a:cxn>
                  <a:cxn ang="0">
                    <a:pos x="0" y="25"/>
                  </a:cxn>
                  <a:cxn ang="0">
                    <a:pos x="0" y="30"/>
                  </a:cxn>
                </a:cxnLst>
                <a:rect l="0" t="0" r="r" b="b"/>
                <a:pathLst>
                  <a:path w="52" h="55">
                    <a:moveTo>
                      <a:pt x="0" y="30"/>
                    </a:moveTo>
                    <a:lnTo>
                      <a:pt x="52" y="55"/>
                    </a:lnTo>
                    <a:lnTo>
                      <a:pt x="52" y="50"/>
                    </a:lnTo>
                    <a:lnTo>
                      <a:pt x="5" y="29"/>
                    </a:lnTo>
                    <a:lnTo>
                      <a:pt x="52" y="7"/>
                    </a:lnTo>
                    <a:lnTo>
                      <a:pt x="52" y="0"/>
                    </a:lnTo>
                    <a:lnTo>
                      <a:pt x="0" y="25"/>
                    </a:lnTo>
                    <a:lnTo>
                      <a:pt x="0" y="3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737" name="Freeform 529"/>
              <p:cNvSpPr>
                <a:spLocks/>
              </p:cNvSpPr>
              <p:nvPr/>
            </p:nvSpPr>
            <p:spPr bwMode="auto">
              <a:xfrm>
                <a:off x="4613" y="3527"/>
                <a:ext cx="43" cy="72"/>
              </a:xfrm>
              <a:custGeom>
                <a:avLst/>
                <a:gdLst/>
                <a:ahLst/>
                <a:cxnLst>
                  <a:cxn ang="0">
                    <a:pos x="8" y="17"/>
                  </a:cxn>
                  <a:cxn ang="0">
                    <a:pos x="8" y="17"/>
                  </a:cxn>
                  <a:cxn ang="0">
                    <a:pos x="10" y="14"/>
                  </a:cxn>
                  <a:cxn ang="0">
                    <a:pos x="13" y="9"/>
                  </a:cxn>
                  <a:cxn ang="0">
                    <a:pos x="15" y="7"/>
                  </a:cxn>
                  <a:cxn ang="0">
                    <a:pos x="18" y="5"/>
                  </a:cxn>
                  <a:cxn ang="0">
                    <a:pos x="21" y="5"/>
                  </a:cxn>
                  <a:cxn ang="0">
                    <a:pos x="26" y="5"/>
                  </a:cxn>
                  <a:cxn ang="0">
                    <a:pos x="30" y="9"/>
                  </a:cxn>
                  <a:cxn ang="0">
                    <a:pos x="31" y="12"/>
                  </a:cxn>
                  <a:cxn ang="0">
                    <a:pos x="33" y="15"/>
                  </a:cxn>
                  <a:cxn ang="0">
                    <a:pos x="33" y="20"/>
                  </a:cxn>
                  <a:cxn ang="0">
                    <a:pos x="33" y="25"/>
                  </a:cxn>
                  <a:cxn ang="0">
                    <a:pos x="31" y="30"/>
                  </a:cxn>
                  <a:cxn ang="0">
                    <a:pos x="30" y="36"/>
                  </a:cxn>
                  <a:cxn ang="0">
                    <a:pos x="28" y="41"/>
                  </a:cxn>
                  <a:cxn ang="0">
                    <a:pos x="18" y="52"/>
                  </a:cxn>
                  <a:cxn ang="0">
                    <a:pos x="0" y="71"/>
                  </a:cxn>
                  <a:cxn ang="0">
                    <a:pos x="0" y="72"/>
                  </a:cxn>
                  <a:cxn ang="0">
                    <a:pos x="11" y="72"/>
                  </a:cxn>
                  <a:cxn ang="0">
                    <a:pos x="21" y="72"/>
                  </a:cxn>
                  <a:cxn ang="0">
                    <a:pos x="33" y="72"/>
                  </a:cxn>
                  <a:cxn ang="0">
                    <a:pos x="43" y="72"/>
                  </a:cxn>
                  <a:cxn ang="0">
                    <a:pos x="43" y="71"/>
                  </a:cxn>
                  <a:cxn ang="0">
                    <a:pos x="43" y="69"/>
                  </a:cxn>
                  <a:cxn ang="0">
                    <a:pos x="43" y="67"/>
                  </a:cxn>
                  <a:cxn ang="0">
                    <a:pos x="43" y="64"/>
                  </a:cxn>
                  <a:cxn ang="0">
                    <a:pos x="38" y="66"/>
                  </a:cxn>
                  <a:cxn ang="0">
                    <a:pos x="30" y="66"/>
                  </a:cxn>
                  <a:cxn ang="0">
                    <a:pos x="21" y="66"/>
                  </a:cxn>
                  <a:cxn ang="0">
                    <a:pos x="11" y="66"/>
                  </a:cxn>
                  <a:cxn ang="0">
                    <a:pos x="15" y="61"/>
                  </a:cxn>
                  <a:cxn ang="0">
                    <a:pos x="20" y="56"/>
                  </a:cxn>
                  <a:cxn ang="0">
                    <a:pos x="25" y="49"/>
                  </a:cxn>
                  <a:cxn ang="0">
                    <a:pos x="30" y="46"/>
                  </a:cxn>
                  <a:cxn ang="0">
                    <a:pos x="35" y="39"/>
                  </a:cxn>
                  <a:cxn ang="0">
                    <a:pos x="40" y="32"/>
                  </a:cxn>
                  <a:cxn ang="0">
                    <a:pos x="42" y="27"/>
                  </a:cxn>
                  <a:cxn ang="0">
                    <a:pos x="43" y="20"/>
                  </a:cxn>
                  <a:cxn ang="0">
                    <a:pos x="42" y="14"/>
                  </a:cxn>
                  <a:cxn ang="0">
                    <a:pos x="40" y="9"/>
                  </a:cxn>
                  <a:cxn ang="0">
                    <a:pos x="36" y="5"/>
                  </a:cxn>
                  <a:cxn ang="0">
                    <a:pos x="33" y="4"/>
                  </a:cxn>
                  <a:cxn ang="0">
                    <a:pos x="28" y="2"/>
                  </a:cxn>
                  <a:cxn ang="0">
                    <a:pos x="23" y="0"/>
                  </a:cxn>
                  <a:cxn ang="0">
                    <a:pos x="18" y="2"/>
                  </a:cxn>
                  <a:cxn ang="0">
                    <a:pos x="13" y="4"/>
                  </a:cxn>
                  <a:cxn ang="0">
                    <a:pos x="8" y="7"/>
                  </a:cxn>
                  <a:cxn ang="0">
                    <a:pos x="5" y="12"/>
                  </a:cxn>
                  <a:cxn ang="0">
                    <a:pos x="8" y="17"/>
                  </a:cxn>
                </a:cxnLst>
                <a:rect l="0" t="0" r="r" b="b"/>
                <a:pathLst>
                  <a:path w="43" h="72">
                    <a:moveTo>
                      <a:pt x="8" y="17"/>
                    </a:moveTo>
                    <a:lnTo>
                      <a:pt x="8" y="17"/>
                    </a:lnTo>
                    <a:lnTo>
                      <a:pt x="10" y="14"/>
                    </a:lnTo>
                    <a:lnTo>
                      <a:pt x="13" y="9"/>
                    </a:lnTo>
                    <a:lnTo>
                      <a:pt x="15" y="7"/>
                    </a:lnTo>
                    <a:lnTo>
                      <a:pt x="18" y="5"/>
                    </a:lnTo>
                    <a:lnTo>
                      <a:pt x="21" y="5"/>
                    </a:lnTo>
                    <a:lnTo>
                      <a:pt x="26" y="5"/>
                    </a:lnTo>
                    <a:lnTo>
                      <a:pt x="30" y="9"/>
                    </a:lnTo>
                    <a:lnTo>
                      <a:pt x="31" y="12"/>
                    </a:lnTo>
                    <a:lnTo>
                      <a:pt x="33" y="15"/>
                    </a:lnTo>
                    <a:lnTo>
                      <a:pt x="33" y="20"/>
                    </a:lnTo>
                    <a:lnTo>
                      <a:pt x="33" y="25"/>
                    </a:lnTo>
                    <a:lnTo>
                      <a:pt x="31" y="30"/>
                    </a:lnTo>
                    <a:lnTo>
                      <a:pt x="30" y="36"/>
                    </a:lnTo>
                    <a:lnTo>
                      <a:pt x="28" y="41"/>
                    </a:lnTo>
                    <a:lnTo>
                      <a:pt x="18" y="52"/>
                    </a:lnTo>
                    <a:lnTo>
                      <a:pt x="0" y="71"/>
                    </a:lnTo>
                    <a:lnTo>
                      <a:pt x="0" y="72"/>
                    </a:lnTo>
                    <a:lnTo>
                      <a:pt x="11" y="72"/>
                    </a:lnTo>
                    <a:lnTo>
                      <a:pt x="21" y="72"/>
                    </a:lnTo>
                    <a:lnTo>
                      <a:pt x="33" y="72"/>
                    </a:lnTo>
                    <a:lnTo>
                      <a:pt x="43" y="72"/>
                    </a:lnTo>
                    <a:lnTo>
                      <a:pt x="43" y="71"/>
                    </a:lnTo>
                    <a:lnTo>
                      <a:pt x="43" y="69"/>
                    </a:lnTo>
                    <a:lnTo>
                      <a:pt x="43" y="67"/>
                    </a:lnTo>
                    <a:lnTo>
                      <a:pt x="43" y="64"/>
                    </a:lnTo>
                    <a:lnTo>
                      <a:pt x="38" y="66"/>
                    </a:lnTo>
                    <a:lnTo>
                      <a:pt x="30" y="66"/>
                    </a:lnTo>
                    <a:lnTo>
                      <a:pt x="21" y="66"/>
                    </a:lnTo>
                    <a:lnTo>
                      <a:pt x="11" y="66"/>
                    </a:lnTo>
                    <a:lnTo>
                      <a:pt x="15" y="61"/>
                    </a:lnTo>
                    <a:lnTo>
                      <a:pt x="20" y="56"/>
                    </a:lnTo>
                    <a:lnTo>
                      <a:pt x="25" y="49"/>
                    </a:lnTo>
                    <a:lnTo>
                      <a:pt x="30" y="46"/>
                    </a:lnTo>
                    <a:lnTo>
                      <a:pt x="35" y="39"/>
                    </a:lnTo>
                    <a:lnTo>
                      <a:pt x="40" y="32"/>
                    </a:lnTo>
                    <a:lnTo>
                      <a:pt x="42" y="27"/>
                    </a:lnTo>
                    <a:lnTo>
                      <a:pt x="43" y="20"/>
                    </a:lnTo>
                    <a:lnTo>
                      <a:pt x="42" y="14"/>
                    </a:lnTo>
                    <a:lnTo>
                      <a:pt x="40" y="9"/>
                    </a:lnTo>
                    <a:lnTo>
                      <a:pt x="36" y="5"/>
                    </a:lnTo>
                    <a:lnTo>
                      <a:pt x="33" y="4"/>
                    </a:lnTo>
                    <a:lnTo>
                      <a:pt x="28" y="2"/>
                    </a:lnTo>
                    <a:lnTo>
                      <a:pt x="23" y="0"/>
                    </a:lnTo>
                    <a:lnTo>
                      <a:pt x="18" y="2"/>
                    </a:lnTo>
                    <a:lnTo>
                      <a:pt x="13" y="4"/>
                    </a:lnTo>
                    <a:lnTo>
                      <a:pt x="8" y="7"/>
                    </a:lnTo>
                    <a:lnTo>
                      <a:pt x="5" y="12"/>
                    </a:lnTo>
                    <a:lnTo>
                      <a:pt x="8" y="1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738" name="Freeform 530"/>
              <p:cNvSpPr>
                <a:spLocks noEditPoints="1"/>
              </p:cNvSpPr>
              <p:nvPr/>
            </p:nvSpPr>
            <p:spPr bwMode="auto">
              <a:xfrm>
                <a:off x="4675" y="3527"/>
                <a:ext cx="47" cy="74"/>
              </a:xfrm>
              <a:custGeom>
                <a:avLst/>
                <a:gdLst/>
                <a:ahLst/>
                <a:cxnLst>
                  <a:cxn ang="0">
                    <a:pos x="8" y="37"/>
                  </a:cxn>
                  <a:cxn ang="0">
                    <a:pos x="8" y="29"/>
                  </a:cxn>
                  <a:cxn ang="0">
                    <a:pos x="10" y="20"/>
                  </a:cxn>
                  <a:cxn ang="0">
                    <a:pos x="11" y="14"/>
                  </a:cxn>
                  <a:cxn ang="0">
                    <a:pos x="15" y="9"/>
                  </a:cxn>
                  <a:cxn ang="0">
                    <a:pos x="18" y="5"/>
                  </a:cxn>
                  <a:cxn ang="0">
                    <a:pos x="23" y="5"/>
                  </a:cxn>
                  <a:cxn ang="0">
                    <a:pos x="28" y="5"/>
                  </a:cxn>
                  <a:cxn ang="0">
                    <a:pos x="32" y="9"/>
                  </a:cxn>
                  <a:cxn ang="0">
                    <a:pos x="35" y="14"/>
                  </a:cxn>
                  <a:cxn ang="0">
                    <a:pos x="37" y="20"/>
                  </a:cxn>
                  <a:cxn ang="0">
                    <a:pos x="38" y="29"/>
                  </a:cxn>
                  <a:cxn ang="0">
                    <a:pos x="38" y="37"/>
                  </a:cxn>
                  <a:cxn ang="0">
                    <a:pos x="38" y="46"/>
                  </a:cxn>
                  <a:cxn ang="0">
                    <a:pos x="37" y="54"/>
                  </a:cxn>
                  <a:cxn ang="0">
                    <a:pos x="35" y="61"/>
                  </a:cxn>
                  <a:cxn ang="0">
                    <a:pos x="32" y="66"/>
                  </a:cxn>
                  <a:cxn ang="0">
                    <a:pos x="28" y="69"/>
                  </a:cxn>
                  <a:cxn ang="0">
                    <a:pos x="23" y="71"/>
                  </a:cxn>
                  <a:cxn ang="0">
                    <a:pos x="18" y="69"/>
                  </a:cxn>
                  <a:cxn ang="0">
                    <a:pos x="15" y="66"/>
                  </a:cxn>
                  <a:cxn ang="0">
                    <a:pos x="11" y="61"/>
                  </a:cxn>
                  <a:cxn ang="0">
                    <a:pos x="10" y="54"/>
                  </a:cxn>
                  <a:cxn ang="0">
                    <a:pos x="8" y="46"/>
                  </a:cxn>
                  <a:cxn ang="0">
                    <a:pos x="8" y="37"/>
                  </a:cxn>
                  <a:cxn ang="0">
                    <a:pos x="0" y="37"/>
                  </a:cxn>
                  <a:cxn ang="0">
                    <a:pos x="0" y="47"/>
                  </a:cxn>
                  <a:cxn ang="0">
                    <a:pos x="1" y="56"/>
                  </a:cxn>
                  <a:cxn ang="0">
                    <a:pos x="3" y="62"/>
                  </a:cxn>
                  <a:cxn ang="0">
                    <a:pos x="6" y="67"/>
                  </a:cxn>
                  <a:cxn ang="0">
                    <a:pos x="11" y="71"/>
                  </a:cxn>
                  <a:cxn ang="0">
                    <a:pos x="16" y="72"/>
                  </a:cxn>
                  <a:cxn ang="0">
                    <a:pos x="23" y="74"/>
                  </a:cxn>
                  <a:cxn ang="0">
                    <a:pos x="28" y="72"/>
                  </a:cxn>
                  <a:cxn ang="0">
                    <a:pos x="33" y="71"/>
                  </a:cxn>
                  <a:cxn ang="0">
                    <a:pos x="38" y="67"/>
                  </a:cxn>
                  <a:cxn ang="0">
                    <a:pos x="42" y="62"/>
                  </a:cxn>
                  <a:cxn ang="0">
                    <a:pos x="45" y="56"/>
                  </a:cxn>
                  <a:cxn ang="0">
                    <a:pos x="47" y="47"/>
                  </a:cxn>
                  <a:cxn ang="0">
                    <a:pos x="47" y="37"/>
                  </a:cxn>
                  <a:cxn ang="0">
                    <a:pos x="47" y="27"/>
                  </a:cxn>
                  <a:cxn ang="0">
                    <a:pos x="45" y="19"/>
                  </a:cxn>
                  <a:cxn ang="0">
                    <a:pos x="43" y="12"/>
                  </a:cxn>
                  <a:cxn ang="0">
                    <a:pos x="40" y="7"/>
                  </a:cxn>
                  <a:cxn ang="0">
                    <a:pos x="35" y="4"/>
                  </a:cxn>
                  <a:cxn ang="0">
                    <a:pos x="30" y="2"/>
                  </a:cxn>
                  <a:cxn ang="0">
                    <a:pos x="23" y="0"/>
                  </a:cxn>
                  <a:cxn ang="0">
                    <a:pos x="16" y="2"/>
                  </a:cxn>
                  <a:cxn ang="0">
                    <a:pos x="11" y="4"/>
                  </a:cxn>
                  <a:cxn ang="0">
                    <a:pos x="8" y="7"/>
                  </a:cxn>
                  <a:cxn ang="0">
                    <a:pos x="5" y="12"/>
                  </a:cxn>
                  <a:cxn ang="0">
                    <a:pos x="1" y="19"/>
                  </a:cxn>
                  <a:cxn ang="0">
                    <a:pos x="0" y="27"/>
                  </a:cxn>
                  <a:cxn ang="0">
                    <a:pos x="0" y="37"/>
                  </a:cxn>
                </a:cxnLst>
                <a:rect l="0" t="0" r="r" b="b"/>
                <a:pathLst>
                  <a:path w="47" h="74">
                    <a:moveTo>
                      <a:pt x="8" y="37"/>
                    </a:moveTo>
                    <a:lnTo>
                      <a:pt x="8" y="29"/>
                    </a:lnTo>
                    <a:lnTo>
                      <a:pt x="10" y="20"/>
                    </a:lnTo>
                    <a:lnTo>
                      <a:pt x="11" y="14"/>
                    </a:lnTo>
                    <a:lnTo>
                      <a:pt x="15" y="9"/>
                    </a:lnTo>
                    <a:lnTo>
                      <a:pt x="18" y="5"/>
                    </a:lnTo>
                    <a:lnTo>
                      <a:pt x="23" y="5"/>
                    </a:lnTo>
                    <a:lnTo>
                      <a:pt x="28" y="5"/>
                    </a:lnTo>
                    <a:lnTo>
                      <a:pt x="32" y="9"/>
                    </a:lnTo>
                    <a:lnTo>
                      <a:pt x="35" y="14"/>
                    </a:lnTo>
                    <a:lnTo>
                      <a:pt x="37" y="20"/>
                    </a:lnTo>
                    <a:lnTo>
                      <a:pt x="38" y="29"/>
                    </a:lnTo>
                    <a:lnTo>
                      <a:pt x="38" y="37"/>
                    </a:lnTo>
                    <a:lnTo>
                      <a:pt x="38" y="46"/>
                    </a:lnTo>
                    <a:lnTo>
                      <a:pt x="37" y="54"/>
                    </a:lnTo>
                    <a:lnTo>
                      <a:pt x="35" y="61"/>
                    </a:lnTo>
                    <a:lnTo>
                      <a:pt x="32" y="66"/>
                    </a:lnTo>
                    <a:lnTo>
                      <a:pt x="28" y="69"/>
                    </a:lnTo>
                    <a:lnTo>
                      <a:pt x="23" y="71"/>
                    </a:lnTo>
                    <a:lnTo>
                      <a:pt x="18" y="69"/>
                    </a:lnTo>
                    <a:lnTo>
                      <a:pt x="15" y="66"/>
                    </a:lnTo>
                    <a:lnTo>
                      <a:pt x="11" y="61"/>
                    </a:lnTo>
                    <a:lnTo>
                      <a:pt x="10" y="54"/>
                    </a:lnTo>
                    <a:lnTo>
                      <a:pt x="8" y="46"/>
                    </a:lnTo>
                    <a:lnTo>
                      <a:pt x="8" y="37"/>
                    </a:lnTo>
                    <a:close/>
                    <a:moveTo>
                      <a:pt x="0" y="37"/>
                    </a:moveTo>
                    <a:lnTo>
                      <a:pt x="0" y="47"/>
                    </a:lnTo>
                    <a:lnTo>
                      <a:pt x="1" y="56"/>
                    </a:lnTo>
                    <a:lnTo>
                      <a:pt x="3" y="62"/>
                    </a:lnTo>
                    <a:lnTo>
                      <a:pt x="6" y="67"/>
                    </a:lnTo>
                    <a:lnTo>
                      <a:pt x="11" y="71"/>
                    </a:lnTo>
                    <a:lnTo>
                      <a:pt x="16" y="72"/>
                    </a:lnTo>
                    <a:lnTo>
                      <a:pt x="23" y="74"/>
                    </a:lnTo>
                    <a:lnTo>
                      <a:pt x="28" y="72"/>
                    </a:lnTo>
                    <a:lnTo>
                      <a:pt x="33" y="71"/>
                    </a:lnTo>
                    <a:lnTo>
                      <a:pt x="38" y="67"/>
                    </a:lnTo>
                    <a:lnTo>
                      <a:pt x="42" y="62"/>
                    </a:lnTo>
                    <a:lnTo>
                      <a:pt x="45" y="56"/>
                    </a:lnTo>
                    <a:lnTo>
                      <a:pt x="47" y="47"/>
                    </a:lnTo>
                    <a:lnTo>
                      <a:pt x="47" y="37"/>
                    </a:lnTo>
                    <a:lnTo>
                      <a:pt x="47" y="27"/>
                    </a:lnTo>
                    <a:lnTo>
                      <a:pt x="45" y="19"/>
                    </a:lnTo>
                    <a:lnTo>
                      <a:pt x="43" y="12"/>
                    </a:lnTo>
                    <a:lnTo>
                      <a:pt x="40" y="7"/>
                    </a:lnTo>
                    <a:lnTo>
                      <a:pt x="35" y="4"/>
                    </a:lnTo>
                    <a:lnTo>
                      <a:pt x="30" y="2"/>
                    </a:lnTo>
                    <a:lnTo>
                      <a:pt x="23" y="0"/>
                    </a:lnTo>
                    <a:lnTo>
                      <a:pt x="16" y="2"/>
                    </a:lnTo>
                    <a:lnTo>
                      <a:pt x="11" y="4"/>
                    </a:lnTo>
                    <a:lnTo>
                      <a:pt x="8" y="7"/>
                    </a:lnTo>
                    <a:lnTo>
                      <a:pt x="5" y="12"/>
                    </a:lnTo>
                    <a:lnTo>
                      <a:pt x="1" y="19"/>
                    </a:lnTo>
                    <a:lnTo>
                      <a:pt x="0" y="27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739" name="Rectangle 531"/>
              <p:cNvSpPr>
                <a:spLocks noChangeArrowheads="1"/>
              </p:cNvSpPr>
              <p:nvPr/>
            </p:nvSpPr>
            <p:spPr bwMode="auto">
              <a:xfrm>
                <a:off x="648" y="3687"/>
                <a:ext cx="99" cy="40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740" name="Rectangle 532"/>
              <p:cNvSpPr>
                <a:spLocks noChangeArrowheads="1"/>
              </p:cNvSpPr>
              <p:nvPr/>
            </p:nvSpPr>
            <p:spPr bwMode="auto">
              <a:xfrm>
                <a:off x="648" y="3687"/>
                <a:ext cx="99" cy="40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741" name="Rectangle 533"/>
              <p:cNvSpPr>
                <a:spLocks noChangeArrowheads="1"/>
              </p:cNvSpPr>
              <p:nvPr/>
            </p:nvSpPr>
            <p:spPr bwMode="auto">
              <a:xfrm>
                <a:off x="648" y="3727"/>
                <a:ext cx="99" cy="40"/>
              </a:xfrm>
              <a:prstGeom prst="rect">
                <a:avLst/>
              </a:prstGeom>
              <a:solidFill>
                <a:srgbClr val="FFFFFF"/>
              </a:solidFill>
              <a:ln w="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742" name="Rectangle 534"/>
              <p:cNvSpPr>
                <a:spLocks noChangeArrowheads="1"/>
              </p:cNvSpPr>
              <p:nvPr/>
            </p:nvSpPr>
            <p:spPr bwMode="auto">
              <a:xfrm>
                <a:off x="648" y="3727"/>
                <a:ext cx="99" cy="40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743" name="Rectangle 535"/>
              <p:cNvSpPr>
                <a:spLocks noChangeArrowheads="1"/>
              </p:cNvSpPr>
              <p:nvPr/>
            </p:nvSpPr>
            <p:spPr bwMode="auto">
              <a:xfrm>
                <a:off x="747" y="3687"/>
                <a:ext cx="99" cy="40"/>
              </a:xfrm>
              <a:prstGeom prst="rect">
                <a:avLst/>
              </a:prstGeom>
              <a:solidFill>
                <a:srgbClr val="FFFFFF"/>
              </a:solidFill>
              <a:ln w="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744" name="Rectangle 536"/>
              <p:cNvSpPr>
                <a:spLocks noChangeArrowheads="1"/>
              </p:cNvSpPr>
              <p:nvPr/>
            </p:nvSpPr>
            <p:spPr bwMode="auto">
              <a:xfrm>
                <a:off x="747" y="3687"/>
                <a:ext cx="99" cy="40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745" name="Rectangle 537"/>
              <p:cNvSpPr>
                <a:spLocks noChangeArrowheads="1"/>
              </p:cNvSpPr>
              <p:nvPr/>
            </p:nvSpPr>
            <p:spPr bwMode="auto">
              <a:xfrm>
                <a:off x="747" y="3727"/>
                <a:ext cx="99" cy="40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746" name="Rectangle 538"/>
              <p:cNvSpPr>
                <a:spLocks noChangeArrowheads="1"/>
              </p:cNvSpPr>
              <p:nvPr/>
            </p:nvSpPr>
            <p:spPr bwMode="auto">
              <a:xfrm>
                <a:off x="747" y="3727"/>
                <a:ext cx="99" cy="40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747" name="Rectangle 539"/>
              <p:cNvSpPr>
                <a:spLocks noChangeArrowheads="1"/>
              </p:cNvSpPr>
              <p:nvPr/>
            </p:nvSpPr>
            <p:spPr bwMode="auto">
              <a:xfrm>
                <a:off x="846" y="3687"/>
                <a:ext cx="198" cy="40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748" name="Rectangle 540"/>
              <p:cNvSpPr>
                <a:spLocks noChangeArrowheads="1"/>
              </p:cNvSpPr>
              <p:nvPr/>
            </p:nvSpPr>
            <p:spPr bwMode="auto">
              <a:xfrm>
                <a:off x="846" y="3687"/>
                <a:ext cx="198" cy="40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749" name="Rectangle 541"/>
              <p:cNvSpPr>
                <a:spLocks noChangeArrowheads="1"/>
              </p:cNvSpPr>
              <p:nvPr/>
            </p:nvSpPr>
            <p:spPr bwMode="auto">
              <a:xfrm>
                <a:off x="846" y="3727"/>
                <a:ext cx="198" cy="40"/>
              </a:xfrm>
              <a:prstGeom prst="rect">
                <a:avLst/>
              </a:prstGeom>
              <a:solidFill>
                <a:srgbClr val="FFFFFF"/>
              </a:solidFill>
              <a:ln w="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750" name="Rectangle 542"/>
              <p:cNvSpPr>
                <a:spLocks noChangeArrowheads="1"/>
              </p:cNvSpPr>
              <p:nvPr/>
            </p:nvSpPr>
            <p:spPr bwMode="auto">
              <a:xfrm>
                <a:off x="846" y="3727"/>
                <a:ext cx="198" cy="40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751" name="Rectangle 543"/>
              <p:cNvSpPr>
                <a:spLocks noChangeArrowheads="1"/>
              </p:cNvSpPr>
              <p:nvPr/>
            </p:nvSpPr>
            <p:spPr bwMode="auto">
              <a:xfrm>
                <a:off x="1044" y="3687"/>
                <a:ext cx="199" cy="40"/>
              </a:xfrm>
              <a:prstGeom prst="rect">
                <a:avLst/>
              </a:prstGeom>
              <a:solidFill>
                <a:srgbClr val="FFFFFF"/>
              </a:solidFill>
              <a:ln w="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752" name="Rectangle 544"/>
              <p:cNvSpPr>
                <a:spLocks noChangeArrowheads="1"/>
              </p:cNvSpPr>
              <p:nvPr/>
            </p:nvSpPr>
            <p:spPr bwMode="auto">
              <a:xfrm>
                <a:off x="1044" y="3687"/>
                <a:ext cx="199" cy="40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753" name="Rectangle 545"/>
              <p:cNvSpPr>
                <a:spLocks noChangeArrowheads="1"/>
              </p:cNvSpPr>
              <p:nvPr/>
            </p:nvSpPr>
            <p:spPr bwMode="auto">
              <a:xfrm>
                <a:off x="1044" y="3727"/>
                <a:ext cx="199" cy="40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754" name="Rectangle 546"/>
              <p:cNvSpPr>
                <a:spLocks noChangeArrowheads="1"/>
              </p:cNvSpPr>
              <p:nvPr/>
            </p:nvSpPr>
            <p:spPr bwMode="auto">
              <a:xfrm>
                <a:off x="1044" y="3727"/>
                <a:ext cx="199" cy="40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755" name="Freeform 547"/>
              <p:cNvSpPr>
                <a:spLocks/>
              </p:cNvSpPr>
              <p:nvPr/>
            </p:nvSpPr>
            <p:spPr bwMode="auto">
              <a:xfrm>
                <a:off x="621" y="3584"/>
                <a:ext cx="42" cy="69"/>
              </a:xfrm>
              <a:custGeom>
                <a:avLst/>
                <a:gdLst/>
                <a:ahLst/>
                <a:cxnLst>
                  <a:cxn ang="0">
                    <a:pos x="6" y="15"/>
                  </a:cxn>
                  <a:cxn ang="0">
                    <a:pos x="8" y="15"/>
                  </a:cxn>
                  <a:cxn ang="0">
                    <a:pos x="10" y="10"/>
                  </a:cxn>
                  <a:cxn ang="0">
                    <a:pos x="11" y="7"/>
                  </a:cxn>
                  <a:cxn ang="0">
                    <a:pos x="13" y="5"/>
                  </a:cxn>
                  <a:cxn ang="0">
                    <a:pos x="16" y="4"/>
                  </a:cxn>
                  <a:cxn ang="0">
                    <a:pos x="20" y="4"/>
                  </a:cxn>
                  <a:cxn ang="0">
                    <a:pos x="25" y="4"/>
                  </a:cxn>
                  <a:cxn ang="0">
                    <a:pos x="28" y="7"/>
                  </a:cxn>
                  <a:cxn ang="0">
                    <a:pos x="30" y="10"/>
                  </a:cxn>
                  <a:cxn ang="0">
                    <a:pos x="32" y="14"/>
                  </a:cxn>
                  <a:cxn ang="0">
                    <a:pos x="32" y="19"/>
                  </a:cxn>
                  <a:cxn ang="0">
                    <a:pos x="32" y="24"/>
                  </a:cxn>
                  <a:cxn ang="0">
                    <a:pos x="30" y="27"/>
                  </a:cxn>
                  <a:cxn ang="0">
                    <a:pos x="28" y="32"/>
                  </a:cxn>
                  <a:cxn ang="0">
                    <a:pos x="27" y="37"/>
                  </a:cxn>
                  <a:cxn ang="0">
                    <a:pos x="16" y="49"/>
                  </a:cxn>
                  <a:cxn ang="0">
                    <a:pos x="0" y="67"/>
                  </a:cxn>
                  <a:cxn ang="0">
                    <a:pos x="0" y="69"/>
                  </a:cxn>
                  <a:cxn ang="0">
                    <a:pos x="10" y="67"/>
                  </a:cxn>
                  <a:cxn ang="0">
                    <a:pos x="20" y="67"/>
                  </a:cxn>
                  <a:cxn ang="0">
                    <a:pos x="32" y="67"/>
                  </a:cxn>
                  <a:cxn ang="0">
                    <a:pos x="42" y="69"/>
                  </a:cxn>
                  <a:cxn ang="0">
                    <a:pos x="42" y="67"/>
                  </a:cxn>
                  <a:cxn ang="0">
                    <a:pos x="42" y="64"/>
                  </a:cxn>
                  <a:cxn ang="0">
                    <a:pos x="42" y="62"/>
                  </a:cxn>
                  <a:cxn ang="0">
                    <a:pos x="42" y="61"/>
                  </a:cxn>
                  <a:cxn ang="0">
                    <a:pos x="35" y="62"/>
                  </a:cxn>
                  <a:cxn ang="0">
                    <a:pos x="28" y="62"/>
                  </a:cxn>
                  <a:cxn ang="0">
                    <a:pos x="20" y="62"/>
                  </a:cxn>
                  <a:cxn ang="0">
                    <a:pos x="10" y="62"/>
                  </a:cxn>
                  <a:cxn ang="0">
                    <a:pos x="15" y="57"/>
                  </a:cxn>
                  <a:cxn ang="0">
                    <a:pos x="18" y="52"/>
                  </a:cxn>
                  <a:cxn ang="0">
                    <a:pos x="23" y="46"/>
                  </a:cxn>
                  <a:cxn ang="0">
                    <a:pos x="28" y="42"/>
                  </a:cxn>
                  <a:cxn ang="0">
                    <a:pos x="33" y="36"/>
                  </a:cxn>
                  <a:cxn ang="0">
                    <a:pos x="37" y="31"/>
                  </a:cxn>
                  <a:cxn ang="0">
                    <a:pos x="40" y="24"/>
                  </a:cxn>
                  <a:cxn ang="0">
                    <a:pos x="40" y="17"/>
                  </a:cxn>
                  <a:cxn ang="0">
                    <a:pos x="40" y="12"/>
                  </a:cxn>
                  <a:cxn ang="0">
                    <a:pos x="38" y="7"/>
                  </a:cxn>
                  <a:cxn ang="0">
                    <a:pos x="35" y="4"/>
                  </a:cxn>
                  <a:cxn ang="0">
                    <a:pos x="32" y="2"/>
                  </a:cxn>
                  <a:cxn ang="0">
                    <a:pos x="27" y="0"/>
                  </a:cxn>
                  <a:cxn ang="0">
                    <a:pos x="22" y="0"/>
                  </a:cxn>
                  <a:cxn ang="0">
                    <a:pos x="16" y="0"/>
                  </a:cxn>
                  <a:cxn ang="0">
                    <a:pos x="11" y="2"/>
                  </a:cxn>
                  <a:cxn ang="0">
                    <a:pos x="6" y="5"/>
                  </a:cxn>
                  <a:cxn ang="0">
                    <a:pos x="3" y="10"/>
                  </a:cxn>
                  <a:cxn ang="0">
                    <a:pos x="6" y="15"/>
                  </a:cxn>
                </a:cxnLst>
                <a:rect l="0" t="0" r="r" b="b"/>
                <a:pathLst>
                  <a:path w="42" h="69">
                    <a:moveTo>
                      <a:pt x="6" y="15"/>
                    </a:moveTo>
                    <a:lnTo>
                      <a:pt x="8" y="15"/>
                    </a:lnTo>
                    <a:lnTo>
                      <a:pt x="10" y="10"/>
                    </a:lnTo>
                    <a:lnTo>
                      <a:pt x="11" y="7"/>
                    </a:lnTo>
                    <a:lnTo>
                      <a:pt x="13" y="5"/>
                    </a:lnTo>
                    <a:lnTo>
                      <a:pt x="16" y="4"/>
                    </a:lnTo>
                    <a:lnTo>
                      <a:pt x="20" y="4"/>
                    </a:lnTo>
                    <a:lnTo>
                      <a:pt x="25" y="4"/>
                    </a:lnTo>
                    <a:lnTo>
                      <a:pt x="28" y="7"/>
                    </a:lnTo>
                    <a:lnTo>
                      <a:pt x="30" y="10"/>
                    </a:lnTo>
                    <a:lnTo>
                      <a:pt x="32" y="14"/>
                    </a:lnTo>
                    <a:lnTo>
                      <a:pt x="32" y="19"/>
                    </a:lnTo>
                    <a:lnTo>
                      <a:pt x="32" y="24"/>
                    </a:lnTo>
                    <a:lnTo>
                      <a:pt x="30" y="27"/>
                    </a:lnTo>
                    <a:lnTo>
                      <a:pt x="28" y="32"/>
                    </a:lnTo>
                    <a:lnTo>
                      <a:pt x="27" y="37"/>
                    </a:lnTo>
                    <a:lnTo>
                      <a:pt x="16" y="49"/>
                    </a:lnTo>
                    <a:lnTo>
                      <a:pt x="0" y="67"/>
                    </a:lnTo>
                    <a:lnTo>
                      <a:pt x="0" y="69"/>
                    </a:lnTo>
                    <a:lnTo>
                      <a:pt x="10" y="67"/>
                    </a:lnTo>
                    <a:lnTo>
                      <a:pt x="20" y="67"/>
                    </a:lnTo>
                    <a:lnTo>
                      <a:pt x="32" y="67"/>
                    </a:lnTo>
                    <a:lnTo>
                      <a:pt x="42" y="69"/>
                    </a:lnTo>
                    <a:lnTo>
                      <a:pt x="42" y="67"/>
                    </a:lnTo>
                    <a:lnTo>
                      <a:pt x="42" y="64"/>
                    </a:lnTo>
                    <a:lnTo>
                      <a:pt x="42" y="62"/>
                    </a:lnTo>
                    <a:lnTo>
                      <a:pt x="42" y="61"/>
                    </a:lnTo>
                    <a:lnTo>
                      <a:pt x="35" y="62"/>
                    </a:lnTo>
                    <a:lnTo>
                      <a:pt x="28" y="62"/>
                    </a:lnTo>
                    <a:lnTo>
                      <a:pt x="20" y="62"/>
                    </a:lnTo>
                    <a:lnTo>
                      <a:pt x="10" y="62"/>
                    </a:lnTo>
                    <a:lnTo>
                      <a:pt x="15" y="57"/>
                    </a:lnTo>
                    <a:lnTo>
                      <a:pt x="18" y="52"/>
                    </a:lnTo>
                    <a:lnTo>
                      <a:pt x="23" y="46"/>
                    </a:lnTo>
                    <a:lnTo>
                      <a:pt x="28" y="42"/>
                    </a:lnTo>
                    <a:lnTo>
                      <a:pt x="33" y="36"/>
                    </a:lnTo>
                    <a:lnTo>
                      <a:pt x="37" y="31"/>
                    </a:lnTo>
                    <a:lnTo>
                      <a:pt x="40" y="24"/>
                    </a:lnTo>
                    <a:lnTo>
                      <a:pt x="40" y="17"/>
                    </a:lnTo>
                    <a:lnTo>
                      <a:pt x="40" y="12"/>
                    </a:lnTo>
                    <a:lnTo>
                      <a:pt x="38" y="7"/>
                    </a:lnTo>
                    <a:lnTo>
                      <a:pt x="35" y="4"/>
                    </a:lnTo>
                    <a:lnTo>
                      <a:pt x="32" y="2"/>
                    </a:lnTo>
                    <a:lnTo>
                      <a:pt x="27" y="0"/>
                    </a:lnTo>
                    <a:lnTo>
                      <a:pt x="22" y="0"/>
                    </a:lnTo>
                    <a:lnTo>
                      <a:pt x="16" y="0"/>
                    </a:lnTo>
                    <a:lnTo>
                      <a:pt x="11" y="2"/>
                    </a:lnTo>
                    <a:lnTo>
                      <a:pt x="6" y="5"/>
                    </a:lnTo>
                    <a:lnTo>
                      <a:pt x="3" y="10"/>
                    </a:lnTo>
                    <a:lnTo>
                      <a:pt x="6" y="1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756" name="Freeform 548"/>
              <p:cNvSpPr>
                <a:spLocks noEditPoints="1"/>
              </p:cNvSpPr>
              <p:nvPr/>
            </p:nvSpPr>
            <p:spPr bwMode="auto">
              <a:xfrm>
                <a:off x="820" y="3584"/>
                <a:ext cx="47" cy="69"/>
              </a:xfrm>
              <a:custGeom>
                <a:avLst/>
                <a:gdLst/>
                <a:ahLst/>
                <a:cxnLst>
                  <a:cxn ang="0">
                    <a:pos x="9" y="36"/>
                  </a:cxn>
                  <a:cxn ang="0">
                    <a:pos x="9" y="26"/>
                  </a:cxn>
                  <a:cxn ang="0">
                    <a:pos x="11" y="19"/>
                  </a:cxn>
                  <a:cxn ang="0">
                    <a:pos x="12" y="12"/>
                  </a:cxn>
                  <a:cxn ang="0">
                    <a:pos x="16" y="7"/>
                  </a:cxn>
                  <a:cxn ang="0">
                    <a:pos x="19" y="4"/>
                  </a:cxn>
                  <a:cxn ang="0">
                    <a:pos x="24" y="4"/>
                  </a:cxn>
                  <a:cxn ang="0">
                    <a:pos x="29" y="4"/>
                  </a:cxn>
                  <a:cxn ang="0">
                    <a:pos x="32" y="7"/>
                  </a:cxn>
                  <a:cxn ang="0">
                    <a:pos x="36" y="12"/>
                  </a:cxn>
                  <a:cxn ang="0">
                    <a:pos x="37" y="19"/>
                  </a:cxn>
                  <a:cxn ang="0">
                    <a:pos x="39" y="26"/>
                  </a:cxn>
                  <a:cxn ang="0">
                    <a:pos x="39" y="36"/>
                  </a:cxn>
                  <a:cxn ang="0">
                    <a:pos x="39" y="44"/>
                  </a:cxn>
                  <a:cxn ang="0">
                    <a:pos x="37" y="51"/>
                  </a:cxn>
                  <a:cxn ang="0">
                    <a:pos x="36" y="57"/>
                  </a:cxn>
                  <a:cxn ang="0">
                    <a:pos x="32" y="62"/>
                  </a:cxn>
                  <a:cxn ang="0">
                    <a:pos x="29" y="66"/>
                  </a:cxn>
                  <a:cxn ang="0">
                    <a:pos x="24" y="66"/>
                  </a:cxn>
                  <a:cxn ang="0">
                    <a:pos x="19" y="66"/>
                  </a:cxn>
                  <a:cxn ang="0">
                    <a:pos x="16" y="62"/>
                  </a:cxn>
                  <a:cxn ang="0">
                    <a:pos x="12" y="57"/>
                  </a:cxn>
                  <a:cxn ang="0">
                    <a:pos x="11" y="51"/>
                  </a:cxn>
                  <a:cxn ang="0">
                    <a:pos x="9" y="44"/>
                  </a:cxn>
                  <a:cxn ang="0">
                    <a:pos x="9" y="36"/>
                  </a:cxn>
                  <a:cxn ang="0">
                    <a:pos x="0" y="36"/>
                  </a:cxn>
                  <a:cxn ang="0">
                    <a:pos x="0" y="44"/>
                  </a:cxn>
                  <a:cxn ang="0">
                    <a:pos x="2" y="52"/>
                  </a:cxn>
                  <a:cxn ang="0">
                    <a:pos x="5" y="59"/>
                  </a:cxn>
                  <a:cxn ang="0">
                    <a:pos x="9" y="64"/>
                  </a:cxn>
                  <a:cxn ang="0">
                    <a:pos x="12" y="67"/>
                  </a:cxn>
                  <a:cxn ang="0">
                    <a:pos x="17" y="69"/>
                  </a:cxn>
                  <a:cxn ang="0">
                    <a:pos x="24" y="69"/>
                  </a:cxn>
                  <a:cxn ang="0">
                    <a:pos x="29" y="69"/>
                  </a:cxn>
                  <a:cxn ang="0">
                    <a:pos x="34" y="67"/>
                  </a:cxn>
                  <a:cxn ang="0">
                    <a:pos x="39" y="64"/>
                  </a:cxn>
                  <a:cxn ang="0">
                    <a:pos x="41" y="59"/>
                  </a:cxn>
                  <a:cxn ang="0">
                    <a:pos x="44" y="52"/>
                  </a:cxn>
                  <a:cxn ang="0">
                    <a:pos x="46" y="44"/>
                  </a:cxn>
                  <a:cxn ang="0">
                    <a:pos x="47" y="36"/>
                  </a:cxn>
                  <a:cxn ang="0">
                    <a:pos x="47" y="26"/>
                  </a:cxn>
                  <a:cxn ang="0">
                    <a:pos x="46" y="17"/>
                  </a:cxn>
                  <a:cxn ang="0">
                    <a:pos x="42" y="10"/>
                  </a:cxn>
                  <a:cxn ang="0">
                    <a:pos x="39" y="5"/>
                  </a:cxn>
                  <a:cxn ang="0">
                    <a:pos x="36" y="2"/>
                  </a:cxn>
                  <a:cxn ang="0">
                    <a:pos x="31" y="0"/>
                  </a:cxn>
                  <a:cxn ang="0">
                    <a:pos x="24" y="0"/>
                  </a:cxn>
                  <a:cxn ang="0">
                    <a:pos x="17" y="0"/>
                  </a:cxn>
                  <a:cxn ang="0">
                    <a:pos x="14" y="2"/>
                  </a:cxn>
                  <a:cxn ang="0">
                    <a:pos x="9" y="5"/>
                  </a:cxn>
                  <a:cxn ang="0">
                    <a:pos x="5" y="10"/>
                  </a:cxn>
                  <a:cxn ang="0">
                    <a:pos x="4" y="17"/>
                  </a:cxn>
                  <a:cxn ang="0">
                    <a:pos x="2" y="26"/>
                  </a:cxn>
                  <a:cxn ang="0">
                    <a:pos x="0" y="36"/>
                  </a:cxn>
                </a:cxnLst>
                <a:rect l="0" t="0" r="r" b="b"/>
                <a:pathLst>
                  <a:path w="47" h="69">
                    <a:moveTo>
                      <a:pt x="9" y="36"/>
                    </a:moveTo>
                    <a:lnTo>
                      <a:pt x="9" y="26"/>
                    </a:lnTo>
                    <a:lnTo>
                      <a:pt x="11" y="19"/>
                    </a:lnTo>
                    <a:lnTo>
                      <a:pt x="12" y="12"/>
                    </a:lnTo>
                    <a:lnTo>
                      <a:pt x="16" y="7"/>
                    </a:lnTo>
                    <a:lnTo>
                      <a:pt x="19" y="4"/>
                    </a:lnTo>
                    <a:lnTo>
                      <a:pt x="24" y="4"/>
                    </a:lnTo>
                    <a:lnTo>
                      <a:pt x="29" y="4"/>
                    </a:lnTo>
                    <a:lnTo>
                      <a:pt x="32" y="7"/>
                    </a:lnTo>
                    <a:lnTo>
                      <a:pt x="36" y="12"/>
                    </a:lnTo>
                    <a:lnTo>
                      <a:pt x="37" y="19"/>
                    </a:lnTo>
                    <a:lnTo>
                      <a:pt x="39" y="26"/>
                    </a:lnTo>
                    <a:lnTo>
                      <a:pt x="39" y="36"/>
                    </a:lnTo>
                    <a:lnTo>
                      <a:pt x="39" y="44"/>
                    </a:lnTo>
                    <a:lnTo>
                      <a:pt x="37" y="51"/>
                    </a:lnTo>
                    <a:lnTo>
                      <a:pt x="36" y="57"/>
                    </a:lnTo>
                    <a:lnTo>
                      <a:pt x="32" y="62"/>
                    </a:lnTo>
                    <a:lnTo>
                      <a:pt x="29" y="66"/>
                    </a:lnTo>
                    <a:lnTo>
                      <a:pt x="24" y="66"/>
                    </a:lnTo>
                    <a:lnTo>
                      <a:pt x="19" y="66"/>
                    </a:lnTo>
                    <a:lnTo>
                      <a:pt x="16" y="62"/>
                    </a:lnTo>
                    <a:lnTo>
                      <a:pt x="12" y="57"/>
                    </a:lnTo>
                    <a:lnTo>
                      <a:pt x="11" y="51"/>
                    </a:lnTo>
                    <a:lnTo>
                      <a:pt x="9" y="44"/>
                    </a:lnTo>
                    <a:lnTo>
                      <a:pt x="9" y="36"/>
                    </a:lnTo>
                    <a:close/>
                    <a:moveTo>
                      <a:pt x="0" y="36"/>
                    </a:moveTo>
                    <a:lnTo>
                      <a:pt x="0" y="44"/>
                    </a:lnTo>
                    <a:lnTo>
                      <a:pt x="2" y="52"/>
                    </a:lnTo>
                    <a:lnTo>
                      <a:pt x="5" y="59"/>
                    </a:lnTo>
                    <a:lnTo>
                      <a:pt x="9" y="64"/>
                    </a:lnTo>
                    <a:lnTo>
                      <a:pt x="12" y="67"/>
                    </a:lnTo>
                    <a:lnTo>
                      <a:pt x="17" y="69"/>
                    </a:lnTo>
                    <a:lnTo>
                      <a:pt x="24" y="69"/>
                    </a:lnTo>
                    <a:lnTo>
                      <a:pt x="29" y="69"/>
                    </a:lnTo>
                    <a:lnTo>
                      <a:pt x="34" y="67"/>
                    </a:lnTo>
                    <a:lnTo>
                      <a:pt x="39" y="64"/>
                    </a:lnTo>
                    <a:lnTo>
                      <a:pt x="41" y="59"/>
                    </a:lnTo>
                    <a:lnTo>
                      <a:pt x="44" y="52"/>
                    </a:lnTo>
                    <a:lnTo>
                      <a:pt x="46" y="44"/>
                    </a:lnTo>
                    <a:lnTo>
                      <a:pt x="47" y="36"/>
                    </a:lnTo>
                    <a:lnTo>
                      <a:pt x="47" y="26"/>
                    </a:lnTo>
                    <a:lnTo>
                      <a:pt x="46" y="17"/>
                    </a:lnTo>
                    <a:lnTo>
                      <a:pt x="42" y="10"/>
                    </a:lnTo>
                    <a:lnTo>
                      <a:pt x="39" y="5"/>
                    </a:lnTo>
                    <a:lnTo>
                      <a:pt x="36" y="2"/>
                    </a:lnTo>
                    <a:lnTo>
                      <a:pt x="31" y="0"/>
                    </a:lnTo>
                    <a:lnTo>
                      <a:pt x="24" y="0"/>
                    </a:lnTo>
                    <a:lnTo>
                      <a:pt x="17" y="0"/>
                    </a:lnTo>
                    <a:lnTo>
                      <a:pt x="14" y="2"/>
                    </a:lnTo>
                    <a:lnTo>
                      <a:pt x="9" y="5"/>
                    </a:lnTo>
                    <a:lnTo>
                      <a:pt x="5" y="10"/>
                    </a:lnTo>
                    <a:lnTo>
                      <a:pt x="4" y="17"/>
                    </a:lnTo>
                    <a:lnTo>
                      <a:pt x="2" y="26"/>
                    </a:lnTo>
                    <a:lnTo>
                      <a:pt x="0" y="36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757" name="Freeform 549"/>
              <p:cNvSpPr>
                <a:spLocks/>
              </p:cNvSpPr>
              <p:nvPr/>
            </p:nvSpPr>
            <p:spPr bwMode="auto">
              <a:xfrm>
                <a:off x="1019" y="3584"/>
                <a:ext cx="42" cy="69"/>
              </a:xfrm>
              <a:custGeom>
                <a:avLst/>
                <a:gdLst/>
                <a:ahLst/>
                <a:cxnLst>
                  <a:cxn ang="0">
                    <a:pos x="8" y="15"/>
                  </a:cxn>
                  <a:cxn ang="0">
                    <a:pos x="8" y="15"/>
                  </a:cxn>
                  <a:cxn ang="0">
                    <a:pos x="10" y="10"/>
                  </a:cxn>
                  <a:cxn ang="0">
                    <a:pos x="11" y="7"/>
                  </a:cxn>
                  <a:cxn ang="0">
                    <a:pos x="13" y="5"/>
                  </a:cxn>
                  <a:cxn ang="0">
                    <a:pos x="16" y="4"/>
                  </a:cxn>
                  <a:cxn ang="0">
                    <a:pos x="20" y="4"/>
                  </a:cxn>
                  <a:cxn ang="0">
                    <a:pos x="25" y="4"/>
                  </a:cxn>
                  <a:cxn ang="0">
                    <a:pos x="28" y="7"/>
                  </a:cxn>
                  <a:cxn ang="0">
                    <a:pos x="30" y="10"/>
                  </a:cxn>
                  <a:cxn ang="0">
                    <a:pos x="31" y="14"/>
                  </a:cxn>
                  <a:cxn ang="0">
                    <a:pos x="31" y="19"/>
                  </a:cxn>
                  <a:cxn ang="0">
                    <a:pos x="31" y="24"/>
                  </a:cxn>
                  <a:cxn ang="0">
                    <a:pos x="30" y="27"/>
                  </a:cxn>
                  <a:cxn ang="0">
                    <a:pos x="28" y="32"/>
                  </a:cxn>
                  <a:cxn ang="0">
                    <a:pos x="26" y="37"/>
                  </a:cxn>
                  <a:cxn ang="0">
                    <a:pos x="16" y="49"/>
                  </a:cxn>
                  <a:cxn ang="0">
                    <a:pos x="0" y="67"/>
                  </a:cxn>
                  <a:cxn ang="0">
                    <a:pos x="0" y="69"/>
                  </a:cxn>
                  <a:cxn ang="0">
                    <a:pos x="10" y="67"/>
                  </a:cxn>
                  <a:cxn ang="0">
                    <a:pos x="21" y="67"/>
                  </a:cxn>
                  <a:cxn ang="0">
                    <a:pos x="31" y="67"/>
                  </a:cxn>
                  <a:cxn ang="0">
                    <a:pos x="42" y="69"/>
                  </a:cxn>
                  <a:cxn ang="0">
                    <a:pos x="42" y="67"/>
                  </a:cxn>
                  <a:cxn ang="0">
                    <a:pos x="42" y="64"/>
                  </a:cxn>
                  <a:cxn ang="0">
                    <a:pos x="42" y="62"/>
                  </a:cxn>
                  <a:cxn ang="0">
                    <a:pos x="42" y="61"/>
                  </a:cxn>
                  <a:cxn ang="0">
                    <a:pos x="36" y="62"/>
                  </a:cxn>
                  <a:cxn ang="0">
                    <a:pos x="28" y="62"/>
                  </a:cxn>
                  <a:cxn ang="0">
                    <a:pos x="20" y="62"/>
                  </a:cxn>
                  <a:cxn ang="0">
                    <a:pos x="10" y="62"/>
                  </a:cxn>
                  <a:cxn ang="0">
                    <a:pos x="15" y="57"/>
                  </a:cxn>
                  <a:cxn ang="0">
                    <a:pos x="20" y="52"/>
                  </a:cxn>
                  <a:cxn ang="0">
                    <a:pos x="23" y="46"/>
                  </a:cxn>
                  <a:cxn ang="0">
                    <a:pos x="28" y="42"/>
                  </a:cxn>
                  <a:cxn ang="0">
                    <a:pos x="33" y="36"/>
                  </a:cxn>
                  <a:cxn ang="0">
                    <a:pos x="38" y="31"/>
                  </a:cxn>
                  <a:cxn ang="0">
                    <a:pos x="40" y="24"/>
                  </a:cxn>
                  <a:cxn ang="0">
                    <a:pos x="40" y="17"/>
                  </a:cxn>
                  <a:cxn ang="0">
                    <a:pos x="40" y="12"/>
                  </a:cxn>
                  <a:cxn ang="0">
                    <a:pos x="38" y="7"/>
                  </a:cxn>
                  <a:cxn ang="0">
                    <a:pos x="35" y="4"/>
                  </a:cxn>
                  <a:cxn ang="0">
                    <a:pos x="31" y="2"/>
                  </a:cxn>
                  <a:cxn ang="0">
                    <a:pos x="26" y="0"/>
                  </a:cxn>
                  <a:cxn ang="0">
                    <a:pos x="21" y="0"/>
                  </a:cxn>
                  <a:cxn ang="0">
                    <a:pos x="16" y="0"/>
                  </a:cxn>
                  <a:cxn ang="0">
                    <a:pos x="11" y="2"/>
                  </a:cxn>
                  <a:cxn ang="0">
                    <a:pos x="8" y="5"/>
                  </a:cxn>
                  <a:cxn ang="0">
                    <a:pos x="5" y="10"/>
                  </a:cxn>
                  <a:cxn ang="0">
                    <a:pos x="8" y="15"/>
                  </a:cxn>
                </a:cxnLst>
                <a:rect l="0" t="0" r="r" b="b"/>
                <a:pathLst>
                  <a:path w="42" h="69">
                    <a:moveTo>
                      <a:pt x="8" y="15"/>
                    </a:moveTo>
                    <a:lnTo>
                      <a:pt x="8" y="15"/>
                    </a:lnTo>
                    <a:lnTo>
                      <a:pt x="10" y="10"/>
                    </a:lnTo>
                    <a:lnTo>
                      <a:pt x="11" y="7"/>
                    </a:lnTo>
                    <a:lnTo>
                      <a:pt x="13" y="5"/>
                    </a:lnTo>
                    <a:lnTo>
                      <a:pt x="16" y="4"/>
                    </a:lnTo>
                    <a:lnTo>
                      <a:pt x="20" y="4"/>
                    </a:lnTo>
                    <a:lnTo>
                      <a:pt x="25" y="4"/>
                    </a:lnTo>
                    <a:lnTo>
                      <a:pt x="28" y="7"/>
                    </a:lnTo>
                    <a:lnTo>
                      <a:pt x="30" y="10"/>
                    </a:lnTo>
                    <a:lnTo>
                      <a:pt x="31" y="14"/>
                    </a:lnTo>
                    <a:lnTo>
                      <a:pt x="31" y="19"/>
                    </a:lnTo>
                    <a:lnTo>
                      <a:pt x="31" y="24"/>
                    </a:lnTo>
                    <a:lnTo>
                      <a:pt x="30" y="27"/>
                    </a:lnTo>
                    <a:lnTo>
                      <a:pt x="28" y="32"/>
                    </a:lnTo>
                    <a:lnTo>
                      <a:pt x="26" y="37"/>
                    </a:lnTo>
                    <a:lnTo>
                      <a:pt x="16" y="49"/>
                    </a:lnTo>
                    <a:lnTo>
                      <a:pt x="0" y="67"/>
                    </a:lnTo>
                    <a:lnTo>
                      <a:pt x="0" y="69"/>
                    </a:lnTo>
                    <a:lnTo>
                      <a:pt x="10" y="67"/>
                    </a:lnTo>
                    <a:lnTo>
                      <a:pt x="21" y="67"/>
                    </a:lnTo>
                    <a:lnTo>
                      <a:pt x="31" y="67"/>
                    </a:lnTo>
                    <a:lnTo>
                      <a:pt x="42" y="69"/>
                    </a:lnTo>
                    <a:lnTo>
                      <a:pt x="42" y="67"/>
                    </a:lnTo>
                    <a:lnTo>
                      <a:pt x="42" y="64"/>
                    </a:lnTo>
                    <a:lnTo>
                      <a:pt x="42" y="62"/>
                    </a:lnTo>
                    <a:lnTo>
                      <a:pt x="42" y="61"/>
                    </a:lnTo>
                    <a:lnTo>
                      <a:pt x="36" y="62"/>
                    </a:lnTo>
                    <a:lnTo>
                      <a:pt x="28" y="62"/>
                    </a:lnTo>
                    <a:lnTo>
                      <a:pt x="20" y="62"/>
                    </a:lnTo>
                    <a:lnTo>
                      <a:pt x="10" y="62"/>
                    </a:lnTo>
                    <a:lnTo>
                      <a:pt x="15" y="57"/>
                    </a:lnTo>
                    <a:lnTo>
                      <a:pt x="20" y="52"/>
                    </a:lnTo>
                    <a:lnTo>
                      <a:pt x="23" y="46"/>
                    </a:lnTo>
                    <a:lnTo>
                      <a:pt x="28" y="42"/>
                    </a:lnTo>
                    <a:lnTo>
                      <a:pt x="33" y="36"/>
                    </a:lnTo>
                    <a:lnTo>
                      <a:pt x="38" y="31"/>
                    </a:lnTo>
                    <a:lnTo>
                      <a:pt x="40" y="24"/>
                    </a:lnTo>
                    <a:lnTo>
                      <a:pt x="40" y="17"/>
                    </a:lnTo>
                    <a:lnTo>
                      <a:pt x="40" y="12"/>
                    </a:lnTo>
                    <a:lnTo>
                      <a:pt x="38" y="7"/>
                    </a:lnTo>
                    <a:lnTo>
                      <a:pt x="35" y="4"/>
                    </a:lnTo>
                    <a:lnTo>
                      <a:pt x="31" y="2"/>
                    </a:lnTo>
                    <a:lnTo>
                      <a:pt x="26" y="0"/>
                    </a:lnTo>
                    <a:lnTo>
                      <a:pt x="21" y="0"/>
                    </a:lnTo>
                    <a:lnTo>
                      <a:pt x="16" y="0"/>
                    </a:lnTo>
                    <a:lnTo>
                      <a:pt x="11" y="2"/>
                    </a:lnTo>
                    <a:lnTo>
                      <a:pt x="8" y="5"/>
                    </a:lnTo>
                    <a:lnTo>
                      <a:pt x="5" y="10"/>
                    </a:lnTo>
                    <a:lnTo>
                      <a:pt x="8" y="1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758" name="Freeform 550"/>
              <p:cNvSpPr>
                <a:spLocks noEditPoints="1"/>
              </p:cNvSpPr>
              <p:nvPr/>
            </p:nvSpPr>
            <p:spPr bwMode="auto">
              <a:xfrm>
                <a:off x="1217" y="3584"/>
                <a:ext cx="47" cy="69"/>
              </a:xfrm>
              <a:custGeom>
                <a:avLst/>
                <a:gdLst/>
                <a:ahLst/>
                <a:cxnLst>
                  <a:cxn ang="0">
                    <a:pos x="0" y="51"/>
                  </a:cxn>
                  <a:cxn ang="0">
                    <a:pos x="15" y="49"/>
                  </a:cxn>
                  <a:cxn ang="0">
                    <a:pos x="30" y="49"/>
                  </a:cxn>
                  <a:cxn ang="0">
                    <a:pos x="30" y="54"/>
                  </a:cxn>
                  <a:cxn ang="0">
                    <a:pos x="30" y="61"/>
                  </a:cxn>
                  <a:cxn ang="0">
                    <a:pos x="30" y="69"/>
                  </a:cxn>
                  <a:cxn ang="0">
                    <a:pos x="32" y="67"/>
                  </a:cxn>
                  <a:cxn ang="0">
                    <a:pos x="33" y="67"/>
                  </a:cxn>
                  <a:cxn ang="0">
                    <a:pos x="37" y="67"/>
                  </a:cxn>
                  <a:cxn ang="0">
                    <a:pos x="38" y="69"/>
                  </a:cxn>
                  <a:cxn ang="0">
                    <a:pos x="38" y="61"/>
                  </a:cxn>
                  <a:cxn ang="0">
                    <a:pos x="38" y="54"/>
                  </a:cxn>
                  <a:cxn ang="0">
                    <a:pos x="38" y="49"/>
                  </a:cxn>
                  <a:cxn ang="0">
                    <a:pos x="43" y="49"/>
                  </a:cxn>
                  <a:cxn ang="0">
                    <a:pos x="47" y="49"/>
                  </a:cxn>
                  <a:cxn ang="0">
                    <a:pos x="47" y="47"/>
                  </a:cxn>
                  <a:cxn ang="0">
                    <a:pos x="47" y="46"/>
                  </a:cxn>
                  <a:cxn ang="0">
                    <a:pos x="47" y="44"/>
                  </a:cxn>
                  <a:cxn ang="0">
                    <a:pos x="47" y="42"/>
                  </a:cxn>
                  <a:cxn ang="0">
                    <a:pos x="43" y="44"/>
                  </a:cxn>
                  <a:cxn ang="0">
                    <a:pos x="38" y="44"/>
                  </a:cxn>
                  <a:cxn ang="0">
                    <a:pos x="38" y="20"/>
                  </a:cxn>
                  <a:cxn ang="0">
                    <a:pos x="38" y="0"/>
                  </a:cxn>
                  <a:cxn ang="0">
                    <a:pos x="37" y="0"/>
                  </a:cxn>
                  <a:cxn ang="0">
                    <a:pos x="35" y="0"/>
                  </a:cxn>
                  <a:cxn ang="0">
                    <a:pos x="33" y="0"/>
                  </a:cxn>
                  <a:cxn ang="0">
                    <a:pos x="32" y="0"/>
                  </a:cxn>
                  <a:cxn ang="0">
                    <a:pos x="18" y="22"/>
                  </a:cxn>
                  <a:cxn ang="0">
                    <a:pos x="0" y="47"/>
                  </a:cxn>
                  <a:cxn ang="0">
                    <a:pos x="0" y="51"/>
                  </a:cxn>
                  <a:cxn ang="0">
                    <a:pos x="30" y="44"/>
                  </a:cxn>
                  <a:cxn ang="0">
                    <a:pos x="8" y="44"/>
                  </a:cxn>
                  <a:cxn ang="0">
                    <a:pos x="18" y="27"/>
                  </a:cxn>
                  <a:cxn ang="0">
                    <a:pos x="30" y="10"/>
                  </a:cxn>
                  <a:cxn ang="0">
                    <a:pos x="30" y="10"/>
                  </a:cxn>
                  <a:cxn ang="0">
                    <a:pos x="30" y="44"/>
                  </a:cxn>
                </a:cxnLst>
                <a:rect l="0" t="0" r="r" b="b"/>
                <a:pathLst>
                  <a:path w="47" h="69">
                    <a:moveTo>
                      <a:pt x="0" y="51"/>
                    </a:moveTo>
                    <a:lnTo>
                      <a:pt x="15" y="49"/>
                    </a:lnTo>
                    <a:lnTo>
                      <a:pt x="30" y="49"/>
                    </a:lnTo>
                    <a:lnTo>
                      <a:pt x="30" y="54"/>
                    </a:lnTo>
                    <a:lnTo>
                      <a:pt x="30" y="61"/>
                    </a:lnTo>
                    <a:lnTo>
                      <a:pt x="30" y="69"/>
                    </a:lnTo>
                    <a:lnTo>
                      <a:pt x="32" y="67"/>
                    </a:lnTo>
                    <a:lnTo>
                      <a:pt x="33" y="67"/>
                    </a:lnTo>
                    <a:lnTo>
                      <a:pt x="37" y="67"/>
                    </a:lnTo>
                    <a:lnTo>
                      <a:pt x="38" y="69"/>
                    </a:lnTo>
                    <a:lnTo>
                      <a:pt x="38" y="61"/>
                    </a:lnTo>
                    <a:lnTo>
                      <a:pt x="38" y="54"/>
                    </a:lnTo>
                    <a:lnTo>
                      <a:pt x="38" y="49"/>
                    </a:lnTo>
                    <a:lnTo>
                      <a:pt x="43" y="49"/>
                    </a:lnTo>
                    <a:lnTo>
                      <a:pt x="47" y="49"/>
                    </a:lnTo>
                    <a:lnTo>
                      <a:pt x="47" y="47"/>
                    </a:lnTo>
                    <a:lnTo>
                      <a:pt x="47" y="46"/>
                    </a:lnTo>
                    <a:lnTo>
                      <a:pt x="47" y="44"/>
                    </a:lnTo>
                    <a:lnTo>
                      <a:pt x="47" y="42"/>
                    </a:lnTo>
                    <a:lnTo>
                      <a:pt x="43" y="44"/>
                    </a:lnTo>
                    <a:lnTo>
                      <a:pt x="38" y="44"/>
                    </a:lnTo>
                    <a:lnTo>
                      <a:pt x="38" y="20"/>
                    </a:lnTo>
                    <a:lnTo>
                      <a:pt x="38" y="0"/>
                    </a:lnTo>
                    <a:lnTo>
                      <a:pt x="37" y="0"/>
                    </a:lnTo>
                    <a:lnTo>
                      <a:pt x="35" y="0"/>
                    </a:lnTo>
                    <a:lnTo>
                      <a:pt x="33" y="0"/>
                    </a:lnTo>
                    <a:lnTo>
                      <a:pt x="32" y="0"/>
                    </a:lnTo>
                    <a:lnTo>
                      <a:pt x="18" y="22"/>
                    </a:lnTo>
                    <a:lnTo>
                      <a:pt x="0" y="47"/>
                    </a:lnTo>
                    <a:lnTo>
                      <a:pt x="0" y="51"/>
                    </a:lnTo>
                    <a:close/>
                    <a:moveTo>
                      <a:pt x="30" y="44"/>
                    </a:moveTo>
                    <a:lnTo>
                      <a:pt x="8" y="44"/>
                    </a:lnTo>
                    <a:lnTo>
                      <a:pt x="18" y="27"/>
                    </a:lnTo>
                    <a:lnTo>
                      <a:pt x="30" y="10"/>
                    </a:lnTo>
                    <a:lnTo>
                      <a:pt x="30" y="10"/>
                    </a:lnTo>
                    <a:lnTo>
                      <a:pt x="30" y="4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759" name="Freeform 551"/>
              <p:cNvSpPr>
                <a:spLocks/>
              </p:cNvSpPr>
              <p:nvPr/>
            </p:nvSpPr>
            <p:spPr bwMode="auto">
              <a:xfrm>
                <a:off x="1343" y="3583"/>
                <a:ext cx="50" cy="70"/>
              </a:xfrm>
              <a:custGeom>
                <a:avLst/>
                <a:gdLst/>
                <a:ahLst/>
                <a:cxnLst>
                  <a:cxn ang="0">
                    <a:pos x="0" y="70"/>
                  </a:cxn>
                  <a:cxn ang="0">
                    <a:pos x="3" y="68"/>
                  </a:cxn>
                  <a:cxn ang="0">
                    <a:pos x="5" y="68"/>
                  </a:cxn>
                  <a:cxn ang="0">
                    <a:pos x="6" y="68"/>
                  </a:cxn>
                  <a:cxn ang="0">
                    <a:pos x="10" y="70"/>
                  </a:cxn>
                  <a:cxn ang="0">
                    <a:pos x="10" y="57"/>
                  </a:cxn>
                  <a:cxn ang="0">
                    <a:pos x="8" y="43"/>
                  </a:cxn>
                  <a:cxn ang="0">
                    <a:pos x="8" y="35"/>
                  </a:cxn>
                  <a:cxn ang="0">
                    <a:pos x="10" y="35"/>
                  </a:cxn>
                  <a:cxn ang="0">
                    <a:pos x="10" y="33"/>
                  </a:cxn>
                  <a:cxn ang="0">
                    <a:pos x="10" y="35"/>
                  </a:cxn>
                  <a:cxn ang="0">
                    <a:pos x="10" y="35"/>
                  </a:cxn>
                  <a:cxn ang="0">
                    <a:pos x="23" y="50"/>
                  </a:cxn>
                  <a:cxn ang="0">
                    <a:pos x="38" y="70"/>
                  </a:cxn>
                  <a:cxn ang="0">
                    <a:pos x="41" y="68"/>
                  </a:cxn>
                  <a:cxn ang="0">
                    <a:pos x="45" y="68"/>
                  </a:cxn>
                  <a:cxn ang="0">
                    <a:pos x="47" y="68"/>
                  </a:cxn>
                  <a:cxn ang="0">
                    <a:pos x="50" y="70"/>
                  </a:cxn>
                  <a:cxn ang="0">
                    <a:pos x="33" y="50"/>
                  </a:cxn>
                  <a:cxn ang="0">
                    <a:pos x="18" y="32"/>
                  </a:cxn>
                  <a:cxn ang="0">
                    <a:pos x="33" y="15"/>
                  </a:cxn>
                  <a:cxn ang="0">
                    <a:pos x="50" y="0"/>
                  </a:cxn>
                  <a:cxn ang="0">
                    <a:pos x="47" y="0"/>
                  </a:cxn>
                  <a:cxn ang="0">
                    <a:pos x="45" y="0"/>
                  </a:cxn>
                  <a:cxn ang="0">
                    <a:pos x="41" y="0"/>
                  </a:cxn>
                  <a:cxn ang="0">
                    <a:pos x="40" y="0"/>
                  </a:cxn>
                  <a:cxn ang="0">
                    <a:pos x="25" y="16"/>
                  </a:cxn>
                  <a:cxn ang="0">
                    <a:pos x="11" y="32"/>
                  </a:cxn>
                  <a:cxn ang="0">
                    <a:pos x="10" y="32"/>
                  </a:cxn>
                  <a:cxn ang="0">
                    <a:pos x="10" y="32"/>
                  </a:cxn>
                  <a:cxn ang="0">
                    <a:pos x="10" y="32"/>
                  </a:cxn>
                  <a:cxn ang="0">
                    <a:pos x="8" y="32"/>
                  </a:cxn>
                  <a:cxn ang="0">
                    <a:pos x="8" y="27"/>
                  </a:cxn>
                  <a:cxn ang="0">
                    <a:pos x="10" y="13"/>
                  </a:cxn>
                  <a:cxn ang="0">
                    <a:pos x="10" y="0"/>
                  </a:cxn>
                  <a:cxn ang="0">
                    <a:pos x="6" y="0"/>
                  </a:cxn>
                  <a:cxn ang="0">
                    <a:pos x="5" y="0"/>
                  </a:cxn>
                  <a:cxn ang="0">
                    <a:pos x="3" y="0"/>
                  </a:cxn>
                  <a:cxn ang="0">
                    <a:pos x="0" y="0"/>
                  </a:cxn>
                  <a:cxn ang="0">
                    <a:pos x="0" y="13"/>
                  </a:cxn>
                  <a:cxn ang="0">
                    <a:pos x="1" y="27"/>
                  </a:cxn>
                  <a:cxn ang="0">
                    <a:pos x="1" y="43"/>
                  </a:cxn>
                  <a:cxn ang="0">
                    <a:pos x="0" y="57"/>
                  </a:cxn>
                  <a:cxn ang="0">
                    <a:pos x="0" y="70"/>
                  </a:cxn>
                </a:cxnLst>
                <a:rect l="0" t="0" r="r" b="b"/>
                <a:pathLst>
                  <a:path w="50" h="70">
                    <a:moveTo>
                      <a:pt x="0" y="70"/>
                    </a:moveTo>
                    <a:lnTo>
                      <a:pt x="3" y="68"/>
                    </a:lnTo>
                    <a:lnTo>
                      <a:pt x="5" y="68"/>
                    </a:lnTo>
                    <a:lnTo>
                      <a:pt x="6" y="68"/>
                    </a:lnTo>
                    <a:lnTo>
                      <a:pt x="10" y="70"/>
                    </a:lnTo>
                    <a:lnTo>
                      <a:pt x="10" y="57"/>
                    </a:lnTo>
                    <a:lnTo>
                      <a:pt x="8" y="43"/>
                    </a:lnTo>
                    <a:lnTo>
                      <a:pt x="8" y="35"/>
                    </a:lnTo>
                    <a:lnTo>
                      <a:pt x="10" y="35"/>
                    </a:lnTo>
                    <a:lnTo>
                      <a:pt x="10" y="33"/>
                    </a:lnTo>
                    <a:lnTo>
                      <a:pt x="10" y="35"/>
                    </a:lnTo>
                    <a:lnTo>
                      <a:pt x="10" y="35"/>
                    </a:lnTo>
                    <a:lnTo>
                      <a:pt x="23" y="50"/>
                    </a:lnTo>
                    <a:lnTo>
                      <a:pt x="38" y="70"/>
                    </a:lnTo>
                    <a:lnTo>
                      <a:pt x="41" y="68"/>
                    </a:lnTo>
                    <a:lnTo>
                      <a:pt x="45" y="68"/>
                    </a:lnTo>
                    <a:lnTo>
                      <a:pt x="47" y="68"/>
                    </a:lnTo>
                    <a:lnTo>
                      <a:pt x="50" y="70"/>
                    </a:lnTo>
                    <a:lnTo>
                      <a:pt x="33" y="50"/>
                    </a:lnTo>
                    <a:lnTo>
                      <a:pt x="18" y="32"/>
                    </a:lnTo>
                    <a:lnTo>
                      <a:pt x="33" y="15"/>
                    </a:lnTo>
                    <a:lnTo>
                      <a:pt x="50" y="0"/>
                    </a:lnTo>
                    <a:lnTo>
                      <a:pt x="47" y="0"/>
                    </a:lnTo>
                    <a:lnTo>
                      <a:pt x="45" y="0"/>
                    </a:lnTo>
                    <a:lnTo>
                      <a:pt x="41" y="0"/>
                    </a:lnTo>
                    <a:lnTo>
                      <a:pt x="40" y="0"/>
                    </a:lnTo>
                    <a:lnTo>
                      <a:pt x="25" y="16"/>
                    </a:lnTo>
                    <a:lnTo>
                      <a:pt x="11" y="32"/>
                    </a:lnTo>
                    <a:lnTo>
                      <a:pt x="10" y="32"/>
                    </a:lnTo>
                    <a:lnTo>
                      <a:pt x="10" y="32"/>
                    </a:lnTo>
                    <a:lnTo>
                      <a:pt x="10" y="32"/>
                    </a:lnTo>
                    <a:lnTo>
                      <a:pt x="8" y="32"/>
                    </a:lnTo>
                    <a:lnTo>
                      <a:pt x="8" y="27"/>
                    </a:lnTo>
                    <a:lnTo>
                      <a:pt x="10" y="13"/>
                    </a:lnTo>
                    <a:lnTo>
                      <a:pt x="10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0" y="13"/>
                    </a:lnTo>
                    <a:lnTo>
                      <a:pt x="1" y="27"/>
                    </a:lnTo>
                    <a:lnTo>
                      <a:pt x="1" y="43"/>
                    </a:lnTo>
                    <a:lnTo>
                      <a:pt x="0" y="57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760" name="Freeform 552"/>
              <p:cNvSpPr>
                <a:spLocks noEditPoints="1"/>
              </p:cNvSpPr>
              <p:nvPr/>
            </p:nvSpPr>
            <p:spPr bwMode="auto">
              <a:xfrm>
                <a:off x="1405" y="3581"/>
                <a:ext cx="10" cy="72"/>
              </a:xfrm>
              <a:custGeom>
                <a:avLst/>
                <a:gdLst/>
                <a:ahLst/>
                <a:cxnLst>
                  <a:cxn ang="0">
                    <a:pos x="1" y="52"/>
                  </a:cxn>
                  <a:cxn ang="0">
                    <a:pos x="0" y="62"/>
                  </a:cxn>
                  <a:cxn ang="0">
                    <a:pos x="0" y="72"/>
                  </a:cxn>
                  <a:cxn ang="0">
                    <a:pos x="1" y="70"/>
                  </a:cxn>
                  <a:cxn ang="0">
                    <a:pos x="5" y="70"/>
                  </a:cxn>
                  <a:cxn ang="0">
                    <a:pos x="6" y="70"/>
                  </a:cxn>
                  <a:cxn ang="0">
                    <a:pos x="8" y="72"/>
                  </a:cxn>
                  <a:cxn ang="0">
                    <a:pos x="8" y="62"/>
                  </a:cxn>
                  <a:cxn ang="0">
                    <a:pos x="8" y="52"/>
                  </a:cxn>
                  <a:cxn ang="0">
                    <a:pos x="8" y="42"/>
                  </a:cxn>
                  <a:cxn ang="0">
                    <a:pos x="8" y="32"/>
                  </a:cxn>
                  <a:cxn ang="0">
                    <a:pos x="8" y="23"/>
                  </a:cxn>
                  <a:cxn ang="0">
                    <a:pos x="6" y="23"/>
                  </a:cxn>
                  <a:cxn ang="0">
                    <a:pos x="5" y="23"/>
                  </a:cxn>
                  <a:cxn ang="0">
                    <a:pos x="1" y="23"/>
                  </a:cxn>
                  <a:cxn ang="0">
                    <a:pos x="0" y="23"/>
                  </a:cxn>
                  <a:cxn ang="0">
                    <a:pos x="0" y="32"/>
                  </a:cxn>
                  <a:cxn ang="0">
                    <a:pos x="1" y="42"/>
                  </a:cxn>
                  <a:cxn ang="0">
                    <a:pos x="1" y="52"/>
                  </a:cxn>
                  <a:cxn ang="0">
                    <a:pos x="0" y="5"/>
                  </a:cxn>
                  <a:cxn ang="0">
                    <a:pos x="0" y="7"/>
                  </a:cxn>
                  <a:cxn ang="0">
                    <a:pos x="1" y="8"/>
                  </a:cxn>
                  <a:cxn ang="0">
                    <a:pos x="3" y="10"/>
                  </a:cxn>
                  <a:cxn ang="0">
                    <a:pos x="5" y="10"/>
                  </a:cxn>
                  <a:cxn ang="0">
                    <a:pos x="6" y="10"/>
                  </a:cxn>
                  <a:cxn ang="0">
                    <a:pos x="8" y="8"/>
                  </a:cxn>
                  <a:cxn ang="0">
                    <a:pos x="8" y="7"/>
                  </a:cxn>
                  <a:cxn ang="0">
                    <a:pos x="10" y="5"/>
                  </a:cxn>
                  <a:cxn ang="0">
                    <a:pos x="8" y="3"/>
                  </a:cxn>
                  <a:cxn ang="0">
                    <a:pos x="8" y="2"/>
                  </a:cxn>
                  <a:cxn ang="0">
                    <a:pos x="6" y="0"/>
                  </a:cxn>
                  <a:cxn ang="0">
                    <a:pos x="5" y="0"/>
                  </a:cxn>
                  <a:cxn ang="0">
                    <a:pos x="3" y="0"/>
                  </a:cxn>
                  <a:cxn ang="0">
                    <a:pos x="1" y="2"/>
                  </a:cxn>
                  <a:cxn ang="0">
                    <a:pos x="0" y="3"/>
                  </a:cxn>
                  <a:cxn ang="0">
                    <a:pos x="0" y="5"/>
                  </a:cxn>
                </a:cxnLst>
                <a:rect l="0" t="0" r="r" b="b"/>
                <a:pathLst>
                  <a:path w="10" h="72">
                    <a:moveTo>
                      <a:pt x="1" y="52"/>
                    </a:moveTo>
                    <a:lnTo>
                      <a:pt x="0" y="62"/>
                    </a:lnTo>
                    <a:lnTo>
                      <a:pt x="0" y="72"/>
                    </a:lnTo>
                    <a:lnTo>
                      <a:pt x="1" y="70"/>
                    </a:lnTo>
                    <a:lnTo>
                      <a:pt x="5" y="70"/>
                    </a:lnTo>
                    <a:lnTo>
                      <a:pt x="6" y="70"/>
                    </a:lnTo>
                    <a:lnTo>
                      <a:pt x="8" y="72"/>
                    </a:lnTo>
                    <a:lnTo>
                      <a:pt x="8" y="62"/>
                    </a:lnTo>
                    <a:lnTo>
                      <a:pt x="8" y="52"/>
                    </a:lnTo>
                    <a:lnTo>
                      <a:pt x="8" y="42"/>
                    </a:lnTo>
                    <a:lnTo>
                      <a:pt x="8" y="32"/>
                    </a:lnTo>
                    <a:lnTo>
                      <a:pt x="8" y="23"/>
                    </a:lnTo>
                    <a:lnTo>
                      <a:pt x="6" y="23"/>
                    </a:lnTo>
                    <a:lnTo>
                      <a:pt x="5" y="23"/>
                    </a:lnTo>
                    <a:lnTo>
                      <a:pt x="1" y="23"/>
                    </a:lnTo>
                    <a:lnTo>
                      <a:pt x="0" y="23"/>
                    </a:lnTo>
                    <a:lnTo>
                      <a:pt x="0" y="32"/>
                    </a:lnTo>
                    <a:lnTo>
                      <a:pt x="1" y="42"/>
                    </a:lnTo>
                    <a:lnTo>
                      <a:pt x="1" y="52"/>
                    </a:lnTo>
                    <a:close/>
                    <a:moveTo>
                      <a:pt x="0" y="5"/>
                    </a:moveTo>
                    <a:lnTo>
                      <a:pt x="0" y="7"/>
                    </a:lnTo>
                    <a:lnTo>
                      <a:pt x="1" y="8"/>
                    </a:lnTo>
                    <a:lnTo>
                      <a:pt x="3" y="10"/>
                    </a:lnTo>
                    <a:lnTo>
                      <a:pt x="5" y="10"/>
                    </a:lnTo>
                    <a:lnTo>
                      <a:pt x="6" y="10"/>
                    </a:lnTo>
                    <a:lnTo>
                      <a:pt x="8" y="8"/>
                    </a:lnTo>
                    <a:lnTo>
                      <a:pt x="8" y="7"/>
                    </a:lnTo>
                    <a:lnTo>
                      <a:pt x="10" y="5"/>
                    </a:lnTo>
                    <a:lnTo>
                      <a:pt x="8" y="3"/>
                    </a:lnTo>
                    <a:lnTo>
                      <a:pt x="8" y="2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3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761" name="Freeform 553"/>
              <p:cNvSpPr>
                <a:spLocks/>
              </p:cNvSpPr>
              <p:nvPr/>
            </p:nvSpPr>
            <p:spPr bwMode="auto">
              <a:xfrm>
                <a:off x="1433" y="3576"/>
                <a:ext cx="9" cy="77"/>
              </a:xfrm>
              <a:custGeom>
                <a:avLst/>
                <a:gdLst/>
                <a:ahLst/>
                <a:cxnLst>
                  <a:cxn ang="0">
                    <a:pos x="0" y="47"/>
                  </a:cxn>
                  <a:cxn ang="0">
                    <a:pos x="0" y="64"/>
                  </a:cxn>
                  <a:cxn ang="0">
                    <a:pos x="0" y="77"/>
                  </a:cxn>
                  <a:cxn ang="0">
                    <a:pos x="2" y="75"/>
                  </a:cxn>
                  <a:cxn ang="0">
                    <a:pos x="4" y="75"/>
                  </a:cxn>
                  <a:cxn ang="0">
                    <a:pos x="7" y="75"/>
                  </a:cxn>
                  <a:cxn ang="0">
                    <a:pos x="9" y="77"/>
                  </a:cxn>
                  <a:cxn ang="0">
                    <a:pos x="7" y="64"/>
                  </a:cxn>
                  <a:cxn ang="0">
                    <a:pos x="7" y="47"/>
                  </a:cxn>
                  <a:cxn ang="0">
                    <a:pos x="7" y="28"/>
                  </a:cxn>
                  <a:cxn ang="0">
                    <a:pos x="7" y="13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13"/>
                  </a:cxn>
                  <a:cxn ang="0">
                    <a:pos x="0" y="28"/>
                  </a:cxn>
                  <a:cxn ang="0">
                    <a:pos x="0" y="47"/>
                  </a:cxn>
                </a:cxnLst>
                <a:rect l="0" t="0" r="r" b="b"/>
                <a:pathLst>
                  <a:path w="9" h="77">
                    <a:moveTo>
                      <a:pt x="0" y="47"/>
                    </a:moveTo>
                    <a:lnTo>
                      <a:pt x="0" y="64"/>
                    </a:lnTo>
                    <a:lnTo>
                      <a:pt x="0" y="77"/>
                    </a:lnTo>
                    <a:lnTo>
                      <a:pt x="2" y="75"/>
                    </a:lnTo>
                    <a:lnTo>
                      <a:pt x="4" y="75"/>
                    </a:lnTo>
                    <a:lnTo>
                      <a:pt x="7" y="75"/>
                    </a:lnTo>
                    <a:lnTo>
                      <a:pt x="9" y="77"/>
                    </a:lnTo>
                    <a:lnTo>
                      <a:pt x="7" y="64"/>
                    </a:lnTo>
                    <a:lnTo>
                      <a:pt x="7" y="47"/>
                    </a:lnTo>
                    <a:lnTo>
                      <a:pt x="7" y="28"/>
                    </a:lnTo>
                    <a:lnTo>
                      <a:pt x="7" y="13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3"/>
                    </a:lnTo>
                    <a:lnTo>
                      <a:pt x="0" y="28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762" name="Freeform 554"/>
              <p:cNvSpPr>
                <a:spLocks noEditPoints="1"/>
              </p:cNvSpPr>
              <p:nvPr/>
            </p:nvSpPr>
            <p:spPr bwMode="auto">
              <a:xfrm>
                <a:off x="1455" y="3603"/>
                <a:ext cx="47" cy="50"/>
              </a:xfrm>
              <a:custGeom>
                <a:avLst/>
                <a:gdLst/>
                <a:ahLst/>
                <a:cxnLst>
                  <a:cxn ang="0">
                    <a:pos x="0" y="25"/>
                  </a:cxn>
                  <a:cxn ang="0">
                    <a:pos x="0" y="32"/>
                  </a:cxn>
                  <a:cxn ang="0">
                    <a:pos x="2" y="37"/>
                  </a:cxn>
                  <a:cxn ang="0">
                    <a:pos x="3" y="42"/>
                  </a:cxn>
                  <a:cxn ang="0">
                    <a:pos x="7" y="45"/>
                  </a:cxn>
                  <a:cxn ang="0">
                    <a:pos x="12" y="48"/>
                  </a:cxn>
                  <a:cxn ang="0">
                    <a:pos x="17" y="50"/>
                  </a:cxn>
                  <a:cxn ang="0">
                    <a:pos x="23" y="50"/>
                  </a:cxn>
                  <a:cxn ang="0">
                    <a:pos x="29" y="50"/>
                  </a:cxn>
                  <a:cxn ang="0">
                    <a:pos x="35" y="48"/>
                  </a:cxn>
                  <a:cxn ang="0">
                    <a:pos x="40" y="45"/>
                  </a:cxn>
                  <a:cxn ang="0">
                    <a:pos x="44" y="42"/>
                  </a:cxn>
                  <a:cxn ang="0">
                    <a:pos x="45" y="37"/>
                  </a:cxn>
                  <a:cxn ang="0">
                    <a:pos x="47" y="32"/>
                  </a:cxn>
                  <a:cxn ang="0">
                    <a:pos x="47" y="25"/>
                  </a:cxn>
                  <a:cxn ang="0">
                    <a:pos x="47" y="18"/>
                  </a:cxn>
                  <a:cxn ang="0">
                    <a:pos x="45" y="13"/>
                  </a:cxn>
                  <a:cxn ang="0">
                    <a:pos x="44" y="10"/>
                  </a:cxn>
                  <a:cxn ang="0">
                    <a:pos x="40" y="5"/>
                  </a:cxn>
                  <a:cxn ang="0">
                    <a:pos x="35" y="3"/>
                  </a:cxn>
                  <a:cxn ang="0">
                    <a:pos x="29" y="0"/>
                  </a:cxn>
                  <a:cxn ang="0">
                    <a:pos x="23" y="0"/>
                  </a:cxn>
                  <a:cxn ang="0">
                    <a:pos x="17" y="0"/>
                  </a:cxn>
                  <a:cxn ang="0">
                    <a:pos x="12" y="3"/>
                  </a:cxn>
                  <a:cxn ang="0">
                    <a:pos x="7" y="5"/>
                  </a:cxn>
                  <a:cxn ang="0">
                    <a:pos x="3" y="10"/>
                  </a:cxn>
                  <a:cxn ang="0">
                    <a:pos x="2" y="13"/>
                  </a:cxn>
                  <a:cxn ang="0">
                    <a:pos x="0" y="18"/>
                  </a:cxn>
                  <a:cxn ang="0">
                    <a:pos x="0" y="25"/>
                  </a:cxn>
                  <a:cxn ang="0">
                    <a:pos x="8" y="25"/>
                  </a:cxn>
                  <a:cxn ang="0">
                    <a:pos x="8" y="17"/>
                  </a:cxn>
                  <a:cxn ang="0">
                    <a:pos x="12" y="10"/>
                  </a:cxn>
                  <a:cxn ang="0">
                    <a:pos x="13" y="7"/>
                  </a:cxn>
                  <a:cxn ang="0">
                    <a:pos x="18" y="5"/>
                  </a:cxn>
                  <a:cxn ang="0">
                    <a:pos x="23" y="3"/>
                  </a:cxn>
                  <a:cxn ang="0">
                    <a:pos x="29" y="5"/>
                  </a:cxn>
                  <a:cxn ang="0">
                    <a:pos x="32" y="7"/>
                  </a:cxn>
                  <a:cxn ang="0">
                    <a:pos x="35" y="10"/>
                  </a:cxn>
                  <a:cxn ang="0">
                    <a:pos x="39" y="17"/>
                  </a:cxn>
                  <a:cxn ang="0">
                    <a:pos x="39" y="25"/>
                  </a:cxn>
                  <a:cxn ang="0">
                    <a:pos x="39" y="33"/>
                  </a:cxn>
                  <a:cxn ang="0">
                    <a:pos x="35" y="40"/>
                  </a:cxn>
                  <a:cxn ang="0">
                    <a:pos x="32" y="43"/>
                  </a:cxn>
                  <a:cxn ang="0">
                    <a:pos x="29" y="47"/>
                  </a:cxn>
                  <a:cxn ang="0">
                    <a:pos x="23" y="47"/>
                  </a:cxn>
                  <a:cxn ang="0">
                    <a:pos x="18" y="47"/>
                  </a:cxn>
                  <a:cxn ang="0">
                    <a:pos x="13" y="43"/>
                  </a:cxn>
                  <a:cxn ang="0">
                    <a:pos x="12" y="40"/>
                  </a:cxn>
                  <a:cxn ang="0">
                    <a:pos x="8" y="33"/>
                  </a:cxn>
                  <a:cxn ang="0">
                    <a:pos x="8" y="25"/>
                  </a:cxn>
                </a:cxnLst>
                <a:rect l="0" t="0" r="r" b="b"/>
                <a:pathLst>
                  <a:path w="47" h="50">
                    <a:moveTo>
                      <a:pt x="0" y="25"/>
                    </a:moveTo>
                    <a:lnTo>
                      <a:pt x="0" y="32"/>
                    </a:lnTo>
                    <a:lnTo>
                      <a:pt x="2" y="37"/>
                    </a:lnTo>
                    <a:lnTo>
                      <a:pt x="3" y="42"/>
                    </a:lnTo>
                    <a:lnTo>
                      <a:pt x="7" y="45"/>
                    </a:lnTo>
                    <a:lnTo>
                      <a:pt x="12" y="48"/>
                    </a:lnTo>
                    <a:lnTo>
                      <a:pt x="17" y="50"/>
                    </a:lnTo>
                    <a:lnTo>
                      <a:pt x="23" y="50"/>
                    </a:lnTo>
                    <a:lnTo>
                      <a:pt x="29" y="50"/>
                    </a:lnTo>
                    <a:lnTo>
                      <a:pt x="35" y="48"/>
                    </a:lnTo>
                    <a:lnTo>
                      <a:pt x="40" y="45"/>
                    </a:lnTo>
                    <a:lnTo>
                      <a:pt x="44" y="42"/>
                    </a:lnTo>
                    <a:lnTo>
                      <a:pt x="45" y="37"/>
                    </a:lnTo>
                    <a:lnTo>
                      <a:pt x="47" y="32"/>
                    </a:lnTo>
                    <a:lnTo>
                      <a:pt x="47" y="25"/>
                    </a:lnTo>
                    <a:lnTo>
                      <a:pt x="47" y="18"/>
                    </a:lnTo>
                    <a:lnTo>
                      <a:pt x="45" y="13"/>
                    </a:lnTo>
                    <a:lnTo>
                      <a:pt x="44" y="10"/>
                    </a:lnTo>
                    <a:lnTo>
                      <a:pt x="40" y="5"/>
                    </a:lnTo>
                    <a:lnTo>
                      <a:pt x="35" y="3"/>
                    </a:lnTo>
                    <a:lnTo>
                      <a:pt x="29" y="0"/>
                    </a:lnTo>
                    <a:lnTo>
                      <a:pt x="23" y="0"/>
                    </a:lnTo>
                    <a:lnTo>
                      <a:pt x="17" y="0"/>
                    </a:lnTo>
                    <a:lnTo>
                      <a:pt x="12" y="3"/>
                    </a:lnTo>
                    <a:lnTo>
                      <a:pt x="7" y="5"/>
                    </a:lnTo>
                    <a:lnTo>
                      <a:pt x="3" y="10"/>
                    </a:lnTo>
                    <a:lnTo>
                      <a:pt x="2" y="13"/>
                    </a:lnTo>
                    <a:lnTo>
                      <a:pt x="0" y="18"/>
                    </a:lnTo>
                    <a:lnTo>
                      <a:pt x="0" y="25"/>
                    </a:lnTo>
                    <a:close/>
                    <a:moveTo>
                      <a:pt x="8" y="25"/>
                    </a:moveTo>
                    <a:lnTo>
                      <a:pt x="8" y="17"/>
                    </a:lnTo>
                    <a:lnTo>
                      <a:pt x="12" y="10"/>
                    </a:lnTo>
                    <a:lnTo>
                      <a:pt x="13" y="7"/>
                    </a:lnTo>
                    <a:lnTo>
                      <a:pt x="18" y="5"/>
                    </a:lnTo>
                    <a:lnTo>
                      <a:pt x="23" y="3"/>
                    </a:lnTo>
                    <a:lnTo>
                      <a:pt x="29" y="5"/>
                    </a:lnTo>
                    <a:lnTo>
                      <a:pt x="32" y="7"/>
                    </a:lnTo>
                    <a:lnTo>
                      <a:pt x="35" y="10"/>
                    </a:lnTo>
                    <a:lnTo>
                      <a:pt x="39" y="17"/>
                    </a:lnTo>
                    <a:lnTo>
                      <a:pt x="39" y="25"/>
                    </a:lnTo>
                    <a:lnTo>
                      <a:pt x="39" y="33"/>
                    </a:lnTo>
                    <a:lnTo>
                      <a:pt x="35" y="40"/>
                    </a:lnTo>
                    <a:lnTo>
                      <a:pt x="32" y="43"/>
                    </a:lnTo>
                    <a:lnTo>
                      <a:pt x="29" y="47"/>
                    </a:lnTo>
                    <a:lnTo>
                      <a:pt x="23" y="47"/>
                    </a:lnTo>
                    <a:lnTo>
                      <a:pt x="18" y="47"/>
                    </a:lnTo>
                    <a:lnTo>
                      <a:pt x="13" y="43"/>
                    </a:lnTo>
                    <a:lnTo>
                      <a:pt x="12" y="40"/>
                    </a:lnTo>
                    <a:lnTo>
                      <a:pt x="8" y="33"/>
                    </a:lnTo>
                    <a:lnTo>
                      <a:pt x="8" y="2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763" name="Freeform 555"/>
              <p:cNvSpPr>
                <a:spLocks/>
              </p:cNvSpPr>
              <p:nvPr/>
            </p:nvSpPr>
            <p:spPr bwMode="auto">
              <a:xfrm>
                <a:off x="1514" y="3603"/>
                <a:ext cx="70" cy="50"/>
              </a:xfrm>
              <a:custGeom>
                <a:avLst/>
                <a:gdLst/>
                <a:ahLst/>
                <a:cxnLst>
                  <a:cxn ang="0">
                    <a:pos x="0" y="40"/>
                  </a:cxn>
                  <a:cxn ang="0">
                    <a:pos x="1" y="48"/>
                  </a:cxn>
                  <a:cxn ang="0">
                    <a:pos x="6" y="48"/>
                  </a:cxn>
                  <a:cxn ang="0">
                    <a:pos x="8" y="40"/>
                  </a:cxn>
                  <a:cxn ang="0">
                    <a:pos x="8" y="22"/>
                  </a:cxn>
                  <a:cxn ang="0">
                    <a:pos x="10" y="12"/>
                  </a:cxn>
                  <a:cxn ang="0">
                    <a:pos x="17" y="7"/>
                  </a:cxn>
                  <a:cxn ang="0">
                    <a:pos x="23" y="5"/>
                  </a:cxn>
                  <a:cxn ang="0">
                    <a:pos x="28" y="8"/>
                  </a:cxn>
                  <a:cxn ang="0">
                    <a:pos x="30" y="12"/>
                  </a:cxn>
                  <a:cxn ang="0">
                    <a:pos x="32" y="17"/>
                  </a:cxn>
                  <a:cxn ang="0">
                    <a:pos x="32" y="27"/>
                  </a:cxn>
                  <a:cxn ang="0">
                    <a:pos x="30" y="50"/>
                  </a:cxn>
                  <a:cxn ang="0">
                    <a:pos x="35" y="48"/>
                  </a:cxn>
                  <a:cxn ang="0">
                    <a:pos x="38" y="50"/>
                  </a:cxn>
                  <a:cxn ang="0">
                    <a:pos x="38" y="33"/>
                  </a:cxn>
                  <a:cxn ang="0">
                    <a:pos x="38" y="20"/>
                  </a:cxn>
                  <a:cxn ang="0">
                    <a:pos x="40" y="13"/>
                  </a:cxn>
                  <a:cxn ang="0">
                    <a:pos x="40" y="12"/>
                  </a:cxn>
                  <a:cxn ang="0">
                    <a:pos x="43" y="8"/>
                  </a:cxn>
                  <a:cxn ang="0">
                    <a:pos x="48" y="5"/>
                  </a:cxn>
                  <a:cxn ang="0">
                    <a:pos x="53" y="5"/>
                  </a:cxn>
                  <a:cxn ang="0">
                    <a:pos x="58" y="7"/>
                  </a:cxn>
                  <a:cxn ang="0">
                    <a:pos x="62" y="13"/>
                  </a:cxn>
                  <a:cxn ang="0">
                    <a:pos x="62" y="38"/>
                  </a:cxn>
                  <a:cxn ang="0">
                    <a:pos x="64" y="48"/>
                  </a:cxn>
                  <a:cxn ang="0">
                    <a:pos x="67" y="48"/>
                  </a:cxn>
                  <a:cxn ang="0">
                    <a:pos x="69" y="43"/>
                  </a:cxn>
                  <a:cxn ang="0">
                    <a:pos x="70" y="30"/>
                  </a:cxn>
                  <a:cxn ang="0">
                    <a:pos x="70" y="20"/>
                  </a:cxn>
                  <a:cxn ang="0">
                    <a:pos x="69" y="12"/>
                  </a:cxn>
                  <a:cxn ang="0">
                    <a:pos x="65" y="3"/>
                  </a:cxn>
                  <a:cxn ang="0">
                    <a:pos x="55" y="0"/>
                  </a:cxn>
                  <a:cxn ang="0">
                    <a:pos x="45" y="3"/>
                  </a:cxn>
                  <a:cxn ang="0">
                    <a:pos x="38" y="10"/>
                  </a:cxn>
                  <a:cxn ang="0">
                    <a:pos x="35" y="7"/>
                  </a:cxn>
                  <a:cxn ang="0">
                    <a:pos x="28" y="1"/>
                  </a:cxn>
                  <a:cxn ang="0">
                    <a:pos x="17" y="1"/>
                  </a:cxn>
                  <a:cxn ang="0">
                    <a:pos x="8" y="10"/>
                  </a:cxn>
                  <a:cxn ang="0">
                    <a:pos x="8" y="5"/>
                  </a:cxn>
                  <a:cxn ang="0">
                    <a:pos x="6" y="1"/>
                  </a:cxn>
                  <a:cxn ang="0">
                    <a:pos x="1" y="1"/>
                  </a:cxn>
                  <a:cxn ang="0">
                    <a:pos x="0" y="10"/>
                  </a:cxn>
                  <a:cxn ang="0">
                    <a:pos x="0" y="30"/>
                  </a:cxn>
                </a:cxnLst>
                <a:rect l="0" t="0" r="r" b="b"/>
                <a:pathLst>
                  <a:path w="70" h="50">
                    <a:moveTo>
                      <a:pt x="0" y="30"/>
                    </a:moveTo>
                    <a:lnTo>
                      <a:pt x="0" y="40"/>
                    </a:lnTo>
                    <a:lnTo>
                      <a:pt x="0" y="50"/>
                    </a:lnTo>
                    <a:lnTo>
                      <a:pt x="1" y="48"/>
                    </a:lnTo>
                    <a:lnTo>
                      <a:pt x="5" y="48"/>
                    </a:lnTo>
                    <a:lnTo>
                      <a:pt x="6" y="48"/>
                    </a:lnTo>
                    <a:lnTo>
                      <a:pt x="8" y="50"/>
                    </a:lnTo>
                    <a:lnTo>
                      <a:pt x="8" y="40"/>
                    </a:lnTo>
                    <a:lnTo>
                      <a:pt x="8" y="30"/>
                    </a:lnTo>
                    <a:lnTo>
                      <a:pt x="8" y="22"/>
                    </a:lnTo>
                    <a:lnTo>
                      <a:pt x="8" y="17"/>
                    </a:lnTo>
                    <a:lnTo>
                      <a:pt x="10" y="12"/>
                    </a:lnTo>
                    <a:lnTo>
                      <a:pt x="13" y="8"/>
                    </a:lnTo>
                    <a:lnTo>
                      <a:pt x="17" y="7"/>
                    </a:lnTo>
                    <a:lnTo>
                      <a:pt x="22" y="5"/>
                    </a:lnTo>
                    <a:lnTo>
                      <a:pt x="23" y="5"/>
                    </a:lnTo>
                    <a:lnTo>
                      <a:pt x="27" y="7"/>
                    </a:lnTo>
                    <a:lnTo>
                      <a:pt x="28" y="8"/>
                    </a:lnTo>
                    <a:lnTo>
                      <a:pt x="30" y="10"/>
                    </a:lnTo>
                    <a:lnTo>
                      <a:pt x="30" y="12"/>
                    </a:lnTo>
                    <a:lnTo>
                      <a:pt x="32" y="15"/>
                    </a:lnTo>
                    <a:lnTo>
                      <a:pt x="32" y="17"/>
                    </a:lnTo>
                    <a:lnTo>
                      <a:pt x="32" y="22"/>
                    </a:lnTo>
                    <a:lnTo>
                      <a:pt x="32" y="27"/>
                    </a:lnTo>
                    <a:lnTo>
                      <a:pt x="32" y="38"/>
                    </a:lnTo>
                    <a:lnTo>
                      <a:pt x="30" y="50"/>
                    </a:lnTo>
                    <a:lnTo>
                      <a:pt x="33" y="48"/>
                    </a:lnTo>
                    <a:lnTo>
                      <a:pt x="35" y="48"/>
                    </a:lnTo>
                    <a:lnTo>
                      <a:pt x="37" y="48"/>
                    </a:lnTo>
                    <a:lnTo>
                      <a:pt x="38" y="50"/>
                    </a:lnTo>
                    <a:lnTo>
                      <a:pt x="38" y="42"/>
                    </a:lnTo>
                    <a:lnTo>
                      <a:pt x="38" y="33"/>
                    </a:lnTo>
                    <a:lnTo>
                      <a:pt x="38" y="25"/>
                    </a:lnTo>
                    <a:lnTo>
                      <a:pt x="38" y="20"/>
                    </a:lnTo>
                    <a:lnTo>
                      <a:pt x="38" y="15"/>
                    </a:lnTo>
                    <a:lnTo>
                      <a:pt x="40" y="13"/>
                    </a:lnTo>
                    <a:lnTo>
                      <a:pt x="40" y="12"/>
                    </a:lnTo>
                    <a:lnTo>
                      <a:pt x="40" y="12"/>
                    </a:lnTo>
                    <a:lnTo>
                      <a:pt x="42" y="10"/>
                    </a:lnTo>
                    <a:lnTo>
                      <a:pt x="43" y="8"/>
                    </a:lnTo>
                    <a:lnTo>
                      <a:pt x="45" y="7"/>
                    </a:lnTo>
                    <a:lnTo>
                      <a:pt x="48" y="5"/>
                    </a:lnTo>
                    <a:lnTo>
                      <a:pt x="52" y="5"/>
                    </a:lnTo>
                    <a:lnTo>
                      <a:pt x="53" y="5"/>
                    </a:lnTo>
                    <a:lnTo>
                      <a:pt x="57" y="7"/>
                    </a:lnTo>
                    <a:lnTo>
                      <a:pt x="58" y="7"/>
                    </a:lnTo>
                    <a:lnTo>
                      <a:pt x="60" y="8"/>
                    </a:lnTo>
                    <a:lnTo>
                      <a:pt x="62" y="13"/>
                    </a:lnTo>
                    <a:lnTo>
                      <a:pt x="62" y="18"/>
                    </a:lnTo>
                    <a:lnTo>
                      <a:pt x="62" y="38"/>
                    </a:lnTo>
                    <a:lnTo>
                      <a:pt x="62" y="50"/>
                    </a:lnTo>
                    <a:lnTo>
                      <a:pt x="64" y="48"/>
                    </a:lnTo>
                    <a:lnTo>
                      <a:pt x="65" y="48"/>
                    </a:lnTo>
                    <a:lnTo>
                      <a:pt x="67" y="48"/>
                    </a:lnTo>
                    <a:lnTo>
                      <a:pt x="70" y="50"/>
                    </a:lnTo>
                    <a:lnTo>
                      <a:pt x="69" y="43"/>
                    </a:lnTo>
                    <a:lnTo>
                      <a:pt x="69" y="38"/>
                    </a:lnTo>
                    <a:lnTo>
                      <a:pt x="70" y="30"/>
                    </a:lnTo>
                    <a:lnTo>
                      <a:pt x="70" y="25"/>
                    </a:lnTo>
                    <a:lnTo>
                      <a:pt x="70" y="20"/>
                    </a:lnTo>
                    <a:lnTo>
                      <a:pt x="70" y="17"/>
                    </a:lnTo>
                    <a:lnTo>
                      <a:pt x="69" y="12"/>
                    </a:lnTo>
                    <a:lnTo>
                      <a:pt x="69" y="7"/>
                    </a:lnTo>
                    <a:lnTo>
                      <a:pt x="65" y="3"/>
                    </a:lnTo>
                    <a:lnTo>
                      <a:pt x="60" y="1"/>
                    </a:lnTo>
                    <a:lnTo>
                      <a:pt x="55" y="0"/>
                    </a:lnTo>
                    <a:lnTo>
                      <a:pt x="48" y="0"/>
                    </a:lnTo>
                    <a:lnTo>
                      <a:pt x="45" y="3"/>
                    </a:lnTo>
                    <a:lnTo>
                      <a:pt x="42" y="7"/>
                    </a:lnTo>
                    <a:lnTo>
                      <a:pt x="38" y="10"/>
                    </a:lnTo>
                    <a:lnTo>
                      <a:pt x="38" y="10"/>
                    </a:lnTo>
                    <a:lnTo>
                      <a:pt x="35" y="7"/>
                    </a:lnTo>
                    <a:lnTo>
                      <a:pt x="33" y="3"/>
                    </a:lnTo>
                    <a:lnTo>
                      <a:pt x="28" y="1"/>
                    </a:lnTo>
                    <a:lnTo>
                      <a:pt x="23" y="0"/>
                    </a:lnTo>
                    <a:lnTo>
                      <a:pt x="17" y="1"/>
                    </a:lnTo>
                    <a:lnTo>
                      <a:pt x="11" y="5"/>
                    </a:lnTo>
                    <a:lnTo>
                      <a:pt x="8" y="10"/>
                    </a:lnTo>
                    <a:lnTo>
                      <a:pt x="8" y="10"/>
                    </a:lnTo>
                    <a:lnTo>
                      <a:pt x="8" y="5"/>
                    </a:lnTo>
                    <a:lnTo>
                      <a:pt x="8" y="1"/>
                    </a:lnTo>
                    <a:lnTo>
                      <a:pt x="6" y="1"/>
                    </a:lnTo>
                    <a:lnTo>
                      <a:pt x="5" y="1"/>
                    </a:lnTo>
                    <a:lnTo>
                      <a:pt x="1" y="1"/>
                    </a:lnTo>
                    <a:lnTo>
                      <a:pt x="0" y="1"/>
                    </a:lnTo>
                    <a:lnTo>
                      <a:pt x="0" y="10"/>
                    </a:lnTo>
                    <a:lnTo>
                      <a:pt x="0" y="20"/>
                    </a:lnTo>
                    <a:lnTo>
                      <a:pt x="0" y="3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764" name="Freeform 556"/>
              <p:cNvSpPr>
                <a:spLocks noEditPoints="1"/>
              </p:cNvSpPr>
              <p:nvPr/>
            </p:nvSpPr>
            <p:spPr bwMode="auto">
              <a:xfrm>
                <a:off x="1596" y="3603"/>
                <a:ext cx="42" cy="50"/>
              </a:xfrm>
              <a:custGeom>
                <a:avLst/>
                <a:gdLst/>
                <a:ahLst/>
                <a:cxnLst>
                  <a:cxn ang="0">
                    <a:pos x="0" y="33"/>
                  </a:cxn>
                  <a:cxn ang="0">
                    <a:pos x="7" y="43"/>
                  </a:cxn>
                  <a:cxn ang="0">
                    <a:pos x="17" y="50"/>
                  </a:cxn>
                  <a:cxn ang="0">
                    <a:pos x="29" y="50"/>
                  </a:cxn>
                  <a:cxn ang="0">
                    <a:pos x="37" y="47"/>
                  </a:cxn>
                  <a:cxn ang="0">
                    <a:pos x="40" y="40"/>
                  </a:cxn>
                  <a:cxn ang="0">
                    <a:pos x="37" y="42"/>
                  </a:cxn>
                  <a:cxn ang="0">
                    <a:pos x="30" y="45"/>
                  </a:cxn>
                  <a:cxn ang="0">
                    <a:pos x="20" y="45"/>
                  </a:cxn>
                  <a:cxn ang="0">
                    <a:pos x="13" y="42"/>
                  </a:cxn>
                  <a:cxn ang="0">
                    <a:pos x="8" y="33"/>
                  </a:cxn>
                  <a:cxn ang="0">
                    <a:pos x="8" y="27"/>
                  </a:cxn>
                  <a:cxn ang="0">
                    <a:pos x="15" y="25"/>
                  </a:cxn>
                  <a:cxn ang="0">
                    <a:pos x="32" y="25"/>
                  </a:cxn>
                  <a:cxn ang="0">
                    <a:pos x="42" y="23"/>
                  </a:cxn>
                  <a:cxn ang="0">
                    <a:pos x="42" y="15"/>
                  </a:cxn>
                  <a:cxn ang="0">
                    <a:pos x="37" y="7"/>
                  </a:cxn>
                  <a:cxn ang="0">
                    <a:pos x="29" y="1"/>
                  </a:cxn>
                  <a:cxn ang="0">
                    <a:pos x="15" y="1"/>
                  </a:cxn>
                  <a:cxn ang="0">
                    <a:pos x="5" y="7"/>
                  </a:cxn>
                  <a:cxn ang="0">
                    <a:pos x="0" y="18"/>
                  </a:cxn>
                  <a:cxn ang="0">
                    <a:pos x="22" y="3"/>
                  </a:cxn>
                  <a:cxn ang="0">
                    <a:pos x="29" y="5"/>
                  </a:cxn>
                  <a:cxn ang="0">
                    <a:pos x="32" y="10"/>
                  </a:cxn>
                  <a:cxn ang="0">
                    <a:pos x="34" y="15"/>
                  </a:cxn>
                  <a:cxn ang="0">
                    <a:pos x="34" y="22"/>
                  </a:cxn>
                  <a:cxn ang="0">
                    <a:pos x="22" y="22"/>
                  </a:cxn>
                  <a:cxn ang="0">
                    <a:pos x="8" y="22"/>
                  </a:cxn>
                  <a:cxn ang="0">
                    <a:pos x="10" y="15"/>
                  </a:cxn>
                  <a:cxn ang="0">
                    <a:pos x="12" y="10"/>
                  </a:cxn>
                  <a:cxn ang="0">
                    <a:pos x="17" y="5"/>
                  </a:cxn>
                  <a:cxn ang="0">
                    <a:pos x="22" y="3"/>
                  </a:cxn>
                </a:cxnLst>
                <a:rect l="0" t="0" r="r" b="b"/>
                <a:pathLst>
                  <a:path w="42" h="50">
                    <a:moveTo>
                      <a:pt x="0" y="27"/>
                    </a:moveTo>
                    <a:lnTo>
                      <a:pt x="0" y="33"/>
                    </a:lnTo>
                    <a:lnTo>
                      <a:pt x="3" y="38"/>
                    </a:lnTo>
                    <a:lnTo>
                      <a:pt x="7" y="43"/>
                    </a:lnTo>
                    <a:lnTo>
                      <a:pt x="12" y="47"/>
                    </a:lnTo>
                    <a:lnTo>
                      <a:pt x="17" y="50"/>
                    </a:lnTo>
                    <a:lnTo>
                      <a:pt x="23" y="50"/>
                    </a:lnTo>
                    <a:lnTo>
                      <a:pt x="29" y="50"/>
                    </a:lnTo>
                    <a:lnTo>
                      <a:pt x="32" y="48"/>
                    </a:lnTo>
                    <a:lnTo>
                      <a:pt x="37" y="47"/>
                    </a:lnTo>
                    <a:lnTo>
                      <a:pt x="40" y="45"/>
                    </a:lnTo>
                    <a:lnTo>
                      <a:pt x="40" y="40"/>
                    </a:lnTo>
                    <a:lnTo>
                      <a:pt x="40" y="38"/>
                    </a:lnTo>
                    <a:lnTo>
                      <a:pt x="37" y="42"/>
                    </a:lnTo>
                    <a:lnTo>
                      <a:pt x="34" y="45"/>
                    </a:lnTo>
                    <a:lnTo>
                      <a:pt x="30" y="45"/>
                    </a:lnTo>
                    <a:lnTo>
                      <a:pt x="25" y="47"/>
                    </a:lnTo>
                    <a:lnTo>
                      <a:pt x="20" y="45"/>
                    </a:lnTo>
                    <a:lnTo>
                      <a:pt x="17" y="43"/>
                    </a:lnTo>
                    <a:lnTo>
                      <a:pt x="13" y="42"/>
                    </a:lnTo>
                    <a:lnTo>
                      <a:pt x="10" y="37"/>
                    </a:lnTo>
                    <a:lnTo>
                      <a:pt x="8" y="33"/>
                    </a:lnTo>
                    <a:lnTo>
                      <a:pt x="8" y="28"/>
                    </a:lnTo>
                    <a:lnTo>
                      <a:pt x="8" y="27"/>
                    </a:lnTo>
                    <a:lnTo>
                      <a:pt x="8" y="25"/>
                    </a:lnTo>
                    <a:lnTo>
                      <a:pt x="15" y="25"/>
                    </a:lnTo>
                    <a:lnTo>
                      <a:pt x="22" y="25"/>
                    </a:lnTo>
                    <a:lnTo>
                      <a:pt x="32" y="25"/>
                    </a:lnTo>
                    <a:lnTo>
                      <a:pt x="42" y="25"/>
                    </a:lnTo>
                    <a:lnTo>
                      <a:pt x="42" y="23"/>
                    </a:lnTo>
                    <a:lnTo>
                      <a:pt x="42" y="22"/>
                    </a:lnTo>
                    <a:lnTo>
                      <a:pt x="42" y="15"/>
                    </a:lnTo>
                    <a:lnTo>
                      <a:pt x="40" y="10"/>
                    </a:lnTo>
                    <a:lnTo>
                      <a:pt x="37" y="7"/>
                    </a:lnTo>
                    <a:lnTo>
                      <a:pt x="34" y="3"/>
                    </a:lnTo>
                    <a:lnTo>
                      <a:pt x="29" y="1"/>
                    </a:lnTo>
                    <a:lnTo>
                      <a:pt x="22" y="0"/>
                    </a:lnTo>
                    <a:lnTo>
                      <a:pt x="15" y="1"/>
                    </a:lnTo>
                    <a:lnTo>
                      <a:pt x="10" y="3"/>
                    </a:lnTo>
                    <a:lnTo>
                      <a:pt x="5" y="7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0" y="27"/>
                    </a:lnTo>
                    <a:close/>
                    <a:moveTo>
                      <a:pt x="22" y="3"/>
                    </a:moveTo>
                    <a:lnTo>
                      <a:pt x="25" y="3"/>
                    </a:lnTo>
                    <a:lnTo>
                      <a:pt x="29" y="5"/>
                    </a:lnTo>
                    <a:lnTo>
                      <a:pt x="30" y="7"/>
                    </a:lnTo>
                    <a:lnTo>
                      <a:pt x="32" y="10"/>
                    </a:lnTo>
                    <a:lnTo>
                      <a:pt x="34" y="12"/>
                    </a:lnTo>
                    <a:lnTo>
                      <a:pt x="34" y="15"/>
                    </a:lnTo>
                    <a:lnTo>
                      <a:pt x="34" y="18"/>
                    </a:lnTo>
                    <a:lnTo>
                      <a:pt x="34" y="22"/>
                    </a:lnTo>
                    <a:lnTo>
                      <a:pt x="29" y="22"/>
                    </a:lnTo>
                    <a:lnTo>
                      <a:pt x="22" y="22"/>
                    </a:lnTo>
                    <a:lnTo>
                      <a:pt x="15" y="22"/>
                    </a:lnTo>
                    <a:lnTo>
                      <a:pt x="8" y="22"/>
                    </a:lnTo>
                    <a:lnTo>
                      <a:pt x="8" y="18"/>
                    </a:lnTo>
                    <a:lnTo>
                      <a:pt x="10" y="15"/>
                    </a:lnTo>
                    <a:lnTo>
                      <a:pt x="10" y="12"/>
                    </a:lnTo>
                    <a:lnTo>
                      <a:pt x="12" y="10"/>
                    </a:lnTo>
                    <a:lnTo>
                      <a:pt x="13" y="7"/>
                    </a:lnTo>
                    <a:lnTo>
                      <a:pt x="17" y="5"/>
                    </a:lnTo>
                    <a:lnTo>
                      <a:pt x="18" y="3"/>
                    </a:lnTo>
                    <a:lnTo>
                      <a:pt x="22" y="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765" name="Freeform 557"/>
              <p:cNvSpPr>
                <a:spLocks/>
              </p:cNvSpPr>
              <p:nvPr/>
            </p:nvSpPr>
            <p:spPr bwMode="auto">
              <a:xfrm>
                <a:off x="1645" y="3591"/>
                <a:ext cx="25" cy="62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6" y="10"/>
                  </a:cxn>
                  <a:cxn ang="0">
                    <a:pos x="6" y="15"/>
                  </a:cxn>
                  <a:cxn ang="0">
                    <a:pos x="3" y="15"/>
                  </a:cxn>
                  <a:cxn ang="0">
                    <a:pos x="0" y="13"/>
                  </a:cxn>
                  <a:cxn ang="0">
                    <a:pos x="0" y="15"/>
                  </a:cxn>
                  <a:cxn ang="0">
                    <a:pos x="0" y="17"/>
                  </a:cxn>
                  <a:cxn ang="0">
                    <a:pos x="0" y="17"/>
                  </a:cxn>
                  <a:cxn ang="0">
                    <a:pos x="0" y="19"/>
                  </a:cxn>
                  <a:cxn ang="0">
                    <a:pos x="3" y="19"/>
                  </a:cxn>
                  <a:cxn ang="0">
                    <a:pos x="6" y="19"/>
                  </a:cxn>
                  <a:cxn ang="0">
                    <a:pos x="6" y="37"/>
                  </a:cxn>
                  <a:cxn ang="0">
                    <a:pos x="6" y="50"/>
                  </a:cxn>
                  <a:cxn ang="0">
                    <a:pos x="6" y="55"/>
                  </a:cxn>
                  <a:cxn ang="0">
                    <a:pos x="8" y="59"/>
                  </a:cxn>
                  <a:cxn ang="0">
                    <a:pos x="13" y="62"/>
                  </a:cxn>
                  <a:cxn ang="0">
                    <a:pos x="18" y="62"/>
                  </a:cxn>
                  <a:cxn ang="0">
                    <a:pos x="21" y="62"/>
                  </a:cxn>
                  <a:cxn ang="0">
                    <a:pos x="25" y="60"/>
                  </a:cxn>
                  <a:cxn ang="0">
                    <a:pos x="25" y="59"/>
                  </a:cxn>
                  <a:cxn ang="0">
                    <a:pos x="23" y="59"/>
                  </a:cxn>
                  <a:cxn ang="0">
                    <a:pos x="21" y="59"/>
                  </a:cxn>
                  <a:cxn ang="0">
                    <a:pos x="18" y="59"/>
                  </a:cxn>
                  <a:cxn ang="0">
                    <a:pos x="16" y="59"/>
                  </a:cxn>
                  <a:cxn ang="0">
                    <a:pos x="15" y="57"/>
                  </a:cxn>
                  <a:cxn ang="0">
                    <a:pos x="15" y="54"/>
                  </a:cxn>
                  <a:cxn ang="0">
                    <a:pos x="13" y="52"/>
                  </a:cxn>
                  <a:cxn ang="0">
                    <a:pos x="13" y="49"/>
                  </a:cxn>
                  <a:cxn ang="0">
                    <a:pos x="13" y="47"/>
                  </a:cxn>
                  <a:cxn ang="0">
                    <a:pos x="13" y="44"/>
                  </a:cxn>
                  <a:cxn ang="0">
                    <a:pos x="13" y="37"/>
                  </a:cxn>
                  <a:cxn ang="0">
                    <a:pos x="13" y="29"/>
                  </a:cxn>
                  <a:cxn ang="0">
                    <a:pos x="13" y="25"/>
                  </a:cxn>
                  <a:cxn ang="0">
                    <a:pos x="13" y="22"/>
                  </a:cxn>
                  <a:cxn ang="0">
                    <a:pos x="13" y="19"/>
                  </a:cxn>
                  <a:cxn ang="0">
                    <a:pos x="13" y="19"/>
                  </a:cxn>
                  <a:cxn ang="0">
                    <a:pos x="18" y="19"/>
                  </a:cxn>
                  <a:cxn ang="0">
                    <a:pos x="23" y="19"/>
                  </a:cxn>
                  <a:cxn ang="0">
                    <a:pos x="23" y="17"/>
                  </a:cxn>
                  <a:cxn ang="0">
                    <a:pos x="23" y="17"/>
                  </a:cxn>
                  <a:cxn ang="0">
                    <a:pos x="23" y="15"/>
                  </a:cxn>
                  <a:cxn ang="0">
                    <a:pos x="23" y="13"/>
                  </a:cxn>
                  <a:cxn ang="0">
                    <a:pos x="18" y="15"/>
                  </a:cxn>
                  <a:cxn ang="0">
                    <a:pos x="13" y="15"/>
                  </a:cxn>
                  <a:cxn ang="0">
                    <a:pos x="13" y="7"/>
                  </a:cxn>
                  <a:cxn ang="0">
                    <a:pos x="15" y="0"/>
                  </a:cxn>
                  <a:cxn ang="0">
                    <a:pos x="13" y="0"/>
                  </a:cxn>
                  <a:cxn ang="0">
                    <a:pos x="6" y="3"/>
                  </a:cxn>
                </a:cxnLst>
                <a:rect l="0" t="0" r="r" b="b"/>
                <a:pathLst>
                  <a:path w="25" h="62">
                    <a:moveTo>
                      <a:pt x="6" y="3"/>
                    </a:moveTo>
                    <a:lnTo>
                      <a:pt x="6" y="10"/>
                    </a:lnTo>
                    <a:lnTo>
                      <a:pt x="6" y="15"/>
                    </a:lnTo>
                    <a:lnTo>
                      <a:pt x="3" y="15"/>
                    </a:lnTo>
                    <a:lnTo>
                      <a:pt x="0" y="13"/>
                    </a:lnTo>
                    <a:lnTo>
                      <a:pt x="0" y="15"/>
                    </a:lnTo>
                    <a:lnTo>
                      <a:pt x="0" y="17"/>
                    </a:lnTo>
                    <a:lnTo>
                      <a:pt x="0" y="17"/>
                    </a:lnTo>
                    <a:lnTo>
                      <a:pt x="0" y="19"/>
                    </a:lnTo>
                    <a:lnTo>
                      <a:pt x="3" y="19"/>
                    </a:lnTo>
                    <a:lnTo>
                      <a:pt x="6" y="19"/>
                    </a:lnTo>
                    <a:lnTo>
                      <a:pt x="6" y="37"/>
                    </a:lnTo>
                    <a:lnTo>
                      <a:pt x="6" y="50"/>
                    </a:lnTo>
                    <a:lnTo>
                      <a:pt x="6" y="55"/>
                    </a:lnTo>
                    <a:lnTo>
                      <a:pt x="8" y="59"/>
                    </a:lnTo>
                    <a:lnTo>
                      <a:pt x="13" y="62"/>
                    </a:lnTo>
                    <a:lnTo>
                      <a:pt x="18" y="62"/>
                    </a:lnTo>
                    <a:lnTo>
                      <a:pt x="21" y="62"/>
                    </a:lnTo>
                    <a:lnTo>
                      <a:pt x="25" y="60"/>
                    </a:lnTo>
                    <a:lnTo>
                      <a:pt x="25" y="59"/>
                    </a:lnTo>
                    <a:lnTo>
                      <a:pt x="23" y="59"/>
                    </a:lnTo>
                    <a:lnTo>
                      <a:pt x="21" y="59"/>
                    </a:lnTo>
                    <a:lnTo>
                      <a:pt x="18" y="59"/>
                    </a:lnTo>
                    <a:lnTo>
                      <a:pt x="16" y="59"/>
                    </a:lnTo>
                    <a:lnTo>
                      <a:pt x="15" y="57"/>
                    </a:lnTo>
                    <a:lnTo>
                      <a:pt x="15" y="54"/>
                    </a:lnTo>
                    <a:lnTo>
                      <a:pt x="13" y="52"/>
                    </a:lnTo>
                    <a:lnTo>
                      <a:pt x="13" y="49"/>
                    </a:lnTo>
                    <a:lnTo>
                      <a:pt x="13" y="47"/>
                    </a:lnTo>
                    <a:lnTo>
                      <a:pt x="13" y="44"/>
                    </a:lnTo>
                    <a:lnTo>
                      <a:pt x="13" y="37"/>
                    </a:lnTo>
                    <a:lnTo>
                      <a:pt x="13" y="29"/>
                    </a:lnTo>
                    <a:lnTo>
                      <a:pt x="13" y="25"/>
                    </a:lnTo>
                    <a:lnTo>
                      <a:pt x="13" y="22"/>
                    </a:lnTo>
                    <a:lnTo>
                      <a:pt x="13" y="19"/>
                    </a:lnTo>
                    <a:lnTo>
                      <a:pt x="13" y="19"/>
                    </a:lnTo>
                    <a:lnTo>
                      <a:pt x="18" y="19"/>
                    </a:lnTo>
                    <a:lnTo>
                      <a:pt x="23" y="19"/>
                    </a:lnTo>
                    <a:lnTo>
                      <a:pt x="23" y="17"/>
                    </a:lnTo>
                    <a:lnTo>
                      <a:pt x="23" y="17"/>
                    </a:lnTo>
                    <a:lnTo>
                      <a:pt x="23" y="15"/>
                    </a:lnTo>
                    <a:lnTo>
                      <a:pt x="23" y="13"/>
                    </a:lnTo>
                    <a:lnTo>
                      <a:pt x="18" y="15"/>
                    </a:lnTo>
                    <a:lnTo>
                      <a:pt x="13" y="15"/>
                    </a:lnTo>
                    <a:lnTo>
                      <a:pt x="13" y="7"/>
                    </a:lnTo>
                    <a:lnTo>
                      <a:pt x="15" y="0"/>
                    </a:lnTo>
                    <a:lnTo>
                      <a:pt x="13" y="0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766" name="Freeform 558"/>
              <p:cNvSpPr>
                <a:spLocks noEditPoints="1"/>
              </p:cNvSpPr>
              <p:nvPr/>
            </p:nvSpPr>
            <p:spPr bwMode="auto">
              <a:xfrm>
                <a:off x="1675" y="3603"/>
                <a:ext cx="42" cy="50"/>
              </a:xfrm>
              <a:custGeom>
                <a:avLst/>
                <a:gdLst/>
                <a:ahLst/>
                <a:cxnLst>
                  <a:cxn ang="0">
                    <a:pos x="0" y="33"/>
                  </a:cxn>
                  <a:cxn ang="0">
                    <a:pos x="7" y="43"/>
                  </a:cxn>
                  <a:cxn ang="0">
                    <a:pos x="17" y="50"/>
                  </a:cxn>
                  <a:cxn ang="0">
                    <a:pos x="28" y="50"/>
                  </a:cxn>
                  <a:cxn ang="0">
                    <a:pos x="37" y="47"/>
                  </a:cxn>
                  <a:cxn ang="0">
                    <a:pos x="40" y="40"/>
                  </a:cxn>
                  <a:cxn ang="0">
                    <a:pos x="37" y="42"/>
                  </a:cxn>
                  <a:cxn ang="0">
                    <a:pos x="28" y="45"/>
                  </a:cxn>
                  <a:cxn ang="0">
                    <a:pos x="20" y="45"/>
                  </a:cxn>
                  <a:cxn ang="0">
                    <a:pos x="12" y="42"/>
                  </a:cxn>
                  <a:cxn ang="0">
                    <a:pos x="8" y="33"/>
                  </a:cxn>
                  <a:cxn ang="0">
                    <a:pos x="8" y="27"/>
                  </a:cxn>
                  <a:cxn ang="0">
                    <a:pos x="15" y="25"/>
                  </a:cxn>
                  <a:cxn ang="0">
                    <a:pos x="32" y="25"/>
                  </a:cxn>
                  <a:cxn ang="0">
                    <a:pos x="42" y="23"/>
                  </a:cxn>
                  <a:cxn ang="0">
                    <a:pos x="42" y="15"/>
                  </a:cxn>
                  <a:cxn ang="0">
                    <a:pos x="37" y="7"/>
                  </a:cxn>
                  <a:cxn ang="0">
                    <a:pos x="28" y="1"/>
                  </a:cxn>
                  <a:cxn ang="0">
                    <a:pos x="15" y="1"/>
                  </a:cxn>
                  <a:cxn ang="0">
                    <a:pos x="5" y="7"/>
                  </a:cxn>
                  <a:cxn ang="0">
                    <a:pos x="0" y="18"/>
                  </a:cxn>
                  <a:cxn ang="0">
                    <a:pos x="22" y="3"/>
                  </a:cxn>
                  <a:cxn ang="0">
                    <a:pos x="28" y="5"/>
                  </a:cxn>
                  <a:cxn ang="0">
                    <a:pos x="32" y="10"/>
                  </a:cxn>
                  <a:cxn ang="0">
                    <a:pos x="33" y="15"/>
                  </a:cxn>
                  <a:cxn ang="0">
                    <a:pos x="33" y="22"/>
                  </a:cxn>
                  <a:cxn ang="0">
                    <a:pos x="20" y="22"/>
                  </a:cxn>
                  <a:cxn ang="0">
                    <a:pos x="8" y="22"/>
                  </a:cxn>
                  <a:cxn ang="0">
                    <a:pos x="10" y="15"/>
                  </a:cxn>
                  <a:cxn ang="0">
                    <a:pos x="12" y="10"/>
                  </a:cxn>
                  <a:cxn ang="0">
                    <a:pos x="15" y="5"/>
                  </a:cxn>
                  <a:cxn ang="0">
                    <a:pos x="22" y="3"/>
                  </a:cxn>
                </a:cxnLst>
                <a:rect l="0" t="0" r="r" b="b"/>
                <a:pathLst>
                  <a:path w="42" h="50">
                    <a:moveTo>
                      <a:pt x="0" y="27"/>
                    </a:moveTo>
                    <a:lnTo>
                      <a:pt x="0" y="33"/>
                    </a:lnTo>
                    <a:lnTo>
                      <a:pt x="2" y="38"/>
                    </a:lnTo>
                    <a:lnTo>
                      <a:pt x="7" y="43"/>
                    </a:lnTo>
                    <a:lnTo>
                      <a:pt x="10" y="47"/>
                    </a:lnTo>
                    <a:lnTo>
                      <a:pt x="17" y="50"/>
                    </a:lnTo>
                    <a:lnTo>
                      <a:pt x="23" y="50"/>
                    </a:lnTo>
                    <a:lnTo>
                      <a:pt x="28" y="50"/>
                    </a:lnTo>
                    <a:lnTo>
                      <a:pt x="32" y="48"/>
                    </a:lnTo>
                    <a:lnTo>
                      <a:pt x="37" y="47"/>
                    </a:lnTo>
                    <a:lnTo>
                      <a:pt x="40" y="45"/>
                    </a:lnTo>
                    <a:lnTo>
                      <a:pt x="40" y="40"/>
                    </a:lnTo>
                    <a:lnTo>
                      <a:pt x="40" y="38"/>
                    </a:lnTo>
                    <a:lnTo>
                      <a:pt x="37" y="42"/>
                    </a:lnTo>
                    <a:lnTo>
                      <a:pt x="33" y="45"/>
                    </a:lnTo>
                    <a:lnTo>
                      <a:pt x="28" y="45"/>
                    </a:lnTo>
                    <a:lnTo>
                      <a:pt x="25" y="47"/>
                    </a:lnTo>
                    <a:lnTo>
                      <a:pt x="20" y="45"/>
                    </a:lnTo>
                    <a:lnTo>
                      <a:pt x="15" y="43"/>
                    </a:lnTo>
                    <a:lnTo>
                      <a:pt x="12" y="42"/>
                    </a:lnTo>
                    <a:lnTo>
                      <a:pt x="10" y="37"/>
                    </a:lnTo>
                    <a:lnTo>
                      <a:pt x="8" y="33"/>
                    </a:lnTo>
                    <a:lnTo>
                      <a:pt x="8" y="28"/>
                    </a:lnTo>
                    <a:lnTo>
                      <a:pt x="8" y="27"/>
                    </a:lnTo>
                    <a:lnTo>
                      <a:pt x="8" y="25"/>
                    </a:lnTo>
                    <a:lnTo>
                      <a:pt x="15" y="25"/>
                    </a:lnTo>
                    <a:lnTo>
                      <a:pt x="20" y="25"/>
                    </a:lnTo>
                    <a:lnTo>
                      <a:pt x="32" y="25"/>
                    </a:lnTo>
                    <a:lnTo>
                      <a:pt x="42" y="25"/>
                    </a:lnTo>
                    <a:lnTo>
                      <a:pt x="42" y="23"/>
                    </a:lnTo>
                    <a:lnTo>
                      <a:pt x="42" y="22"/>
                    </a:lnTo>
                    <a:lnTo>
                      <a:pt x="42" y="15"/>
                    </a:lnTo>
                    <a:lnTo>
                      <a:pt x="40" y="10"/>
                    </a:lnTo>
                    <a:lnTo>
                      <a:pt x="37" y="7"/>
                    </a:lnTo>
                    <a:lnTo>
                      <a:pt x="33" y="3"/>
                    </a:lnTo>
                    <a:lnTo>
                      <a:pt x="28" y="1"/>
                    </a:lnTo>
                    <a:lnTo>
                      <a:pt x="22" y="0"/>
                    </a:lnTo>
                    <a:lnTo>
                      <a:pt x="15" y="1"/>
                    </a:lnTo>
                    <a:lnTo>
                      <a:pt x="10" y="3"/>
                    </a:lnTo>
                    <a:lnTo>
                      <a:pt x="5" y="7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0" y="27"/>
                    </a:lnTo>
                    <a:close/>
                    <a:moveTo>
                      <a:pt x="22" y="3"/>
                    </a:moveTo>
                    <a:lnTo>
                      <a:pt x="25" y="3"/>
                    </a:lnTo>
                    <a:lnTo>
                      <a:pt x="28" y="5"/>
                    </a:lnTo>
                    <a:lnTo>
                      <a:pt x="30" y="7"/>
                    </a:lnTo>
                    <a:lnTo>
                      <a:pt x="32" y="10"/>
                    </a:lnTo>
                    <a:lnTo>
                      <a:pt x="33" y="12"/>
                    </a:lnTo>
                    <a:lnTo>
                      <a:pt x="33" y="15"/>
                    </a:lnTo>
                    <a:lnTo>
                      <a:pt x="33" y="18"/>
                    </a:lnTo>
                    <a:lnTo>
                      <a:pt x="33" y="22"/>
                    </a:lnTo>
                    <a:lnTo>
                      <a:pt x="27" y="22"/>
                    </a:lnTo>
                    <a:lnTo>
                      <a:pt x="20" y="22"/>
                    </a:lnTo>
                    <a:lnTo>
                      <a:pt x="15" y="22"/>
                    </a:lnTo>
                    <a:lnTo>
                      <a:pt x="8" y="22"/>
                    </a:lnTo>
                    <a:lnTo>
                      <a:pt x="8" y="18"/>
                    </a:lnTo>
                    <a:lnTo>
                      <a:pt x="10" y="15"/>
                    </a:lnTo>
                    <a:lnTo>
                      <a:pt x="10" y="12"/>
                    </a:lnTo>
                    <a:lnTo>
                      <a:pt x="12" y="10"/>
                    </a:lnTo>
                    <a:lnTo>
                      <a:pt x="13" y="7"/>
                    </a:lnTo>
                    <a:lnTo>
                      <a:pt x="15" y="5"/>
                    </a:lnTo>
                    <a:lnTo>
                      <a:pt x="18" y="3"/>
                    </a:lnTo>
                    <a:lnTo>
                      <a:pt x="22" y="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767" name="Freeform 559"/>
              <p:cNvSpPr>
                <a:spLocks/>
              </p:cNvSpPr>
              <p:nvPr/>
            </p:nvSpPr>
            <p:spPr bwMode="auto">
              <a:xfrm>
                <a:off x="1729" y="3603"/>
                <a:ext cx="23" cy="50"/>
              </a:xfrm>
              <a:custGeom>
                <a:avLst/>
                <a:gdLst/>
                <a:ahLst/>
                <a:cxnLst>
                  <a:cxn ang="0">
                    <a:pos x="23" y="8"/>
                  </a:cxn>
                  <a:cxn ang="0">
                    <a:pos x="23" y="7"/>
                  </a:cxn>
                  <a:cxn ang="0">
                    <a:pos x="23" y="5"/>
                  </a:cxn>
                  <a:cxn ang="0">
                    <a:pos x="23" y="1"/>
                  </a:cxn>
                  <a:cxn ang="0">
                    <a:pos x="23" y="1"/>
                  </a:cxn>
                  <a:cxn ang="0">
                    <a:pos x="21" y="0"/>
                  </a:cxn>
                  <a:cxn ang="0">
                    <a:pos x="21" y="0"/>
                  </a:cxn>
                  <a:cxn ang="0">
                    <a:pos x="16" y="1"/>
                  </a:cxn>
                  <a:cxn ang="0">
                    <a:pos x="11" y="5"/>
                  </a:cxn>
                  <a:cxn ang="0">
                    <a:pos x="8" y="12"/>
                  </a:cxn>
                  <a:cxn ang="0">
                    <a:pos x="8" y="12"/>
                  </a:cxn>
                  <a:cxn ang="0">
                    <a:pos x="8" y="7"/>
                  </a:cxn>
                  <a:cxn ang="0">
                    <a:pos x="8" y="1"/>
                  </a:cxn>
                  <a:cxn ang="0">
                    <a:pos x="6" y="1"/>
                  </a:cxn>
                  <a:cxn ang="0">
                    <a:pos x="5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13"/>
                  </a:cxn>
                  <a:cxn ang="0">
                    <a:pos x="0" y="22"/>
                  </a:cxn>
                  <a:cxn ang="0">
                    <a:pos x="0" y="25"/>
                  </a:cxn>
                  <a:cxn ang="0">
                    <a:pos x="0" y="35"/>
                  </a:cxn>
                  <a:cxn ang="0">
                    <a:pos x="0" y="43"/>
                  </a:cxn>
                  <a:cxn ang="0">
                    <a:pos x="0" y="50"/>
                  </a:cxn>
                  <a:cxn ang="0">
                    <a:pos x="1" y="48"/>
                  </a:cxn>
                  <a:cxn ang="0">
                    <a:pos x="5" y="48"/>
                  </a:cxn>
                  <a:cxn ang="0">
                    <a:pos x="6" y="48"/>
                  </a:cxn>
                  <a:cxn ang="0">
                    <a:pos x="8" y="50"/>
                  </a:cxn>
                  <a:cxn ang="0">
                    <a:pos x="8" y="40"/>
                  </a:cxn>
                  <a:cxn ang="0">
                    <a:pos x="8" y="22"/>
                  </a:cxn>
                  <a:cxn ang="0">
                    <a:pos x="8" y="17"/>
                  </a:cxn>
                  <a:cxn ang="0">
                    <a:pos x="10" y="12"/>
                  </a:cxn>
                  <a:cxn ang="0">
                    <a:pos x="13" y="8"/>
                  </a:cxn>
                  <a:cxn ang="0">
                    <a:pos x="18" y="8"/>
                  </a:cxn>
                  <a:cxn ang="0">
                    <a:pos x="20" y="8"/>
                  </a:cxn>
                  <a:cxn ang="0">
                    <a:pos x="20" y="8"/>
                  </a:cxn>
                  <a:cxn ang="0">
                    <a:pos x="21" y="8"/>
                  </a:cxn>
                  <a:cxn ang="0">
                    <a:pos x="23" y="10"/>
                  </a:cxn>
                  <a:cxn ang="0">
                    <a:pos x="23" y="8"/>
                  </a:cxn>
                </a:cxnLst>
                <a:rect l="0" t="0" r="r" b="b"/>
                <a:pathLst>
                  <a:path w="23" h="50">
                    <a:moveTo>
                      <a:pt x="23" y="8"/>
                    </a:moveTo>
                    <a:lnTo>
                      <a:pt x="23" y="7"/>
                    </a:lnTo>
                    <a:lnTo>
                      <a:pt x="23" y="5"/>
                    </a:lnTo>
                    <a:lnTo>
                      <a:pt x="23" y="1"/>
                    </a:lnTo>
                    <a:lnTo>
                      <a:pt x="23" y="1"/>
                    </a:lnTo>
                    <a:lnTo>
                      <a:pt x="21" y="0"/>
                    </a:lnTo>
                    <a:lnTo>
                      <a:pt x="21" y="0"/>
                    </a:lnTo>
                    <a:lnTo>
                      <a:pt x="16" y="1"/>
                    </a:lnTo>
                    <a:lnTo>
                      <a:pt x="11" y="5"/>
                    </a:lnTo>
                    <a:lnTo>
                      <a:pt x="8" y="12"/>
                    </a:lnTo>
                    <a:lnTo>
                      <a:pt x="8" y="12"/>
                    </a:lnTo>
                    <a:lnTo>
                      <a:pt x="8" y="7"/>
                    </a:lnTo>
                    <a:lnTo>
                      <a:pt x="8" y="1"/>
                    </a:lnTo>
                    <a:lnTo>
                      <a:pt x="6" y="1"/>
                    </a:lnTo>
                    <a:lnTo>
                      <a:pt x="5" y="1"/>
                    </a:lnTo>
                    <a:lnTo>
                      <a:pt x="1" y="1"/>
                    </a:lnTo>
                    <a:lnTo>
                      <a:pt x="0" y="1"/>
                    </a:lnTo>
                    <a:lnTo>
                      <a:pt x="0" y="13"/>
                    </a:lnTo>
                    <a:lnTo>
                      <a:pt x="0" y="22"/>
                    </a:lnTo>
                    <a:lnTo>
                      <a:pt x="0" y="25"/>
                    </a:lnTo>
                    <a:lnTo>
                      <a:pt x="0" y="35"/>
                    </a:lnTo>
                    <a:lnTo>
                      <a:pt x="0" y="43"/>
                    </a:lnTo>
                    <a:lnTo>
                      <a:pt x="0" y="50"/>
                    </a:lnTo>
                    <a:lnTo>
                      <a:pt x="1" y="48"/>
                    </a:lnTo>
                    <a:lnTo>
                      <a:pt x="5" y="48"/>
                    </a:lnTo>
                    <a:lnTo>
                      <a:pt x="6" y="48"/>
                    </a:lnTo>
                    <a:lnTo>
                      <a:pt x="8" y="50"/>
                    </a:lnTo>
                    <a:lnTo>
                      <a:pt x="8" y="40"/>
                    </a:lnTo>
                    <a:lnTo>
                      <a:pt x="8" y="22"/>
                    </a:lnTo>
                    <a:lnTo>
                      <a:pt x="8" y="17"/>
                    </a:lnTo>
                    <a:lnTo>
                      <a:pt x="10" y="12"/>
                    </a:lnTo>
                    <a:lnTo>
                      <a:pt x="13" y="8"/>
                    </a:lnTo>
                    <a:lnTo>
                      <a:pt x="18" y="8"/>
                    </a:lnTo>
                    <a:lnTo>
                      <a:pt x="20" y="8"/>
                    </a:lnTo>
                    <a:lnTo>
                      <a:pt x="20" y="8"/>
                    </a:lnTo>
                    <a:lnTo>
                      <a:pt x="21" y="8"/>
                    </a:lnTo>
                    <a:lnTo>
                      <a:pt x="23" y="10"/>
                    </a:lnTo>
                    <a:lnTo>
                      <a:pt x="23" y="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768" name="Freeform 560"/>
              <p:cNvSpPr>
                <a:spLocks/>
              </p:cNvSpPr>
              <p:nvPr/>
            </p:nvSpPr>
            <p:spPr bwMode="auto">
              <a:xfrm>
                <a:off x="1759" y="3603"/>
                <a:ext cx="30" cy="50"/>
              </a:xfrm>
              <a:custGeom>
                <a:avLst/>
                <a:gdLst/>
                <a:ahLst/>
                <a:cxnLst>
                  <a:cxn ang="0">
                    <a:pos x="2" y="43"/>
                  </a:cxn>
                  <a:cxn ang="0">
                    <a:pos x="3" y="48"/>
                  </a:cxn>
                  <a:cxn ang="0">
                    <a:pos x="8" y="50"/>
                  </a:cxn>
                  <a:cxn ang="0">
                    <a:pos x="18" y="50"/>
                  </a:cxn>
                  <a:cxn ang="0">
                    <a:pos x="25" y="45"/>
                  </a:cxn>
                  <a:cxn ang="0">
                    <a:pos x="30" y="35"/>
                  </a:cxn>
                  <a:cxn ang="0">
                    <a:pos x="30" y="28"/>
                  </a:cxn>
                  <a:cxn ang="0">
                    <a:pos x="27" y="25"/>
                  </a:cxn>
                  <a:cxn ang="0">
                    <a:pos x="23" y="23"/>
                  </a:cxn>
                  <a:cxn ang="0">
                    <a:pos x="18" y="22"/>
                  </a:cxn>
                  <a:cxn ang="0">
                    <a:pos x="15" y="20"/>
                  </a:cxn>
                  <a:cxn ang="0">
                    <a:pos x="12" y="18"/>
                  </a:cxn>
                  <a:cxn ang="0">
                    <a:pos x="8" y="17"/>
                  </a:cxn>
                  <a:cxn ang="0">
                    <a:pos x="7" y="12"/>
                  </a:cxn>
                  <a:cxn ang="0">
                    <a:pos x="10" y="7"/>
                  </a:cxn>
                  <a:cxn ang="0">
                    <a:pos x="15" y="3"/>
                  </a:cxn>
                  <a:cxn ang="0">
                    <a:pos x="22" y="5"/>
                  </a:cxn>
                  <a:cxn ang="0">
                    <a:pos x="25" y="10"/>
                  </a:cxn>
                  <a:cxn ang="0">
                    <a:pos x="27" y="7"/>
                  </a:cxn>
                  <a:cxn ang="0">
                    <a:pos x="25" y="1"/>
                  </a:cxn>
                  <a:cxn ang="0">
                    <a:pos x="20" y="0"/>
                  </a:cxn>
                  <a:cxn ang="0">
                    <a:pos x="12" y="0"/>
                  </a:cxn>
                  <a:cxn ang="0">
                    <a:pos x="5" y="5"/>
                  </a:cxn>
                  <a:cxn ang="0">
                    <a:pos x="2" y="12"/>
                  </a:cxn>
                  <a:cxn ang="0">
                    <a:pos x="2" y="18"/>
                  </a:cxn>
                  <a:cxn ang="0">
                    <a:pos x="5" y="25"/>
                  </a:cxn>
                  <a:cxn ang="0">
                    <a:pos x="8" y="27"/>
                  </a:cxn>
                  <a:cxn ang="0">
                    <a:pos x="12" y="28"/>
                  </a:cxn>
                  <a:cxn ang="0">
                    <a:pos x="17" y="30"/>
                  </a:cxn>
                  <a:cxn ang="0">
                    <a:pos x="20" y="32"/>
                  </a:cxn>
                  <a:cxn ang="0">
                    <a:pos x="23" y="33"/>
                  </a:cxn>
                  <a:cxn ang="0">
                    <a:pos x="23" y="38"/>
                  </a:cxn>
                  <a:cxn ang="0">
                    <a:pos x="22" y="45"/>
                  </a:cxn>
                  <a:cxn ang="0">
                    <a:pos x="15" y="47"/>
                  </a:cxn>
                  <a:cxn ang="0">
                    <a:pos x="7" y="45"/>
                  </a:cxn>
                  <a:cxn ang="0">
                    <a:pos x="3" y="40"/>
                  </a:cxn>
                </a:cxnLst>
                <a:rect l="0" t="0" r="r" b="b"/>
                <a:pathLst>
                  <a:path w="30" h="50">
                    <a:moveTo>
                      <a:pt x="2" y="40"/>
                    </a:moveTo>
                    <a:lnTo>
                      <a:pt x="2" y="43"/>
                    </a:lnTo>
                    <a:lnTo>
                      <a:pt x="0" y="47"/>
                    </a:lnTo>
                    <a:lnTo>
                      <a:pt x="3" y="48"/>
                    </a:lnTo>
                    <a:lnTo>
                      <a:pt x="5" y="50"/>
                    </a:lnTo>
                    <a:lnTo>
                      <a:pt x="8" y="50"/>
                    </a:lnTo>
                    <a:lnTo>
                      <a:pt x="13" y="50"/>
                    </a:lnTo>
                    <a:lnTo>
                      <a:pt x="18" y="50"/>
                    </a:lnTo>
                    <a:lnTo>
                      <a:pt x="22" y="48"/>
                    </a:lnTo>
                    <a:lnTo>
                      <a:pt x="25" y="45"/>
                    </a:lnTo>
                    <a:lnTo>
                      <a:pt x="30" y="40"/>
                    </a:lnTo>
                    <a:lnTo>
                      <a:pt x="30" y="35"/>
                    </a:lnTo>
                    <a:lnTo>
                      <a:pt x="30" y="32"/>
                    </a:lnTo>
                    <a:lnTo>
                      <a:pt x="30" y="28"/>
                    </a:lnTo>
                    <a:lnTo>
                      <a:pt x="28" y="27"/>
                    </a:lnTo>
                    <a:lnTo>
                      <a:pt x="27" y="25"/>
                    </a:lnTo>
                    <a:lnTo>
                      <a:pt x="25" y="25"/>
                    </a:lnTo>
                    <a:lnTo>
                      <a:pt x="23" y="23"/>
                    </a:lnTo>
                    <a:lnTo>
                      <a:pt x="22" y="23"/>
                    </a:lnTo>
                    <a:lnTo>
                      <a:pt x="18" y="22"/>
                    </a:lnTo>
                    <a:lnTo>
                      <a:pt x="17" y="22"/>
                    </a:lnTo>
                    <a:lnTo>
                      <a:pt x="15" y="20"/>
                    </a:lnTo>
                    <a:lnTo>
                      <a:pt x="13" y="20"/>
                    </a:lnTo>
                    <a:lnTo>
                      <a:pt x="12" y="18"/>
                    </a:lnTo>
                    <a:lnTo>
                      <a:pt x="10" y="18"/>
                    </a:lnTo>
                    <a:lnTo>
                      <a:pt x="8" y="17"/>
                    </a:lnTo>
                    <a:lnTo>
                      <a:pt x="8" y="15"/>
                    </a:lnTo>
                    <a:lnTo>
                      <a:pt x="7" y="12"/>
                    </a:lnTo>
                    <a:lnTo>
                      <a:pt x="8" y="8"/>
                    </a:lnTo>
                    <a:lnTo>
                      <a:pt x="10" y="7"/>
                    </a:lnTo>
                    <a:lnTo>
                      <a:pt x="13" y="5"/>
                    </a:lnTo>
                    <a:lnTo>
                      <a:pt x="15" y="3"/>
                    </a:lnTo>
                    <a:lnTo>
                      <a:pt x="18" y="5"/>
                    </a:lnTo>
                    <a:lnTo>
                      <a:pt x="22" y="5"/>
                    </a:lnTo>
                    <a:lnTo>
                      <a:pt x="23" y="8"/>
                    </a:lnTo>
                    <a:lnTo>
                      <a:pt x="25" y="10"/>
                    </a:lnTo>
                    <a:lnTo>
                      <a:pt x="25" y="10"/>
                    </a:lnTo>
                    <a:lnTo>
                      <a:pt x="27" y="7"/>
                    </a:lnTo>
                    <a:lnTo>
                      <a:pt x="28" y="3"/>
                    </a:lnTo>
                    <a:lnTo>
                      <a:pt x="25" y="1"/>
                    </a:lnTo>
                    <a:lnTo>
                      <a:pt x="23" y="1"/>
                    </a:lnTo>
                    <a:lnTo>
                      <a:pt x="20" y="0"/>
                    </a:lnTo>
                    <a:lnTo>
                      <a:pt x="17" y="0"/>
                    </a:lnTo>
                    <a:lnTo>
                      <a:pt x="12" y="0"/>
                    </a:lnTo>
                    <a:lnTo>
                      <a:pt x="8" y="1"/>
                    </a:lnTo>
                    <a:lnTo>
                      <a:pt x="5" y="5"/>
                    </a:lnTo>
                    <a:lnTo>
                      <a:pt x="3" y="8"/>
                    </a:lnTo>
                    <a:lnTo>
                      <a:pt x="2" y="12"/>
                    </a:lnTo>
                    <a:lnTo>
                      <a:pt x="2" y="15"/>
                    </a:lnTo>
                    <a:lnTo>
                      <a:pt x="2" y="18"/>
                    </a:lnTo>
                    <a:lnTo>
                      <a:pt x="2" y="22"/>
                    </a:lnTo>
                    <a:lnTo>
                      <a:pt x="5" y="25"/>
                    </a:lnTo>
                    <a:lnTo>
                      <a:pt x="7" y="25"/>
                    </a:lnTo>
                    <a:lnTo>
                      <a:pt x="8" y="27"/>
                    </a:lnTo>
                    <a:lnTo>
                      <a:pt x="10" y="27"/>
                    </a:lnTo>
                    <a:lnTo>
                      <a:pt x="12" y="28"/>
                    </a:lnTo>
                    <a:lnTo>
                      <a:pt x="15" y="28"/>
                    </a:lnTo>
                    <a:lnTo>
                      <a:pt x="17" y="30"/>
                    </a:lnTo>
                    <a:lnTo>
                      <a:pt x="18" y="30"/>
                    </a:lnTo>
                    <a:lnTo>
                      <a:pt x="20" y="32"/>
                    </a:lnTo>
                    <a:lnTo>
                      <a:pt x="22" y="32"/>
                    </a:lnTo>
                    <a:lnTo>
                      <a:pt x="23" y="33"/>
                    </a:lnTo>
                    <a:lnTo>
                      <a:pt x="23" y="35"/>
                    </a:lnTo>
                    <a:lnTo>
                      <a:pt x="23" y="38"/>
                    </a:lnTo>
                    <a:lnTo>
                      <a:pt x="23" y="42"/>
                    </a:lnTo>
                    <a:lnTo>
                      <a:pt x="22" y="45"/>
                    </a:lnTo>
                    <a:lnTo>
                      <a:pt x="18" y="47"/>
                    </a:lnTo>
                    <a:lnTo>
                      <a:pt x="15" y="47"/>
                    </a:lnTo>
                    <a:lnTo>
                      <a:pt x="10" y="47"/>
                    </a:lnTo>
                    <a:lnTo>
                      <a:pt x="7" y="45"/>
                    </a:lnTo>
                    <a:lnTo>
                      <a:pt x="5" y="42"/>
                    </a:lnTo>
                    <a:lnTo>
                      <a:pt x="3" y="40"/>
                    </a:lnTo>
                    <a:lnTo>
                      <a:pt x="2" y="4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769" name="Freeform 561"/>
              <p:cNvSpPr>
                <a:spLocks/>
              </p:cNvSpPr>
              <p:nvPr/>
            </p:nvSpPr>
            <p:spPr bwMode="auto">
              <a:xfrm>
                <a:off x="1193" y="508"/>
                <a:ext cx="77" cy="97"/>
              </a:xfrm>
              <a:custGeom>
                <a:avLst/>
                <a:gdLst/>
                <a:ahLst/>
                <a:cxnLst>
                  <a:cxn ang="0">
                    <a:pos x="76" y="97"/>
                  </a:cxn>
                  <a:cxn ang="0">
                    <a:pos x="76" y="73"/>
                  </a:cxn>
                  <a:cxn ang="0">
                    <a:pos x="76" y="47"/>
                  </a:cxn>
                  <a:cxn ang="0">
                    <a:pos x="77" y="23"/>
                  </a:cxn>
                  <a:cxn ang="0">
                    <a:pos x="77" y="1"/>
                  </a:cxn>
                  <a:cxn ang="0">
                    <a:pos x="76" y="1"/>
                  </a:cxn>
                  <a:cxn ang="0">
                    <a:pos x="74" y="1"/>
                  </a:cxn>
                  <a:cxn ang="0">
                    <a:pos x="72" y="1"/>
                  </a:cxn>
                  <a:cxn ang="0">
                    <a:pos x="69" y="1"/>
                  </a:cxn>
                  <a:cxn ang="0">
                    <a:pos x="71" y="35"/>
                  </a:cxn>
                  <a:cxn ang="0">
                    <a:pos x="71" y="72"/>
                  </a:cxn>
                  <a:cxn ang="0">
                    <a:pos x="39" y="38"/>
                  </a:cxn>
                  <a:cxn ang="0">
                    <a:pos x="3" y="0"/>
                  </a:cxn>
                  <a:cxn ang="0">
                    <a:pos x="2" y="0"/>
                  </a:cxn>
                  <a:cxn ang="0">
                    <a:pos x="2" y="13"/>
                  </a:cxn>
                  <a:cxn ang="0">
                    <a:pos x="2" y="35"/>
                  </a:cxn>
                  <a:cxn ang="0">
                    <a:pos x="2" y="52"/>
                  </a:cxn>
                  <a:cxn ang="0">
                    <a:pos x="2" y="68"/>
                  </a:cxn>
                  <a:cxn ang="0">
                    <a:pos x="0" y="80"/>
                  </a:cxn>
                  <a:cxn ang="0">
                    <a:pos x="0" y="88"/>
                  </a:cxn>
                  <a:cxn ang="0">
                    <a:pos x="0" y="94"/>
                  </a:cxn>
                  <a:cxn ang="0">
                    <a:pos x="2" y="94"/>
                  </a:cxn>
                  <a:cxn ang="0">
                    <a:pos x="5" y="94"/>
                  </a:cxn>
                  <a:cxn ang="0">
                    <a:pos x="7" y="94"/>
                  </a:cxn>
                  <a:cxn ang="0">
                    <a:pos x="9" y="94"/>
                  </a:cxn>
                  <a:cxn ang="0">
                    <a:pos x="9" y="90"/>
                  </a:cxn>
                  <a:cxn ang="0">
                    <a:pos x="9" y="83"/>
                  </a:cxn>
                  <a:cxn ang="0">
                    <a:pos x="9" y="73"/>
                  </a:cxn>
                  <a:cxn ang="0">
                    <a:pos x="9" y="60"/>
                  </a:cxn>
                  <a:cxn ang="0">
                    <a:pos x="9" y="48"/>
                  </a:cxn>
                  <a:cxn ang="0">
                    <a:pos x="9" y="31"/>
                  </a:cxn>
                  <a:cxn ang="0">
                    <a:pos x="9" y="21"/>
                  </a:cxn>
                  <a:cxn ang="0">
                    <a:pos x="42" y="58"/>
                  </a:cxn>
                  <a:cxn ang="0">
                    <a:pos x="74" y="97"/>
                  </a:cxn>
                  <a:cxn ang="0">
                    <a:pos x="76" y="97"/>
                  </a:cxn>
                </a:cxnLst>
                <a:rect l="0" t="0" r="r" b="b"/>
                <a:pathLst>
                  <a:path w="77" h="97">
                    <a:moveTo>
                      <a:pt x="76" y="97"/>
                    </a:moveTo>
                    <a:lnTo>
                      <a:pt x="76" y="73"/>
                    </a:lnTo>
                    <a:lnTo>
                      <a:pt x="76" y="47"/>
                    </a:lnTo>
                    <a:lnTo>
                      <a:pt x="77" y="23"/>
                    </a:lnTo>
                    <a:lnTo>
                      <a:pt x="77" y="1"/>
                    </a:lnTo>
                    <a:lnTo>
                      <a:pt x="76" y="1"/>
                    </a:lnTo>
                    <a:lnTo>
                      <a:pt x="74" y="1"/>
                    </a:lnTo>
                    <a:lnTo>
                      <a:pt x="72" y="1"/>
                    </a:lnTo>
                    <a:lnTo>
                      <a:pt x="69" y="1"/>
                    </a:lnTo>
                    <a:lnTo>
                      <a:pt x="71" y="35"/>
                    </a:lnTo>
                    <a:lnTo>
                      <a:pt x="71" y="72"/>
                    </a:lnTo>
                    <a:lnTo>
                      <a:pt x="39" y="38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2" y="13"/>
                    </a:lnTo>
                    <a:lnTo>
                      <a:pt x="2" y="35"/>
                    </a:lnTo>
                    <a:lnTo>
                      <a:pt x="2" y="52"/>
                    </a:lnTo>
                    <a:lnTo>
                      <a:pt x="2" y="68"/>
                    </a:lnTo>
                    <a:lnTo>
                      <a:pt x="0" y="80"/>
                    </a:lnTo>
                    <a:lnTo>
                      <a:pt x="0" y="88"/>
                    </a:lnTo>
                    <a:lnTo>
                      <a:pt x="0" y="94"/>
                    </a:lnTo>
                    <a:lnTo>
                      <a:pt x="2" y="94"/>
                    </a:lnTo>
                    <a:lnTo>
                      <a:pt x="5" y="94"/>
                    </a:lnTo>
                    <a:lnTo>
                      <a:pt x="7" y="94"/>
                    </a:lnTo>
                    <a:lnTo>
                      <a:pt x="9" y="94"/>
                    </a:lnTo>
                    <a:lnTo>
                      <a:pt x="9" y="90"/>
                    </a:lnTo>
                    <a:lnTo>
                      <a:pt x="9" y="83"/>
                    </a:lnTo>
                    <a:lnTo>
                      <a:pt x="9" y="73"/>
                    </a:lnTo>
                    <a:lnTo>
                      <a:pt x="9" y="60"/>
                    </a:lnTo>
                    <a:lnTo>
                      <a:pt x="9" y="48"/>
                    </a:lnTo>
                    <a:lnTo>
                      <a:pt x="9" y="31"/>
                    </a:lnTo>
                    <a:lnTo>
                      <a:pt x="9" y="21"/>
                    </a:lnTo>
                    <a:lnTo>
                      <a:pt x="42" y="58"/>
                    </a:lnTo>
                    <a:lnTo>
                      <a:pt x="74" y="97"/>
                    </a:lnTo>
                    <a:lnTo>
                      <a:pt x="76" y="9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770" name="Freeform 562"/>
              <p:cNvSpPr>
                <a:spLocks noEditPoints="1"/>
              </p:cNvSpPr>
              <p:nvPr/>
            </p:nvSpPr>
            <p:spPr bwMode="auto">
              <a:xfrm>
                <a:off x="1290" y="536"/>
                <a:ext cx="56" cy="67"/>
              </a:xfrm>
              <a:custGeom>
                <a:avLst/>
                <a:gdLst/>
                <a:ahLst/>
                <a:cxnLst>
                  <a:cxn ang="0">
                    <a:pos x="9" y="15"/>
                  </a:cxn>
                  <a:cxn ang="0">
                    <a:pos x="16" y="8"/>
                  </a:cxn>
                  <a:cxn ang="0">
                    <a:pos x="24" y="5"/>
                  </a:cxn>
                  <a:cxn ang="0">
                    <a:pos x="34" y="8"/>
                  </a:cxn>
                  <a:cxn ang="0">
                    <a:pos x="39" y="17"/>
                  </a:cxn>
                  <a:cxn ang="0">
                    <a:pos x="39" y="25"/>
                  </a:cxn>
                  <a:cxn ang="0">
                    <a:pos x="37" y="27"/>
                  </a:cxn>
                  <a:cxn ang="0">
                    <a:pos x="32" y="30"/>
                  </a:cxn>
                  <a:cxn ang="0">
                    <a:pos x="19" y="32"/>
                  </a:cxn>
                  <a:cxn ang="0">
                    <a:pos x="7" y="37"/>
                  </a:cxn>
                  <a:cxn ang="0">
                    <a:pos x="2" y="45"/>
                  </a:cxn>
                  <a:cxn ang="0">
                    <a:pos x="2" y="55"/>
                  </a:cxn>
                  <a:cxn ang="0">
                    <a:pos x="6" y="64"/>
                  </a:cxn>
                  <a:cxn ang="0">
                    <a:pos x="19" y="67"/>
                  </a:cxn>
                  <a:cxn ang="0">
                    <a:pos x="29" y="66"/>
                  </a:cxn>
                  <a:cxn ang="0">
                    <a:pos x="39" y="57"/>
                  </a:cxn>
                  <a:cxn ang="0">
                    <a:pos x="42" y="64"/>
                  </a:cxn>
                  <a:cxn ang="0">
                    <a:pos x="47" y="66"/>
                  </a:cxn>
                  <a:cxn ang="0">
                    <a:pos x="56" y="64"/>
                  </a:cxn>
                  <a:cxn ang="0">
                    <a:pos x="54" y="62"/>
                  </a:cxn>
                  <a:cxn ang="0">
                    <a:pos x="51" y="60"/>
                  </a:cxn>
                  <a:cxn ang="0">
                    <a:pos x="49" y="55"/>
                  </a:cxn>
                  <a:cxn ang="0">
                    <a:pos x="49" y="35"/>
                  </a:cxn>
                  <a:cxn ang="0">
                    <a:pos x="47" y="15"/>
                  </a:cxn>
                  <a:cxn ang="0">
                    <a:pos x="42" y="5"/>
                  </a:cxn>
                  <a:cxn ang="0">
                    <a:pos x="34" y="0"/>
                  </a:cxn>
                  <a:cxn ang="0">
                    <a:pos x="26" y="0"/>
                  </a:cxn>
                  <a:cxn ang="0">
                    <a:pos x="21" y="2"/>
                  </a:cxn>
                  <a:cxn ang="0">
                    <a:pos x="12" y="3"/>
                  </a:cxn>
                  <a:cxn ang="0">
                    <a:pos x="7" y="15"/>
                  </a:cxn>
                  <a:cxn ang="0">
                    <a:pos x="39" y="52"/>
                  </a:cxn>
                  <a:cxn ang="0">
                    <a:pos x="32" y="59"/>
                  </a:cxn>
                  <a:cxn ang="0">
                    <a:pos x="24" y="62"/>
                  </a:cxn>
                  <a:cxn ang="0">
                    <a:pos x="16" y="59"/>
                  </a:cxn>
                  <a:cxn ang="0">
                    <a:pos x="12" y="54"/>
                  </a:cxn>
                  <a:cxn ang="0">
                    <a:pos x="12" y="44"/>
                  </a:cxn>
                  <a:cxn ang="0">
                    <a:pos x="19" y="39"/>
                  </a:cxn>
                  <a:cxn ang="0">
                    <a:pos x="27" y="35"/>
                  </a:cxn>
                  <a:cxn ang="0">
                    <a:pos x="36" y="34"/>
                  </a:cxn>
                </a:cxnLst>
                <a:rect l="0" t="0" r="r" b="b"/>
                <a:pathLst>
                  <a:path w="56" h="67">
                    <a:moveTo>
                      <a:pt x="7" y="15"/>
                    </a:moveTo>
                    <a:lnTo>
                      <a:pt x="9" y="15"/>
                    </a:lnTo>
                    <a:lnTo>
                      <a:pt x="11" y="12"/>
                    </a:lnTo>
                    <a:lnTo>
                      <a:pt x="16" y="8"/>
                    </a:lnTo>
                    <a:lnTo>
                      <a:pt x="19" y="7"/>
                    </a:lnTo>
                    <a:lnTo>
                      <a:pt x="24" y="5"/>
                    </a:lnTo>
                    <a:lnTo>
                      <a:pt x="29" y="7"/>
                    </a:lnTo>
                    <a:lnTo>
                      <a:pt x="34" y="8"/>
                    </a:lnTo>
                    <a:lnTo>
                      <a:pt x="36" y="10"/>
                    </a:lnTo>
                    <a:lnTo>
                      <a:pt x="39" y="17"/>
                    </a:lnTo>
                    <a:lnTo>
                      <a:pt x="39" y="24"/>
                    </a:lnTo>
                    <a:lnTo>
                      <a:pt x="39" y="25"/>
                    </a:lnTo>
                    <a:lnTo>
                      <a:pt x="39" y="27"/>
                    </a:lnTo>
                    <a:lnTo>
                      <a:pt x="37" y="27"/>
                    </a:lnTo>
                    <a:lnTo>
                      <a:pt x="36" y="29"/>
                    </a:lnTo>
                    <a:lnTo>
                      <a:pt x="32" y="30"/>
                    </a:lnTo>
                    <a:lnTo>
                      <a:pt x="27" y="30"/>
                    </a:lnTo>
                    <a:lnTo>
                      <a:pt x="19" y="32"/>
                    </a:lnTo>
                    <a:lnTo>
                      <a:pt x="12" y="34"/>
                    </a:lnTo>
                    <a:lnTo>
                      <a:pt x="7" y="37"/>
                    </a:lnTo>
                    <a:lnTo>
                      <a:pt x="4" y="40"/>
                    </a:lnTo>
                    <a:lnTo>
                      <a:pt x="2" y="45"/>
                    </a:lnTo>
                    <a:lnTo>
                      <a:pt x="0" y="50"/>
                    </a:lnTo>
                    <a:lnTo>
                      <a:pt x="2" y="55"/>
                    </a:lnTo>
                    <a:lnTo>
                      <a:pt x="4" y="60"/>
                    </a:lnTo>
                    <a:lnTo>
                      <a:pt x="6" y="64"/>
                    </a:lnTo>
                    <a:lnTo>
                      <a:pt x="12" y="67"/>
                    </a:lnTo>
                    <a:lnTo>
                      <a:pt x="19" y="67"/>
                    </a:lnTo>
                    <a:lnTo>
                      <a:pt x="24" y="67"/>
                    </a:lnTo>
                    <a:lnTo>
                      <a:pt x="29" y="66"/>
                    </a:lnTo>
                    <a:lnTo>
                      <a:pt x="34" y="62"/>
                    </a:lnTo>
                    <a:lnTo>
                      <a:pt x="39" y="57"/>
                    </a:lnTo>
                    <a:lnTo>
                      <a:pt x="39" y="60"/>
                    </a:lnTo>
                    <a:lnTo>
                      <a:pt x="42" y="64"/>
                    </a:lnTo>
                    <a:lnTo>
                      <a:pt x="44" y="66"/>
                    </a:lnTo>
                    <a:lnTo>
                      <a:pt x="47" y="66"/>
                    </a:lnTo>
                    <a:lnTo>
                      <a:pt x="53" y="66"/>
                    </a:lnTo>
                    <a:lnTo>
                      <a:pt x="56" y="64"/>
                    </a:lnTo>
                    <a:lnTo>
                      <a:pt x="56" y="60"/>
                    </a:lnTo>
                    <a:lnTo>
                      <a:pt x="54" y="62"/>
                    </a:lnTo>
                    <a:lnTo>
                      <a:pt x="54" y="62"/>
                    </a:lnTo>
                    <a:lnTo>
                      <a:pt x="51" y="60"/>
                    </a:lnTo>
                    <a:lnTo>
                      <a:pt x="49" y="59"/>
                    </a:lnTo>
                    <a:lnTo>
                      <a:pt x="49" y="55"/>
                    </a:lnTo>
                    <a:lnTo>
                      <a:pt x="49" y="52"/>
                    </a:lnTo>
                    <a:lnTo>
                      <a:pt x="49" y="35"/>
                    </a:lnTo>
                    <a:lnTo>
                      <a:pt x="49" y="20"/>
                    </a:lnTo>
                    <a:lnTo>
                      <a:pt x="47" y="15"/>
                    </a:lnTo>
                    <a:lnTo>
                      <a:pt x="46" y="10"/>
                    </a:lnTo>
                    <a:lnTo>
                      <a:pt x="42" y="5"/>
                    </a:lnTo>
                    <a:lnTo>
                      <a:pt x="39" y="3"/>
                    </a:lnTo>
                    <a:lnTo>
                      <a:pt x="34" y="0"/>
                    </a:lnTo>
                    <a:lnTo>
                      <a:pt x="27" y="0"/>
                    </a:lnTo>
                    <a:lnTo>
                      <a:pt x="26" y="0"/>
                    </a:lnTo>
                    <a:lnTo>
                      <a:pt x="22" y="0"/>
                    </a:lnTo>
                    <a:lnTo>
                      <a:pt x="21" y="2"/>
                    </a:lnTo>
                    <a:lnTo>
                      <a:pt x="17" y="2"/>
                    </a:lnTo>
                    <a:lnTo>
                      <a:pt x="12" y="3"/>
                    </a:lnTo>
                    <a:lnTo>
                      <a:pt x="7" y="8"/>
                    </a:lnTo>
                    <a:lnTo>
                      <a:pt x="7" y="15"/>
                    </a:lnTo>
                    <a:close/>
                    <a:moveTo>
                      <a:pt x="39" y="32"/>
                    </a:moveTo>
                    <a:lnTo>
                      <a:pt x="39" y="52"/>
                    </a:lnTo>
                    <a:lnTo>
                      <a:pt x="36" y="55"/>
                    </a:lnTo>
                    <a:lnTo>
                      <a:pt x="32" y="59"/>
                    </a:lnTo>
                    <a:lnTo>
                      <a:pt x="27" y="62"/>
                    </a:lnTo>
                    <a:lnTo>
                      <a:pt x="24" y="62"/>
                    </a:lnTo>
                    <a:lnTo>
                      <a:pt x="19" y="62"/>
                    </a:lnTo>
                    <a:lnTo>
                      <a:pt x="16" y="59"/>
                    </a:lnTo>
                    <a:lnTo>
                      <a:pt x="14" y="57"/>
                    </a:lnTo>
                    <a:lnTo>
                      <a:pt x="12" y="54"/>
                    </a:lnTo>
                    <a:lnTo>
                      <a:pt x="12" y="49"/>
                    </a:lnTo>
                    <a:lnTo>
                      <a:pt x="12" y="44"/>
                    </a:lnTo>
                    <a:lnTo>
                      <a:pt x="16" y="40"/>
                    </a:lnTo>
                    <a:lnTo>
                      <a:pt x="19" y="39"/>
                    </a:lnTo>
                    <a:lnTo>
                      <a:pt x="22" y="37"/>
                    </a:lnTo>
                    <a:lnTo>
                      <a:pt x="27" y="35"/>
                    </a:lnTo>
                    <a:lnTo>
                      <a:pt x="31" y="34"/>
                    </a:lnTo>
                    <a:lnTo>
                      <a:pt x="36" y="34"/>
                    </a:lnTo>
                    <a:lnTo>
                      <a:pt x="39" y="3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771" name="Freeform 563"/>
              <p:cNvSpPr>
                <a:spLocks noEditPoints="1"/>
              </p:cNvSpPr>
              <p:nvPr/>
            </p:nvSpPr>
            <p:spPr bwMode="auto">
              <a:xfrm>
                <a:off x="1364" y="508"/>
                <a:ext cx="14" cy="94"/>
              </a:xfrm>
              <a:custGeom>
                <a:avLst/>
                <a:gdLst/>
                <a:ahLst/>
                <a:cxnLst>
                  <a:cxn ang="0">
                    <a:pos x="2" y="68"/>
                  </a:cxn>
                  <a:cxn ang="0">
                    <a:pos x="2" y="82"/>
                  </a:cxn>
                  <a:cxn ang="0">
                    <a:pos x="2" y="94"/>
                  </a:cxn>
                  <a:cxn ang="0">
                    <a:pos x="4" y="94"/>
                  </a:cxn>
                  <a:cxn ang="0">
                    <a:pos x="7" y="94"/>
                  </a:cxn>
                  <a:cxn ang="0">
                    <a:pos x="10" y="94"/>
                  </a:cxn>
                  <a:cxn ang="0">
                    <a:pos x="14" y="94"/>
                  </a:cxn>
                  <a:cxn ang="0">
                    <a:pos x="12" y="82"/>
                  </a:cxn>
                  <a:cxn ang="0">
                    <a:pos x="12" y="68"/>
                  </a:cxn>
                  <a:cxn ang="0">
                    <a:pos x="12" y="55"/>
                  </a:cxn>
                  <a:cxn ang="0">
                    <a:pos x="12" y="41"/>
                  </a:cxn>
                  <a:cxn ang="0">
                    <a:pos x="14" y="30"/>
                  </a:cxn>
                  <a:cxn ang="0">
                    <a:pos x="10" y="30"/>
                  </a:cxn>
                  <a:cxn ang="0">
                    <a:pos x="7" y="30"/>
                  </a:cxn>
                  <a:cxn ang="0">
                    <a:pos x="4" y="30"/>
                  </a:cxn>
                  <a:cxn ang="0">
                    <a:pos x="2" y="30"/>
                  </a:cxn>
                  <a:cxn ang="0">
                    <a:pos x="2" y="41"/>
                  </a:cxn>
                  <a:cxn ang="0">
                    <a:pos x="2" y="55"/>
                  </a:cxn>
                  <a:cxn ang="0">
                    <a:pos x="2" y="68"/>
                  </a:cxn>
                  <a:cxn ang="0">
                    <a:pos x="0" y="6"/>
                  </a:cxn>
                  <a:cxn ang="0">
                    <a:pos x="0" y="8"/>
                  </a:cxn>
                  <a:cxn ang="0">
                    <a:pos x="2" y="11"/>
                  </a:cxn>
                  <a:cxn ang="0">
                    <a:pos x="5" y="13"/>
                  </a:cxn>
                  <a:cxn ang="0">
                    <a:pos x="7" y="13"/>
                  </a:cxn>
                  <a:cxn ang="0">
                    <a:pos x="10" y="13"/>
                  </a:cxn>
                  <a:cxn ang="0">
                    <a:pos x="12" y="11"/>
                  </a:cxn>
                  <a:cxn ang="0">
                    <a:pos x="14" y="8"/>
                  </a:cxn>
                  <a:cxn ang="0">
                    <a:pos x="14" y="6"/>
                  </a:cxn>
                  <a:cxn ang="0">
                    <a:pos x="14" y="3"/>
                  </a:cxn>
                  <a:cxn ang="0">
                    <a:pos x="12" y="1"/>
                  </a:cxn>
                  <a:cxn ang="0">
                    <a:pos x="10" y="0"/>
                  </a:cxn>
                  <a:cxn ang="0">
                    <a:pos x="7" y="0"/>
                  </a:cxn>
                  <a:cxn ang="0">
                    <a:pos x="5" y="0"/>
                  </a:cxn>
                  <a:cxn ang="0">
                    <a:pos x="2" y="1"/>
                  </a:cxn>
                  <a:cxn ang="0">
                    <a:pos x="0" y="3"/>
                  </a:cxn>
                  <a:cxn ang="0">
                    <a:pos x="0" y="6"/>
                  </a:cxn>
                </a:cxnLst>
                <a:rect l="0" t="0" r="r" b="b"/>
                <a:pathLst>
                  <a:path w="14" h="94">
                    <a:moveTo>
                      <a:pt x="2" y="68"/>
                    </a:moveTo>
                    <a:lnTo>
                      <a:pt x="2" y="82"/>
                    </a:lnTo>
                    <a:lnTo>
                      <a:pt x="2" y="94"/>
                    </a:lnTo>
                    <a:lnTo>
                      <a:pt x="4" y="94"/>
                    </a:lnTo>
                    <a:lnTo>
                      <a:pt x="7" y="94"/>
                    </a:lnTo>
                    <a:lnTo>
                      <a:pt x="10" y="94"/>
                    </a:lnTo>
                    <a:lnTo>
                      <a:pt x="14" y="94"/>
                    </a:lnTo>
                    <a:lnTo>
                      <a:pt x="12" y="82"/>
                    </a:lnTo>
                    <a:lnTo>
                      <a:pt x="12" y="68"/>
                    </a:lnTo>
                    <a:lnTo>
                      <a:pt x="12" y="55"/>
                    </a:lnTo>
                    <a:lnTo>
                      <a:pt x="12" y="41"/>
                    </a:lnTo>
                    <a:lnTo>
                      <a:pt x="14" y="30"/>
                    </a:lnTo>
                    <a:lnTo>
                      <a:pt x="10" y="30"/>
                    </a:lnTo>
                    <a:lnTo>
                      <a:pt x="7" y="30"/>
                    </a:lnTo>
                    <a:lnTo>
                      <a:pt x="4" y="30"/>
                    </a:lnTo>
                    <a:lnTo>
                      <a:pt x="2" y="30"/>
                    </a:lnTo>
                    <a:lnTo>
                      <a:pt x="2" y="41"/>
                    </a:lnTo>
                    <a:lnTo>
                      <a:pt x="2" y="55"/>
                    </a:lnTo>
                    <a:lnTo>
                      <a:pt x="2" y="68"/>
                    </a:lnTo>
                    <a:close/>
                    <a:moveTo>
                      <a:pt x="0" y="6"/>
                    </a:moveTo>
                    <a:lnTo>
                      <a:pt x="0" y="8"/>
                    </a:lnTo>
                    <a:lnTo>
                      <a:pt x="2" y="11"/>
                    </a:lnTo>
                    <a:lnTo>
                      <a:pt x="5" y="13"/>
                    </a:lnTo>
                    <a:lnTo>
                      <a:pt x="7" y="13"/>
                    </a:lnTo>
                    <a:lnTo>
                      <a:pt x="10" y="13"/>
                    </a:lnTo>
                    <a:lnTo>
                      <a:pt x="12" y="11"/>
                    </a:lnTo>
                    <a:lnTo>
                      <a:pt x="14" y="8"/>
                    </a:lnTo>
                    <a:lnTo>
                      <a:pt x="14" y="6"/>
                    </a:lnTo>
                    <a:lnTo>
                      <a:pt x="14" y="3"/>
                    </a:lnTo>
                    <a:lnTo>
                      <a:pt x="12" y="1"/>
                    </a:lnTo>
                    <a:lnTo>
                      <a:pt x="10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2" y="1"/>
                    </a:lnTo>
                    <a:lnTo>
                      <a:pt x="0" y="3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772" name="Freeform 564"/>
              <p:cNvSpPr>
                <a:spLocks/>
              </p:cNvSpPr>
              <p:nvPr/>
            </p:nvSpPr>
            <p:spPr bwMode="auto">
              <a:xfrm>
                <a:off x="1400" y="536"/>
                <a:ext cx="31" cy="66"/>
              </a:xfrm>
              <a:custGeom>
                <a:avLst/>
                <a:gdLst/>
                <a:ahLst/>
                <a:cxnLst>
                  <a:cxn ang="0">
                    <a:pos x="31" y="12"/>
                  </a:cxn>
                  <a:cxn ang="0">
                    <a:pos x="31" y="8"/>
                  </a:cxn>
                  <a:cxn ang="0">
                    <a:pos x="31" y="7"/>
                  </a:cxn>
                  <a:cxn ang="0">
                    <a:pos x="31" y="3"/>
                  </a:cxn>
                  <a:cxn ang="0">
                    <a:pos x="31" y="2"/>
                  </a:cxn>
                  <a:cxn ang="0">
                    <a:pos x="30" y="0"/>
                  </a:cxn>
                  <a:cxn ang="0">
                    <a:pos x="28" y="0"/>
                  </a:cxn>
                  <a:cxn ang="0">
                    <a:pos x="23" y="2"/>
                  </a:cxn>
                  <a:cxn ang="0">
                    <a:pos x="18" y="3"/>
                  </a:cxn>
                  <a:cxn ang="0">
                    <a:pos x="15" y="8"/>
                  </a:cxn>
                  <a:cxn ang="0">
                    <a:pos x="10" y="15"/>
                  </a:cxn>
                  <a:cxn ang="0">
                    <a:pos x="10" y="15"/>
                  </a:cxn>
                  <a:cxn ang="0">
                    <a:pos x="10" y="10"/>
                  </a:cxn>
                  <a:cxn ang="0">
                    <a:pos x="11" y="2"/>
                  </a:cxn>
                  <a:cxn ang="0">
                    <a:pos x="8" y="2"/>
                  </a:cxn>
                  <a:cxn ang="0">
                    <a:pos x="6" y="2"/>
                  </a:cxn>
                  <a:cxn ang="0">
                    <a:pos x="3" y="2"/>
                  </a:cxn>
                  <a:cxn ang="0">
                    <a:pos x="0" y="2"/>
                  </a:cxn>
                  <a:cxn ang="0">
                    <a:pos x="1" y="17"/>
                  </a:cxn>
                  <a:cxn ang="0">
                    <a:pos x="1" y="30"/>
                  </a:cxn>
                  <a:cxn ang="0">
                    <a:pos x="1" y="34"/>
                  </a:cxn>
                  <a:cxn ang="0">
                    <a:pos x="1" y="54"/>
                  </a:cxn>
                  <a:cxn ang="0">
                    <a:pos x="0" y="66"/>
                  </a:cxn>
                  <a:cxn ang="0">
                    <a:pos x="3" y="66"/>
                  </a:cxn>
                  <a:cxn ang="0">
                    <a:pos x="6" y="66"/>
                  </a:cxn>
                  <a:cxn ang="0">
                    <a:pos x="8" y="66"/>
                  </a:cxn>
                  <a:cxn ang="0">
                    <a:pos x="11" y="66"/>
                  </a:cxn>
                  <a:cxn ang="0">
                    <a:pos x="10" y="60"/>
                  </a:cxn>
                  <a:cxn ang="0">
                    <a:pos x="10" y="47"/>
                  </a:cxn>
                  <a:cxn ang="0">
                    <a:pos x="10" y="29"/>
                  </a:cxn>
                  <a:cxn ang="0">
                    <a:pos x="11" y="24"/>
                  </a:cxn>
                  <a:cxn ang="0">
                    <a:pos x="11" y="20"/>
                  </a:cxn>
                  <a:cxn ang="0">
                    <a:pos x="15" y="15"/>
                  </a:cxn>
                  <a:cxn ang="0">
                    <a:pos x="16" y="13"/>
                  </a:cxn>
                  <a:cxn ang="0">
                    <a:pos x="20" y="12"/>
                  </a:cxn>
                  <a:cxn ang="0">
                    <a:pos x="23" y="10"/>
                  </a:cxn>
                  <a:cxn ang="0">
                    <a:pos x="26" y="10"/>
                  </a:cxn>
                  <a:cxn ang="0">
                    <a:pos x="28" y="12"/>
                  </a:cxn>
                  <a:cxn ang="0">
                    <a:pos x="30" y="12"/>
                  </a:cxn>
                  <a:cxn ang="0">
                    <a:pos x="30" y="12"/>
                  </a:cxn>
                  <a:cxn ang="0">
                    <a:pos x="31" y="12"/>
                  </a:cxn>
                </a:cxnLst>
                <a:rect l="0" t="0" r="r" b="b"/>
                <a:pathLst>
                  <a:path w="31" h="66">
                    <a:moveTo>
                      <a:pt x="31" y="12"/>
                    </a:moveTo>
                    <a:lnTo>
                      <a:pt x="31" y="8"/>
                    </a:lnTo>
                    <a:lnTo>
                      <a:pt x="31" y="7"/>
                    </a:lnTo>
                    <a:lnTo>
                      <a:pt x="31" y="3"/>
                    </a:lnTo>
                    <a:lnTo>
                      <a:pt x="31" y="2"/>
                    </a:lnTo>
                    <a:lnTo>
                      <a:pt x="30" y="0"/>
                    </a:lnTo>
                    <a:lnTo>
                      <a:pt x="28" y="0"/>
                    </a:lnTo>
                    <a:lnTo>
                      <a:pt x="23" y="2"/>
                    </a:lnTo>
                    <a:lnTo>
                      <a:pt x="18" y="3"/>
                    </a:lnTo>
                    <a:lnTo>
                      <a:pt x="15" y="8"/>
                    </a:lnTo>
                    <a:lnTo>
                      <a:pt x="10" y="15"/>
                    </a:lnTo>
                    <a:lnTo>
                      <a:pt x="10" y="15"/>
                    </a:lnTo>
                    <a:lnTo>
                      <a:pt x="10" y="10"/>
                    </a:lnTo>
                    <a:lnTo>
                      <a:pt x="11" y="2"/>
                    </a:lnTo>
                    <a:lnTo>
                      <a:pt x="8" y="2"/>
                    </a:lnTo>
                    <a:lnTo>
                      <a:pt x="6" y="2"/>
                    </a:lnTo>
                    <a:lnTo>
                      <a:pt x="3" y="2"/>
                    </a:lnTo>
                    <a:lnTo>
                      <a:pt x="0" y="2"/>
                    </a:lnTo>
                    <a:lnTo>
                      <a:pt x="1" y="17"/>
                    </a:lnTo>
                    <a:lnTo>
                      <a:pt x="1" y="30"/>
                    </a:lnTo>
                    <a:lnTo>
                      <a:pt x="1" y="34"/>
                    </a:lnTo>
                    <a:lnTo>
                      <a:pt x="1" y="54"/>
                    </a:lnTo>
                    <a:lnTo>
                      <a:pt x="0" y="66"/>
                    </a:lnTo>
                    <a:lnTo>
                      <a:pt x="3" y="66"/>
                    </a:lnTo>
                    <a:lnTo>
                      <a:pt x="6" y="66"/>
                    </a:lnTo>
                    <a:lnTo>
                      <a:pt x="8" y="66"/>
                    </a:lnTo>
                    <a:lnTo>
                      <a:pt x="11" y="66"/>
                    </a:lnTo>
                    <a:lnTo>
                      <a:pt x="10" y="60"/>
                    </a:lnTo>
                    <a:lnTo>
                      <a:pt x="10" y="47"/>
                    </a:lnTo>
                    <a:lnTo>
                      <a:pt x="10" y="29"/>
                    </a:lnTo>
                    <a:lnTo>
                      <a:pt x="11" y="24"/>
                    </a:lnTo>
                    <a:lnTo>
                      <a:pt x="11" y="20"/>
                    </a:lnTo>
                    <a:lnTo>
                      <a:pt x="15" y="15"/>
                    </a:lnTo>
                    <a:lnTo>
                      <a:pt x="16" y="13"/>
                    </a:lnTo>
                    <a:lnTo>
                      <a:pt x="20" y="12"/>
                    </a:lnTo>
                    <a:lnTo>
                      <a:pt x="23" y="10"/>
                    </a:lnTo>
                    <a:lnTo>
                      <a:pt x="26" y="10"/>
                    </a:lnTo>
                    <a:lnTo>
                      <a:pt x="28" y="12"/>
                    </a:lnTo>
                    <a:lnTo>
                      <a:pt x="30" y="12"/>
                    </a:lnTo>
                    <a:lnTo>
                      <a:pt x="30" y="12"/>
                    </a:lnTo>
                    <a:lnTo>
                      <a:pt x="31" y="1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773" name="Freeform 565"/>
              <p:cNvSpPr>
                <a:spLocks noEditPoints="1"/>
              </p:cNvSpPr>
              <p:nvPr/>
            </p:nvSpPr>
            <p:spPr bwMode="auto">
              <a:xfrm>
                <a:off x="1440" y="536"/>
                <a:ext cx="64" cy="67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0" y="42"/>
                  </a:cxn>
                  <a:cxn ang="0">
                    <a:pos x="2" y="50"/>
                  </a:cxn>
                  <a:cxn ang="0">
                    <a:pos x="5" y="55"/>
                  </a:cxn>
                  <a:cxn ang="0">
                    <a:pos x="10" y="60"/>
                  </a:cxn>
                  <a:cxn ang="0">
                    <a:pos x="17" y="64"/>
                  </a:cxn>
                  <a:cxn ang="0">
                    <a:pos x="23" y="67"/>
                  </a:cxn>
                  <a:cxn ang="0">
                    <a:pos x="32" y="67"/>
                  </a:cxn>
                  <a:cxn ang="0">
                    <a:pos x="38" y="67"/>
                  </a:cxn>
                  <a:cxn ang="0">
                    <a:pos x="47" y="64"/>
                  </a:cxn>
                  <a:cxn ang="0">
                    <a:pos x="54" y="60"/>
                  </a:cxn>
                  <a:cxn ang="0">
                    <a:pos x="57" y="55"/>
                  </a:cxn>
                  <a:cxn ang="0">
                    <a:pos x="60" y="50"/>
                  </a:cxn>
                  <a:cxn ang="0">
                    <a:pos x="62" y="42"/>
                  </a:cxn>
                  <a:cxn ang="0">
                    <a:pos x="64" y="34"/>
                  </a:cxn>
                  <a:cxn ang="0">
                    <a:pos x="62" y="25"/>
                  </a:cxn>
                  <a:cxn ang="0">
                    <a:pos x="60" y="19"/>
                  </a:cxn>
                  <a:cxn ang="0">
                    <a:pos x="57" y="12"/>
                  </a:cxn>
                  <a:cxn ang="0">
                    <a:pos x="54" y="8"/>
                  </a:cxn>
                  <a:cxn ang="0">
                    <a:pos x="47" y="3"/>
                  </a:cxn>
                  <a:cxn ang="0">
                    <a:pos x="38" y="2"/>
                  </a:cxn>
                  <a:cxn ang="0">
                    <a:pos x="32" y="0"/>
                  </a:cxn>
                  <a:cxn ang="0">
                    <a:pos x="23" y="2"/>
                  </a:cxn>
                  <a:cxn ang="0">
                    <a:pos x="17" y="3"/>
                  </a:cxn>
                  <a:cxn ang="0">
                    <a:pos x="10" y="8"/>
                  </a:cxn>
                  <a:cxn ang="0">
                    <a:pos x="5" y="12"/>
                  </a:cxn>
                  <a:cxn ang="0">
                    <a:pos x="2" y="19"/>
                  </a:cxn>
                  <a:cxn ang="0">
                    <a:pos x="0" y="25"/>
                  </a:cxn>
                  <a:cxn ang="0">
                    <a:pos x="0" y="34"/>
                  </a:cxn>
                  <a:cxn ang="0">
                    <a:pos x="12" y="34"/>
                  </a:cxn>
                  <a:cxn ang="0">
                    <a:pos x="12" y="27"/>
                  </a:cxn>
                  <a:cxn ang="0">
                    <a:pos x="13" y="20"/>
                  </a:cxn>
                  <a:cxn ang="0">
                    <a:pos x="15" y="13"/>
                  </a:cxn>
                  <a:cxn ang="0">
                    <a:pos x="18" y="10"/>
                  </a:cxn>
                  <a:cxn ang="0">
                    <a:pos x="22" y="7"/>
                  </a:cxn>
                  <a:cxn ang="0">
                    <a:pos x="27" y="5"/>
                  </a:cxn>
                  <a:cxn ang="0">
                    <a:pos x="32" y="5"/>
                  </a:cxn>
                  <a:cxn ang="0">
                    <a:pos x="38" y="5"/>
                  </a:cxn>
                  <a:cxn ang="0">
                    <a:pos x="44" y="8"/>
                  </a:cxn>
                  <a:cxn ang="0">
                    <a:pos x="47" y="13"/>
                  </a:cxn>
                  <a:cxn ang="0">
                    <a:pos x="50" y="20"/>
                  </a:cxn>
                  <a:cxn ang="0">
                    <a:pos x="52" y="27"/>
                  </a:cxn>
                  <a:cxn ang="0">
                    <a:pos x="52" y="34"/>
                  </a:cxn>
                  <a:cxn ang="0">
                    <a:pos x="52" y="42"/>
                  </a:cxn>
                  <a:cxn ang="0">
                    <a:pos x="50" y="49"/>
                  </a:cxn>
                  <a:cxn ang="0">
                    <a:pos x="47" y="54"/>
                  </a:cxn>
                  <a:cxn ang="0">
                    <a:pos x="45" y="59"/>
                  </a:cxn>
                  <a:cxn ang="0">
                    <a:pos x="42" y="60"/>
                  </a:cxn>
                  <a:cxn ang="0">
                    <a:pos x="37" y="62"/>
                  </a:cxn>
                  <a:cxn ang="0">
                    <a:pos x="32" y="64"/>
                  </a:cxn>
                  <a:cxn ang="0">
                    <a:pos x="27" y="62"/>
                  </a:cxn>
                  <a:cxn ang="0">
                    <a:pos x="22" y="60"/>
                  </a:cxn>
                  <a:cxn ang="0">
                    <a:pos x="18" y="59"/>
                  </a:cxn>
                  <a:cxn ang="0">
                    <a:pos x="15" y="54"/>
                  </a:cxn>
                  <a:cxn ang="0">
                    <a:pos x="13" y="49"/>
                  </a:cxn>
                  <a:cxn ang="0">
                    <a:pos x="12" y="42"/>
                  </a:cxn>
                  <a:cxn ang="0">
                    <a:pos x="12" y="34"/>
                  </a:cxn>
                </a:cxnLst>
                <a:rect l="0" t="0" r="r" b="b"/>
                <a:pathLst>
                  <a:path w="64" h="67">
                    <a:moveTo>
                      <a:pt x="0" y="34"/>
                    </a:moveTo>
                    <a:lnTo>
                      <a:pt x="0" y="42"/>
                    </a:lnTo>
                    <a:lnTo>
                      <a:pt x="2" y="50"/>
                    </a:lnTo>
                    <a:lnTo>
                      <a:pt x="5" y="55"/>
                    </a:lnTo>
                    <a:lnTo>
                      <a:pt x="10" y="60"/>
                    </a:lnTo>
                    <a:lnTo>
                      <a:pt x="17" y="64"/>
                    </a:lnTo>
                    <a:lnTo>
                      <a:pt x="23" y="67"/>
                    </a:lnTo>
                    <a:lnTo>
                      <a:pt x="32" y="67"/>
                    </a:lnTo>
                    <a:lnTo>
                      <a:pt x="38" y="67"/>
                    </a:lnTo>
                    <a:lnTo>
                      <a:pt x="47" y="64"/>
                    </a:lnTo>
                    <a:lnTo>
                      <a:pt x="54" y="60"/>
                    </a:lnTo>
                    <a:lnTo>
                      <a:pt x="57" y="55"/>
                    </a:lnTo>
                    <a:lnTo>
                      <a:pt x="60" y="50"/>
                    </a:lnTo>
                    <a:lnTo>
                      <a:pt x="62" y="42"/>
                    </a:lnTo>
                    <a:lnTo>
                      <a:pt x="64" y="34"/>
                    </a:lnTo>
                    <a:lnTo>
                      <a:pt x="62" y="25"/>
                    </a:lnTo>
                    <a:lnTo>
                      <a:pt x="60" y="19"/>
                    </a:lnTo>
                    <a:lnTo>
                      <a:pt x="57" y="12"/>
                    </a:lnTo>
                    <a:lnTo>
                      <a:pt x="54" y="8"/>
                    </a:lnTo>
                    <a:lnTo>
                      <a:pt x="47" y="3"/>
                    </a:lnTo>
                    <a:lnTo>
                      <a:pt x="38" y="2"/>
                    </a:lnTo>
                    <a:lnTo>
                      <a:pt x="32" y="0"/>
                    </a:lnTo>
                    <a:lnTo>
                      <a:pt x="23" y="2"/>
                    </a:lnTo>
                    <a:lnTo>
                      <a:pt x="17" y="3"/>
                    </a:lnTo>
                    <a:lnTo>
                      <a:pt x="10" y="8"/>
                    </a:lnTo>
                    <a:lnTo>
                      <a:pt x="5" y="12"/>
                    </a:lnTo>
                    <a:lnTo>
                      <a:pt x="2" y="19"/>
                    </a:lnTo>
                    <a:lnTo>
                      <a:pt x="0" y="25"/>
                    </a:lnTo>
                    <a:lnTo>
                      <a:pt x="0" y="34"/>
                    </a:lnTo>
                    <a:close/>
                    <a:moveTo>
                      <a:pt x="12" y="34"/>
                    </a:moveTo>
                    <a:lnTo>
                      <a:pt x="12" y="27"/>
                    </a:lnTo>
                    <a:lnTo>
                      <a:pt x="13" y="20"/>
                    </a:lnTo>
                    <a:lnTo>
                      <a:pt x="15" y="13"/>
                    </a:lnTo>
                    <a:lnTo>
                      <a:pt x="18" y="10"/>
                    </a:lnTo>
                    <a:lnTo>
                      <a:pt x="22" y="7"/>
                    </a:lnTo>
                    <a:lnTo>
                      <a:pt x="27" y="5"/>
                    </a:lnTo>
                    <a:lnTo>
                      <a:pt x="32" y="5"/>
                    </a:lnTo>
                    <a:lnTo>
                      <a:pt x="38" y="5"/>
                    </a:lnTo>
                    <a:lnTo>
                      <a:pt x="44" y="8"/>
                    </a:lnTo>
                    <a:lnTo>
                      <a:pt x="47" y="13"/>
                    </a:lnTo>
                    <a:lnTo>
                      <a:pt x="50" y="20"/>
                    </a:lnTo>
                    <a:lnTo>
                      <a:pt x="52" y="27"/>
                    </a:lnTo>
                    <a:lnTo>
                      <a:pt x="52" y="34"/>
                    </a:lnTo>
                    <a:lnTo>
                      <a:pt x="52" y="42"/>
                    </a:lnTo>
                    <a:lnTo>
                      <a:pt x="50" y="49"/>
                    </a:lnTo>
                    <a:lnTo>
                      <a:pt x="47" y="54"/>
                    </a:lnTo>
                    <a:lnTo>
                      <a:pt x="45" y="59"/>
                    </a:lnTo>
                    <a:lnTo>
                      <a:pt x="42" y="60"/>
                    </a:lnTo>
                    <a:lnTo>
                      <a:pt x="37" y="62"/>
                    </a:lnTo>
                    <a:lnTo>
                      <a:pt x="32" y="64"/>
                    </a:lnTo>
                    <a:lnTo>
                      <a:pt x="27" y="62"/>
                    </a:lnTo>
                    <a:lnTo>
                      <a:pt x="22" y="60"/>
                    </a:lnTo>
                    <a:lnTo>
                      <a:pt x="18" y="59"/>
                    </a:lnTo>
                    <a:lnTo>
                      <a:pt x="15" y="54"/>
                    </a:lnTo>
                    <a:lnTo>
                      <a:pt x="13" y="49"/>
                    </a:lnTo>
                    <a:lnTo>
                      <a:pt x="12" y="42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774" name="Freeform 566"/>
              <p:cNvSpPr>
                <a:spLocks noEditPoints="1"/>
              </p:cNvSpPr>
              <p:nvPr/>
            </p:nvSpPr>
            <p:spPr bwMode="auto">
              <a:xfrm>
                <a:off x="1519" y="499"/>
                <a:ext cx="59" cy="104"/>
              </a:xfrm>
              <a:custGeom>
                <a:avLst/>
                <a:gdLst/>
                <a:ahLst/>
                <a:cxnLst>
                  <a:cxn ang="0">
                    <a:pos x="59" y="61"/>
                  </a:cxn>
                  <a:cxn ang="0">
                    <a:pos x="52" y="47"/>
                  </a:cxn>
                  <a:cxn ang="0">
                    <a:pos x="43" y="40"/>
                  </a:cxn>
                  <a:cxn ang="0">
                    <a:pos x="32" y="37"/>
                  </a:cxn>
                  <a:cxn ang="0">
                    <a:pos x="20" y="40"/>
                  </a:cxn>
                  <a:cxn ang="0">
                    <a:pos x="10" y="52"/>
                  </a:cxn>
                  <a:cxn ang="0">
                    <a:pos x="10" y="37"/>
                  </a:cxn>
                  <a:cxn ang="0">
                    <a:pos x="12" y="14"/>
                  </a:cxn>
                  <a:cxn ang="0">
                    <a:pos x="12" y="0"/>
                  </a:cxn>
                  <a:cxn ang="0">
                    <a:pos x="5" y="2"/>
                  </a:cxn>
                  <a:cxn ang="0">
                    <a:pos x="0" y="0"/>
                  </a:cxn>
                  <a:cxn ang="0">
                    <a:pos x="0" y="40"/>
                  </a:cxn>
                  <a:cxn ang="0">
                    <a:pos x="0" y="86"/>
                  </a:cxn>
                  <a:cxn ang="0">
                    <a:pos x="1" y="103"/>
                  </a:cxn>
                  <a:cxn ang="0">
                    <a:pos x="10" y="94"/>
                  </a:cxn>
                  <a:cxn ang="0">
                    <a:pos x="18" y="103"/>
                  </a:cxn>
                  <a:cxn ang="0">
                    <a:pos x="30" y="104"/>
                  </a:cxn>
                  <a:cxn ang="0">
                    <a:pos x="42" y="103"/>
                  </a:cxn>
                  <a:cxn ang="0">
                    <a:pos x="50" y="94"/>
                  </a:cxn>
                  <a:cxn ang="0">
                    <a:pos x="59" y="79"/>
                  </a:cxn>
                  <a:cxn ang="0">
                    <a:pos x="48" y="69"/>
                  </a:cxn>
                  <a:cxn ang="0">
                    <a:pos x="45" y="86"/>
                  </a:cxn>
                  <a:cxn ang="0">
                    <a:pos x="38" y="96"/>
                  </a:cxn>
                  <a:cxn ang="0">
                    <a:pos x="28" y="101"/>
                  </a:cxn>
                  <a:cxn ang="0">
                    <a:pos x="12" y="89"/>
                  </a:cxn>
                  <a:cxn ang="0">
                    <a:pos x="10" y="66"/>
                  </a:cxn>
                  <a:cxn ang="0">
                    <a:pos x="13" y="54"/>
                  </a:cxn>
                  <a:cxn ang="0">
                    <a:pos x="20" y="45"/>
                  </a:cxn>
                  <a:cxn ang="0">
                    <a:pos x="30" y="42"/>
                  </a:cxn>
                  <a:cxn ang="0">
                    <a:pos x="38" y="45"/>
                  </a:cxn>
                  <a:cxn ang="0">
                    <a:pos x="45" y="54"/>
                  </a:cxn>
                  <a:cxn ang="0">
                    <a:pos x="48" y="69"/>
                  </a:cxn>
                </a:cxnLst>
                <a:rect l="0" t="0" r="r" b="b"/>
                <a:pathLst>
                  <a:path w="59" h="104">
                    <a:moveTo>
                      <a:pt x="59" y="69"/>
                    </a:moveTo>
                    <a:lnTo>
                      <a:pt x="59" y="61"/>
                    </a:lnTo>
                    <a:lnTo>
                      <a:pt x="57" y="54"/>
                    </a:lnTo>
                    <a:lnTo>
                      <a:pt x="52" y="47"/>
                    </a:lnTo>
                    <a:lnTo>
                      <a:pt x="48" y="42"/>
                    </a:lnTo>
                    <a:lnTo>
                      <a:pt x="43" y="40"/>
                    </a:lnTo>
                    <a:lnTo>
                      <a:pt x="38" y="39"/>
                    </a:lnTo>
                    <a:lnTo>
                      <a:pt x="32" y="37"/>
                    </a:lnTo>
                    <a:lnTo>
                      <a:pt x="27" y="39"/>
                    </a:lnTo>
                    <a:lnTo>
                      <a:pt x="20" y="40"/>
                    </a:lnTo>
                    <a:lnTo>
                      <a:pt x="15" y="45"/>
                    </a:lnTo>
                    <a:lnTo>
                      <a:pt x="10" y="52"/>
                    </a:lnTo>
                    <a:lnTo>
                      <a:pt x="10" y="52"/>
                    </a:lnTo>
                    <a:lnTo>
                      <a:pt x="10" y="37"/>
                    </a:lnTo>
                    <a:lnTo>
                      <a:pt x="10" y="22"/>
                    </a:lnTo>
                    <a:lnTo>
                      <a:pt x="12" y="14"/>
                    </a:lnTo>
                    <a:lnTo>
                      <a:pt x="12" y="7"/>
                    </a:lnTo>
                    <a:lnTo>
                      <a:pt x="12" y="0"/>
                    </a:lnTo>
                    <a:lnTo>
                      <a:pt x="8" y="2"/>
                    </a:lnTo>
                    <a:lnTo>
                      <a:pt x="5" y="2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0" y="19"/>
                    </a:lnTo>
                    <a:lnTo>
                      <a:pt x="0" y="40"/>
                    </a:lnTo>
                    <a:lnTo>
                      <a:pt x="0" y="64"/>
                    </a:lnTo>
                    <a:lnTo>
                      <a:pt x="0" y="86"/>
                    </a:lnTo>
                    <a:lnTo>
                      <a:pt x="0" y="103"/>
                    </a:lnTo>
                    <a:lnTo>
                      <a:pt x="1" y="103"/>
                    </a:lnTo>
                    <a:lnTo>
                      <a:pt x="6" y="99"/>
                    </a:lnTo>
                    <a:lnTo>
                      <a:pt x="10" y="94"/>
                    </a:lnTo>
                    <a:lnTo>
                      <a:pt x="13" y="99"/>
                    </a:lnTo>
                    <a:lnTo>
                      <a:pt x="18" y="103"/>
                    </a:lnTo>
                    <a:lnTo>
                      <a:pt x="23" y="104"/>
                    </a:lnTo>
                    <a:lnTo>
                      <a:pt x="30" y="104"/>
                    </a:lnTo>
                    <a:lnTo>
                      <a:pt x="35" y="104"/>
                    </a:lnTo>
                    <a:lnTo>
                      <a:pt x="42" y="103"/>
                    </a:lnTo>
                    <a:lnTo>
                      <a:pt x="47" y="99"/>
                    </a:lnTo>
                    <a:lnTo>
                      <a:pt x="50" y="94"/>
                    </a:lnTo>
                    <a:lnTo>
                      <a:pt x="55" y="87"/>
                    </a:lnTo>
                    <a:lnTo>
                      <a:pt x="59" y="79"/>
                    </a:lnTo>
                    <a:lnTo>
                      <a:pt x="59" y="69"/>
                    </a:lnTo>
                    <a:close/>
                    <a:moveTo>
                      <a:pt x="48" y="69"/>
                    </a:moveTo>
                    <a:lnTo>
                      <a:pt x="47" y="77"/>
                    </a:lnTo>
                    <a:lnTo>
                      <a:pt x="45" y="86"/>
                    </a:lnTo>
                    <a:lnTo>
                      <a:pt x="42" y="92"/>
                    </a:lnTo>
                    <a:lnTo>
                      <a:pt x="38" y="96"/>
                    </a:lnTo>
                    <a:lnTo>
                      <a:pt x="33" y="99"/>
                    </a:lnTo>
                    <a:lnTo>
                      <a:pt x="28" y="101"/>
                    </a:lnTo>
                    <a:lnTo>
                      <a:pt x="18" y="97"/>
                    </a:lnTo>
                    <a:lnTo>
                      <a:pt x="12" y="89"/>
                    </a:lnTo>
                    <a:lnTo>
                      <a:pt x="10" y="74"/>
                    </a:lnTo>
                    <a:lnTo>
                      <a:pt x="10" y="66"/>
                    </a:lnTo>
                    <a:lnTo>
                      <a:pt x="12" y="59"/>
                    </a:lnTo>
                    <a:lnTo>
                      <a:pt x="13" y="54"/>
                    </a:lnTo>
                    <a:lnTo>
                      <a:pt x="15" y="49"/>
                    </a:lnTo>
                    <a:lnTo>
                      <a:pt x="20" y="45"/>
                    </a:lnTo>
                    <a:lnTo>
                      <a:pt x="25" y="44"/>
                    </a:lnTo>
                    <a:lnTo>
                      <a:pt x="30" y="42"/>
                    </a:lnTo>
                    <a:lnTo>
                      <a:pt x="35" y="44"/>
                    </a:lnTo>
                    <a:lnTo>
                      <a:pt x="38" y="45"/>
                    </a:lnTo>
                    <a:lnTo>
                      <a:pt x="42" y="49"/>
                    </a:lnTo>
                    <a:lnTo>
                      <a:pt x="45" y="54"/>
                    </a:lnTo>
                    <a:lnTo>
                      <a:pt x="47" y="61"/>
                    </a:lnTo>
                    <a:lnTo>
                      <a:pt x="48" y="6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775" name="Freeform 567"/>
              <p:cNvSpPr>
                <a:spLocks noEditPoints="1"/>
              </p:cNvSpPr>
              <p:nvPr/>
            </p:nvSpPr>
            <p:spPr bwMode="auto">
              <a:xfrm>
                <a:off x="1598" y="508"/>
                <a:ext cx="13" cy="94"/>
              </a:xfrm>
              <a:custGeom>
                <a:avLst/>
                <a:gdLst/>
                <a:ahLst/>
                <a:cxnLst>
                  <a:cxn ang="0">
                    <a:pos x="1" y="68"/>
                  </a:cxn>
                  <a:cxn ang="0">
                    <a:pos x="1" y="82"/>
                  </a:cxn>
                  <a:cxn ang="0">
                    <a:pos x="1" y="94"/>
                  </a:cxn>
                  <a:cxn ang="0">
                    <a:pos x="3" y="94"/>
                  </a:cxn>
                  <a:cxn ang="0">
                    <a:pos x="6" y="94"/>
                  </a:cxn>
                  <a:cxn ang="0">
                    <a:pos x="10" y="94"/>
                  </a:cxn>
                  <a:cxn ang="0">
                    <a:pos x="13" y="94"/>
                  </a:cxn>
                  <a:cxn ang="0">
                    <a:pos x="11" y="82"/>
                  </a:cxn>
                  <a:cxn ang="0">
                    <a:pos x="11" y="68"/>
                  </a:cxn>
                  <a:cxn ang="0">
                    <a:pos x="11" y="55"/>
                  </a:cxn>
                  <a:cxn ang="0">
                    <a:pos x="11" y="41"/>
                  </a:cxn>
                  <a:cxn ang="0">
                    <a:pos x="13" y="30"/>
                  </a:cxn>
                  <a:cxn ang="0">
                    <a:pos x="10" y="30"/>
                  </a:cxn>
                  <a:cxn ang="0">
                    <a:pos x="6" y="30"/>
                  </a:cxn>
                  <a:cxn ang="0">
                    <a:pos x="3" y="30"/>
                  </a:cxn>
                  <a:cxn ang="0">
                    <a:pos x="1" y="30"/>
                  </a:cxn>
                  <a:cxn ang="0">
                    <a:pos x="1" y="41"/>
                  </a:cxn>
                  <a:cxn ang="0">
                    <a:pos x="1" y="55"/>
                  </a:cxn>
                  <a:cxn ang="0">
                    <a:pos x="1" y="68"/>
                  </a:cxn>
                  <a:cxn ang="0">
                    <a:pos x="0" y="6"/>
                  </a:cxn>
                  <a:cxn ang="0">
                    <a:pos x="0" y="8"/>
                  </a:cxn>
                  <a:cxn ang="0">
                    <a:pos x="1" y="11"/>
                  </a:cxn>
                  <a:cxn ang="0">
                    <a:pos x="5" y="13"/>
                  </a:cxn>
                  <a:cxn ang="0">
                    <a:pos x="6" y="13"/>
                  </a:cxn>
                  <a:cxn ang="0">
                    <a:pos x="10" y="13"/>
                  </a:cxn>
                  <a:cxn ang="0">
                    <a:pos x="11" y="11"/>
                  </a:cxn>
                  <a:cxn ang="0">
                    <a:pos x="13" y="8"/>
                  </a:cxn>
                  <a:cxn ang="0">
                    <a:pos x="13" y="6"/>
                  </a:cxn>
                  <a:cxn ang="0">
                    <a:pos x="13" y="3"/>
                  </a:cxn>
                  <a:cxn ang="0">
                    <a:pos x="11" y="1"/>
                  </a:cxn>
                  <a:cxn ang="0">
                    <a:pos x="10" y="0"/>
                  </a:cxn>
                  <a:cxn ang="0">
                    <a:pos x="6" y="0"/>
                  </a:cxn>
                  <a:cxn ang="0">
                    <a:pos x="5" y="0"/>
                  </a:cxn>
                  <a:cxn ang="0">
                    <a:pos x="1" y="1"/>
                  </a:cxn>
                  <a:cxn ang="0">
                    <a:pos x="0" y="3"/>
                  </a:cxn>
                  <a:cxn ang="0">
                    <a:pos x="0" y="6"/>
                  </a:cxn>
                </a:cxnLst>
                <a:rect l="0" t="0" r="r" b="b"/>
                <a:pathLst>
                  <a:path w="13" h="94">
                    <a:moveTo>
                      <a:pt x="1" y="68"/>
                    </a:moveTo>
                    <a:lnTo>
                      <a:pt x="1" y="82"/>
                    </a:lnTo>
                    <a:lnTo>
                      <a:pt x="1" y="94"/>
                    </a:lnTo>
                    <a:lnTo>
                      <a:pt x="3" y="94"/>
                    </a:lnTo>
                    <a:lnTo>
                      <a:pt x="6" y="94"/>
                    </a:lnTo>
                    <a:lnTo>
                      <a:pt x="10" y="94"/>
                    </a:lnTo>
                    <a:lnTo>
                      <a:pt x="13" y="94"/>
                    </a:lnTo>
                    <a:lnTo>
                      <a:pt x="11" y="82"/>
                    </a:lnTo>
                    <a:lnTo>
                      <a:pt x="11" y="68"/>
                    </a:lnTo>
                    <a:lnTo>
                      <a:pt x="11" y="55"/>
                    </a:lnTo>
                    <a:lnTo>
                      <a:pt x="11" y="41"/>
                    </a:lnTo>
                    <a:lnTo>
                      <a:pt x="13" y="30"/>
                    </a:lnTo>
                    <a:lnTo>
                      <a:pt x="10" y="30"/>
                    </a:lnTo>
                    <a:lnTo>
                      <a:pt x="6" y="30"/>
                    </a:lnTo>
                    <a:lnTo>
                      <a:pt x="3" y="30"/>
                    </a:lnTo>
                    <a:lnTo>
                      <a:pt x="1" y="30"/>
                    </a:lnTo>
                    <a:lnTo>
                      <a:pt x="1" y="41"/>
                    </a:lnTo>
                    <a:lnTo>
                      <a:pt x="1" y="55"/>
                    </a:lnTo>
                    <a:lnTo>
                      <a:pt x="1" y="68"/>
                    </a:lnTo>
                    <a:close/>
                    <a:moveTo>
                      <a:pt x="0" y="6"/>
                    </a:moveTo>
                    <a:lnTo>
                      <a:pt x="0" y="8"/>
                    </a:lnTo>
                    <a:lnTo>
                      <a:pt x="1" y="11"/>
                    </a:lnTo>
                    <a:lnTo>
                      <a:pt x="5" y="13"/>
                    </a:lnTo>
                    <a:lnTo>
                      <a:pt x="6" y="13"/>
                    </a:lnTo>
                    <a:lnTo>
                      <a:pt x="10" y="13"/>
                    </a:lnTo>
                    <a:lnTo>
                      <a:pt x="11" y="11"/>
                    </a:lnTo>
                    <a:lnTo>
                      <a:pt x="13" y="8"/>
                    </a:lnTo>
                    <a:lnTo>
                      <a:pt x="13" y="6"/>
                    </a:lnTo>
                    <a:lnTo>
                      <a:pt x="13" y="3"/>
                    </a:lnTo>
                    <a:lnTo>
                      <a:pt x="11" y="1"/>
                    </a:lnTo>
                    <a:lnTo>
                      <a:pt x="10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1" y="1"/>
                    </a:lnTo>
                    <a:lnTo>
                      <a:pt x="0" y="3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776" name="Freeform 568"/>
              <p:cNvSpPr>
                <a:spLocks noEditPoints="1"/>
              </p:cNvSpPr>
              <p:nvPr/>
            </p:nvSpPr>
            <p:spPr bwMode="auto">
              <a:xfrm>
                <a:off x="1635" y="538"/>
                <a:ext cx="15" cy="65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11"/>
                  </a:cxn>
                  <a:cxn ang="0">
                    <a:pos x="1" y="13"/>
                  </a:cxn>
                  <a:cxn ang="0">
                    <a:pos x="5" y="15"/>
                  </a:cxn>
                  <a:cxn ang="0">
                    <a:pos x="6" y="15"/>
                  </a:cxn>
                  <a:cxn ang="0">
                    <a:pos x="10" y="15"/>
                  </a:cxn>
                  <a:cxn ang="0">
                    <a:pos x="11" y="13"/>
                  </a:cxn>
                  <a:cxn ang="0">
                    <a:pos x="13" y="11"/>
                  </a:cxn>
                  <a:cxn ang="0">
                    <a:pos x="15" y="8"/>
                  </a:cxn>
                  <a:cxn ang="0">
                    <a:pos x="13" y="5"/>
                  </a:cxn>
                  <a:cxn ang="0">
                    <a:pos x="11" y="3"/>
                  </a:cxn>
                  <a:cxn ang="0">
                    <a:pos x="10" y="1"/>
                  </a:cxn>
                  <a:cxn ang="0">
                    <a:pos x="6" y="0"/>
                  </a:cxn>
                  <a:cxn ang="0">
                    <a:pos x="5" y="1"/>
                  </a:cxn>
                  <a:cxn ang="0">
                    <a:pos x="1" y="3"/>
                  </a:cxn>
                  <a:cxn ang="0">
                    <a:pos x="0" y="5"/>
                  </a:cxn>
                  <a:cxn ang="0">
                    <a:pos x="0" y="8"/>
                  </a:cxn>
                  <a:cxn ang="0">
                    <a:pos x="0" y="58"/>
                  </a:cxn>
                  <a:cxn ang="0">
                    <a:pos x="0" y="60"/>
                  </a:cxn>
                  <a:cxn ang="0">
                    <a:pos x="1" y="64"/>
                  </a:cxn>
                  <a:cxn ang="0">
                    <a:pos x="5" y="65"/>
                  </a:cxn>
                  <a:cxn ang="0">
                    <a:pos x="6" y="65"/>
                  </a:cxn>
                  <a:cxn ang="0">
                    <a:pos x="10" y="65"/>
                  </a:cxn>
                  <a:cxn ang="0">
                    <a:pos x="11" y="64"/>
                  </a:cxn>
                  <a:cxn ang="0">
                    <a:pos x="13" y="60"/>
                  </a:cxn>
                  <a:cxn ang="0">
                    <a:pos x="15" y="58"/>
                  </a:cxn>
                  <a:cxn ang="0">
                    <a:pos x="13" y="55"/>
                  </a:cxn>
                  <a:cxn ang="0">
                    <a:pos x="11" y="52"/>
                  </a:cxn>
                  <a:cxn ang="0">
                    <a:pos x="10" y="50"/>
                  </a:cxn>
                  <a:cxn ang="0">
                    <a:pos x="6" y="50"/>
                  </a:cxn>
                  <a:cxn ang="0">
                    <a:pos x="5" y="50"/>
                  </a:cxn>
                  <a:cxn ang="0">
                    <a:pos x="1" y="52"/>
                  </a:cxn>
                  <a:cxn ang="0">
                    <a:pos x="0" y="55"/>
                  </a:cxn>
                  <a:cxn ang="0">
                    <a:pos x="0" y="58"/>
                  </a:cxn>
                </a:cxnLst>
                <a:rect l="0" t="0" r="r" b="b"/>
                <a:pathLst>
                  <a:path w="15" h="65">
                    <a:moveTo>
                      <a:pt x="0" y="8"/>
                    </a:moveTo>
                    <a:lnTo>
                      <a:pt x="0" y="11"/>
                    </a:lnTo>
                    <a:lnTo>
                      <a:pt x="1" y="13"/>
                    </a:lnTo>
                    <a:lnTo>
                      <a:pt x="5" y="15"/>
                    </a:lnTo>
                    <a:lnTo>
                      <a:pt x="6" y="15"/>
                    </a:lnTo>
                    <a:lnTo>
                      <a:pt x="10" y="15"/>
                    </a:lnTo>
                    <a:lnTo>
                      <a:pt x="11" y="13"/>
                    </a:lnTo>
                    <a:lnTo>
                      <a:pt x="13" y="11"/>
                    </a:lnTo>
                    <a:lnTo>
                      <a:pt x="15" y="8"/>
                    </a:lnTo>
                    <a:lnTo>
                      <a:pt x="13" y="5"/>
                    </a:lnTo>
                    <a:lnTo>
                      <a:pt x="11" y="3"/>
                    </a:lnTo>
                    <a:lnTo>
                      <a:pt x="10" y="1"/>
                    </a:lnTo>
                    <a:lnTo>
                      <a:pt x="6" y="0"/>
                    </a:lnTo>
                    <a:lnTo>
                      <a:pt x="5" y="1"/>
                    </a:lnTo>
                    <a:lnTo>
                      <a:pt x="1" y="3"/>
                    </a:lnTo>
                    <a:lnTo>
                      <a:pt x="0" y="5"/>
                    </a:lnTo>
                    <a:lnTo>
                      <a:pt x="0" y="8"/>
                    </a:lnTo>
                    <a:close/>
                    <a:moveTo>
                      <a:pt x="0" y="58"/>
                    </a:moveTo>
                    <a:lnTo>
                      <a:pt x="0" y="60"/>
                    </a:lnTo>
                    <a:lnTo>
                      <a:pt x="1" y="64"/>
                    </a:lnTo>
                    <a:lnTo>
                      <a:pt x="5" y="65"/>
                    </a:lnTo>
                    <a:lnTo>
                      <a:pt x="6" y="65"/>
                    </a:lnTo>
                    <a:lnTo>
                      <a:pt x="10" y="65"/>
                    </a:lnTo>
                    <a:lnTo>
                      <a:pt x="11" y="64"/>
                    </a:lnTo>
                    <a:lnTo>
                      <a:pt x="13" y="60"/>
                    </a:lnTo>
                    <a:lnTo>
                      <a:pt x="15" y="58"/>
                    </a:lnTo>
                    <a:lnTo>
                      <a:pt x="13" y="55"/>
                    </a:lnTo>
                    <a:lnTo>
                      <a:pt x="11" y="52"/>
                    </a:lnTo>
                    <a:lnTo>
                      <a:pt x="10" y="50"/>
                    </a:lnTo>
                    <a:lnTo>
                      <a:pt x="6" y="50"/>
                    </a:lnTo>
                    <a:lnTo>
                      <a:pt x="5" y="50"/>
                    </a:lnTo>
                    <a:lnTo>
                      <a:pt x="1" y="52"/>
                    </a:lnTo>
                    <a:lnTo>
                      <a:pt x="0" y="55"/>
                    </a:lnTo>
                    <a:lnTo>
                      <a:pt x="0" y="5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777" name="Freeform 569"/>
              <p:cNvSpPr>
                <a:spLocks noEditPoints="1"/>
              </p:cNvSpPr>
              <p:nvPr/>
            </p:nvSpPr>
            <p:spPr bwMode="auto">
              <a:xfrm>
                <a:off x="1703" y="508"/>
                <a:ext cx="106" cy="99"/>
              </a:xfrm>
              <a:custGeom>
                <a:avLst/>
                <a:gdLst/>
                <a:ahLst/>
                <a:cxnLst>
                  <a:cxn ang="0">
                    <a:pos x="0" y="31"/>
                  </a:cxn>
                  <a:cxn ang="0">
                    <a:pos x="5" y="41"/>
                  </a:cxn>
                  <a:cxn ang="0">
                    <a:pos x="16" y="47"/>
                  </a:cxn>
                  <a:cxn ang="0">
                    <a:pos x="27" y="47"/>
                  </a:cxn>
                  <a:cxn ang="0">
                    <a:pos x="36" y="41"/>
                  </a:cxn>
                  <a:cxn ang="0">
                    <a:pos x="41" y="31"/>
                  </a:cxn>
                  <a:cxn ang="0">
                    <a:pos x="41" y="20"/>
                  </a:cxn>
                  <a:cxn ang="0">
                    <a:pos x="36" y="10"/>
                  </a:cxn>
                  <a:cxn ang="0">
                    <a:pos x="27" y="3"/>
                  </a:cxn>
                  <a:cxn ang="0">
                    <a:pos x="16" y="3"/>
                  </a:cxn>
                  <a:cxn ang="0">
                    <a:pos x="5" y="10"/>
                  </a:cxn>
                  <a:cxn ang="0">
                    <a:pos x="0" y="20"/>
                  </a:cxn>
                  <a:cxn ang="0">
                    <a:pos x="9" y="25"/>
                  </a:cxn>
                  <a:cxn ang="0">
                    <a:pos x="12" y="11"/>
                  </a:cxn>
                  <a:cxn ang="0">
                    <a:pos x="17" y="6"/>
                  </a:cxn>
                  <a:cxn ang="0">
                    <a:pos x="24" y="6"/>
                  </a:cxn>
                  <a:cxn ang="0">
                    <a:pos x="31" y="11"/>
                  </a:cxn>
                  <a:cxn ang="0">
                    <a:pos x="32" y="25"/>
                  </a:cxn>
                  <a:cxn ang="0">
                    <a:pos x="31" y="38"/>
                  </a:cxn>
                  <a:cxn ang="0">
                    <a:pos x="24" y="43"/>
                  </a:cxn>
                  <a:cxn ang="0">
                    <a:pos x="17" y="43"/>
                  </a:cxn>
                  <a:cxn ang="0">
                    <a:pos x="12" y="38"/>
                  </a:cxn>
                  <a:cxn ang="0">
                    <a:pos x="9" y="25"/>
                  </a:cxn>
                  <a:cxn ang="0">
                    <a:pos x="64" y="80"/>
                  </a:cxn>
                  <a:cxn ang="0">
                    <a:pos x="69" y="90"/>
                  </a:cxn>
                  <a:cxn ang="0">
                    <a:pos x="78" y="95"/>
                  </a:cxn>
                  <a:cxn ang="0">
                    <a:pos x="91" y="95"/>
                  </a:cxn>
                  <a:cxn ang="0">
                    <a:pos x="99" y="90"/>
                  </a:cxn>
                  <a:cxn ang="0">
                    <a:pos x="105" y="80"/>
                  </a:cxn>
                  <a:cxn ang="0">
                    <a:pos x="105" y="67"/>
                  </a:cxn>
                  <a:cxn ang="0">
                    <a:pos x="99" y="57"/>
                  </a:cxn>
                  <a:cxn ang="0">
                    <a:pos x="91" y="52"/>
                  </a:cxn>
                  <a:cxn ang="0">
                    <a:pos x="78" y="52"/>
                  </a:cxn>
                  <a:cxn ang="0">
                    <a:pos x="69" y="57"/>
                  </a:cxn>
                  <a:cxn ang="0">
                    <a:pos x="64" y="67"/>
                  </a:cxn>
                  <a:cxn ang="0">
                    <a:pos x="73" y="73"/>
                  </a:cxn>
                  <a:cxn ang="0">
                    <a:pos x="76" y="60"/>
                  </a:cxn>
                  <a:cxn ang="0">
                    <a:pos x="81" y="55"/>
                  </a:cxn>
                  <a:cxn ang="0">
                    <a:pos x="88" y="55"/>
                  </a:cxn>
                  <a:cxn ang="0">
                    <a:pos x="93" y="60"/>
                  </a:cxn>
                  <a:cxn ang="0">
                    <a:pos x="96" y="73"/>
                  </a:cxn>
                  <a:cxn ang="0">
                    <a:pos x="93" y="87"/>
                  </a:cxn>
                  <a:cxn ang="0">
                    <a:pos x="88" y="92"/>
                  </a:cxn>
                  <a:cxn ang="0">
                    <a:pos x="81" y="92"/>
                  </a:cxn>
                  <a:cxn ang="0">
                    <a:pos x="76" y="87"/>
                  </a:cxn>
                  <a:cxn ang="0">
                    <a:pos x="73" y="73"/>
                  </a:cxn>
                  <a:cxn ang="0">
                    <a:pos x="26" y="99"/>
                  </a:cxn>
                  <a:cxn ang="0">
                    <a:pos x="29" y="99"/>
                  </a:cxn>
                  <a:cxn ang="0">
                    <a:pos x="79" y="0"/>
                  </a:cxn>
                  <a:cxn ang="0">
                    <a:pos x="78" y="0"/>
                  </a:cxn>
                  <a:cxn ang="0">
                    <a:pos x="74" y="0"/>
                  </a:cxn>
                </a:cxnLst>
                <a:rect l="0" t="0" r="r" b="b"/>
                <a:pathLst>
                  <a:path w="106" h="99">
                    <a:moveTo>
                      <a:pt x="0" y="25"/>
                    </a:moveTo>
                    <a:lnTo>
                      <a:pt x="0" y="31"/>
                    </a:lnTo>
                    <a:lnTo>
                      <a:pt x="2" y="36"/>
                    </a:lnTo>
                    <a:lnTo>
                      <a:pt x="5" y="41"/>
                    </a:lnTo>
                    <a:lnTo>
                      <a:pt x="11" y="45"/>
                    </a:lnTo>
                    <a:lnTo>
                      <a:pt x="16" y="47"/>
                    </a:lnTo>
                    <a:lnTo>
                      <a:pt x="21" y="48"/>
                    </a:lnTo>
                    <a:lnTo>
                      <a:pt x="27" y="47"/>
                    </a:lnTo>
                    <a:lnTo>
                      <a:pt x="32" y="45"/>
                    </a:lnTo>
                    <a:lnTo>
                      <a:pt x="36" y="41"/>
                    </a:lnTo>
                    <a:lnTo>
                      <a:pt x="39" y="36"/>
                    </a:lnTo>
                    <a:lnTo>
                      <a:pt x="41" y="31"/>
                    </a:lnTo>
                    <a:lnTo>
                      <a:pt x="42" y="25"/>
                    </a:lnTo>
                    <a:lnTo>
                      <a:pt x="41" y="20"/>
                    </a:lnTo>
                    <a:lnTo>
                      <a:pt x="39" y="13"/>
                    </a:lnTo>
                    <a:lnTo>
                      <a:pt x="36" y="10"/>
                    </a:lnTo>
                    <a:lnTo>
                      <a:pt x="32" y="6"/>
                    </a:lnTo>
                    <a:lnTo>
                      <a:pt x="27" y="3"/>
                    </a:lnTo>
                    <a:lnTo>
                      <a:pt x="21" y="3"/>
                    </a:lnTo>
                    <a:lnTo>
                      <a:pt x="16" y="3"/>
                    </a:lnTo>
                    <a:lnTo>
                      <a:pt x="11" y="6"/>
                    </a:lnTo>
                    <a:lnTo>
                      <a:pt x="5" y="10"/>
                    </a:lnTo>
                    <a:lnTo>
                      <a:pt x="2" y="13"/>
                    </a:lnTo>
                    <a:lnTo>
                      <a:pt x="0" y="20"/>
                    </a:lnTo>
                    <a:lnTo>
                      <a:pt x="0" y="25"/>
                    </a:lnTo>
                    <a:close/>
                    <a:moveTo>
                      <a:pt x="9" y="25"/>
                    </a:moveTo>
                    <a:lnTo>
                      <a:pt x="11" y="18"/>
                    </a:lnTo>
                    <a:lnTo>
                      <a:pt x="12" y="11"/>
                    </a:lnTo>
                    <a:lnTo>
                      <a:pt x="14" y="8"/>
                    </a:lnTo>
                    <a:lnTo>
                      <a:pt x="17" y="6"/>
                    </a:lnTo>
                    <a:lnTo>
                      <a:pt x="21" y="6"/>
                    </a:lnTo>
                    <a:lnTo>
                      <a:pt x="24" y="6"/>
                    </a:lnTo>
                    <a:lnTo>
                      <a:pt x="27" y="8"/>
                    </a:lnTo>
                    <a:lnTo>
                      <a:pt x="31" y="11"/>
                    </a:lnTo>
                    <a:lnTo>
                      <a:pt x="32" y="18"/>
                    </a:lnTo>
                    <a:lnTo>
                      <a:pt x="32" y="25"/>
                    </a:lnTo>
                    <a:lnTo>
                      <a:pt x="32" y="33"/>
                    </a:lnTo>
                    <a:lnTo>
                      <a:pt x="31" y="38"/>
                    </a:lnTo>
                    <a:lnTo>
                      <a:pt x="27" y="41"/>
                    </a:lnTo>
                    <a:lnTo>
                      <a:pt x="24" y="43"/>
                    </a:lnTo>
                    <a:lnTo>
                      <a:pt x="21" y="45"/>
                    </a:lnTo>
                    <a:lnTo>
                      <a:pt x="17" y="43"/>
                    </a:lnTo>
                    <a:lnTo>
                      <a:pt x="14" y="41"/>
                    </a:lnTo>
                    <a:lnTo>
                      <a:pt x="12" y="38"/>
                    </a:lnTo>
                    <a:lnTo>
                      <a:pt x="11" y="33"/>
                    </a:lnTo>
                    <a:lnTo>
                      <a:pt x="9" y="25"/>
                    </a:lnTo>
                    <a:close/>
                    <a:moveTo>
                      <a:pt x="63" y="73"/>
                    </a:moveTo>
                    <a:lnTo>
                      <a:pt x="64" y="80"/>
                    </a:lnTo>
                    <a:lnTo>
                      <a:pt x="66" y="85"/>
                    </a:lnTo>
                    <a:lnTo>
                      <a:pt x="69" y="90"/>
                    </a:lnTo>
                    <a:lnTo>
                      <a:pt x="73" y="94"/>
                    </a:lnTo>
                    <a:lnTo>
                      <a:pt x="78" y="95"/>
                    </a:lnTo>
                    <a:lnTo>
                      <a:pt x="84" y="95"/>
                    </a:lnTo>
                    <a:lnTo>
                      <a:pt x="91" y="95"/>
                    </a:lnTo>
                    <a:lnTo>
                      <a:pt x="96" y="94"/>
                    </a:lnTo>
                    <a:lnTo>
                      <a:pt x="99" y="90"/>
                    </a:lnTo>
                    <a:lnTo>
                      <a:pt x="103" y="85"/>
                    </a:lnTo>
                    <a:lnTo>
                      <a:pt x="105" y="80"/>
                    </a:lnTo>
                    <a:lnTo>
                      <a:pt x="106" y="73"/>
                    </a:lnTo>
                    <a:lnTo>
                      <a:pt x="105" y="67"/>
                    </a:lnTo>
                    <a:lnTo>
                      <a:pt x="103" y="62"/>
                    </a:lnTo>
                    <a:lnTo>
                      <a:pt x="99" y="57"/>
                    </a:lnTo>
                    <a:lnTo>
                      <a:pt x="96" y="53"/>
                    </a:lnTo>
                    <a:lnTo>
                      <a:pt x="91" y="52"/>
                    </a:lnTo>
                    <a:lnTo>
                      <a:pt x="84" y="52"/>
                    </a:lnTo>
                    <a:lnTo>
                      <a:pt x="78" y="52"/>
                    </a:lnTo>
                    <a:lnTo>
                      <a:pt x="73" y="53"/>
                    </a:lnTo>
                    <a:lnTo>
                      <a:pt x="69" y="57"/>
                    </a:lnTo>
                    <a:lnTo>
                      <a:pt x="66" y="62"/>
                    </a:lnTo>
                    <a:lnTo>
                      <a:pt x="64" y="67"/>
                    </a:lnTo>
                    <a:lnTo>
                      <a:pt x="63" y="73"/>
                    </a:lnTo>
                    <a:close/>
                    <a:moveTo>
                      <a:pt x="73" y="73"/>
                    </a:moveTo>
                    <a:lnTo>
                      <a:pt x="74" y="67"/>
                    </a:lnTo>
                    <a:lnTo>
                      <a:pt x="76" y="60"/>
                    </a:lnTo>
                    <a:lnTo>
                      <a:pt x="78" y="57"/>
                    </a:lnTo>
                    <a:lnTo>
                      <a:pt x="81" y="55"/>
                    </a:lnTo>
                    <a:lnTo>
                      <a:pt x="84" y="53"/>
                    </a:lnTo>
                    <a:lnTo>
                      <a:pt x="88" y="55"/>
                    </a:lnTo>
                    <a:lnTo>
                      <a:pt x="91" y="57"/>
                    </a:lnTo>
                    <a:lnTo>
                      <a:pt x="93" y="60"/>
                    </a:lnTo>
                    <a:lnTo>
                      <a:pt x="94" y="67"/>
                    </a:lnTo>
                    <a:lnTo>
                      <a:pt x="96" y="73"/>
                    </a:lnTo>
                    <a:lnTo>
                      <a:pt x="94" y="80"/>
                    </a:lnTo>
                    <a:lnTo>
                      <a:pt x="93" y="87"/>
                    </a:lnTo>
                    <a:lnTo>
                      <a:pt x="91" y="90"/>
                    </a:lnTo>
                    <a:lnTo>
                      <a:pt x="88" y="92"/>
                    </a:lnTo>
                    <a:lnTo>
                      <a:pt x="84" y="94"/>
                    </a:lnTo>
                    <a:lnTo>
                      <a:pt x="81" y="92"/>
                    </a:lnTo>
                    <a:lnTo>
                      <a:pt x="78" y="90"/>
                    </a:lnTo>
                    <a:lnTo>
                      <a:pt x="76" y="87"/>
                    </a:lnTo>
                    <a:lnTo>
                      <a:pt x="74" y="80"/>
                    </a:lnTo>
                    <a:lnTo>
                      <a:pt x="73" y="73"/>
                    </a:lnTo>
                    <a:close/>
                    <a:moveTo>
                      <a:pt x="26" y="99"/>
                    </a:moveTo>
                    <a:lnTo>
                      <a:pt x="26" y="99"/>
                    </a:lnTo>
                    <a:lnTo>
                      <a:pt x="27" y="99"/>
                    </a:lnTo>
                    <a:lnTo>
                      <a:pt x="29" y="99"/>
                    </a:lnTo>
                    <a:lnTo>
                      <a:pt x="31" y="99"/>
                    </a:lnTo>
                    <a:lnTo>
                      <a:pt x="79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6" y="0"/>
                    </a:lnTo>
                    <a:lnTo>
                      <a:pt x="74" y="0"/>
                    </a:lnTo>
                    <a:lnTo>
                      <a:pt x="26" y="9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778" name="Freeform 570"/>
              <p:cNvSpPr>
                <a:spLocks noEditPoints="1"/>
              </p:cNvSpPr>
              <p:nvPr/>
            </p:nvSpPr>
            <p:spPr bwMode="auto">
              <a:xfrm>
                <a:off x="1860" y="536"/>
                <a:ext cx="63" cy="67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1" y="42"/>
                  </a:cxn>
                  <a:cxn ang="0">
                    <a:pos x="3" y="50"/>
                  </a:cxn>
                  <a:cxn ang="0">
                    <a:pos x="6" y="55"/>
                  </a:cxn>
                  <a:cxn ang="0">
                    <a:pos x="10" y="60"/>
                  </a:cxn>
                  <a:cxn ang="0">
                    <a:pos x="16" y="64"/>
                  </a:cxn>
                  <a:cxn ang="0">
                    <a:pos x="23" y="67"/>
                  </a:cxn>
                  <a:cxn ang="0">
                    <a:pos x="31" y="67"/>
                  </a:cxn>
                  <a:cxn ang="0">
                    <a:pos x="40" y="67"/>
                  </a:cxn>
                  <a:cxn ang="0">
                    <a:pos x="47" y="64"/>
                  </a:cxn>
                  <a:cxn ang="0">
                    <a:pos x="53" y="60"/>
                  </a:cxn>
                  <a:cxn ang="0">
                    <a:pos x="58" y="55"/>
                  </a:cxn>
                  <a:cxn ang="0">
                    <a:pos x="60" y="50"/>
                  </a:cxn>
                  <a:cxn ang="0">
                    <a:pos x="63" y="42"/>
                  </a:cxn>
                  <a:cxn ang="0">
                    <a:pos x="63" y="34"/>
                  </a:cxn>
                  <a:cxn ang="0">
                    <a:pos x="63" y="25"/>
                  </a:cxn>
                  <a:cxn ang="0">
                    <a:pos x="60" y="19"/>
                  </a:cxn>
                  <a:cxn ang="0">
                    <a:pos x="58" y="12"/>
                  </a:cxn>
                  <a:cxn ang="0">
                    <a:pos x="53" y="8"/>
                  </a:cxn>
                  <a:cxn ang="0">
                    <a:pos x="47" y="3"/>
                  </a:cxn>
                  <a:cxn ang="0">
                    <a:pos x="40" y="2"/>
                  </a:cxn>
                  <a:cxn ang="0">
                    <a:pos x="31" y="0"/>
                  </a:cxn>
                  <a:cxn ang="0">
                    <a:pos x="23" y="2"/>
                  </a:cxn>
                  <a:cxn ang="0">
                    <a:pos x="16" y="3"/>
                  </a:cxn>
                  <a:cxn ang="0">
                    <a:pos x="10" y="8"/>
                  </a:cxn>
                  <a:cxn ang="0">
                    <a:pos x="6" y="12"/>
                  </a:cxn>
                  <a:cxn ang="0">
                    <a:pos x="3" y="19"/>
                  </a:cxn>
                  <a:cxn ang="0">
                    <a:pos x="1" y="25"/>
                  </a:cxn>
                  <a:cxn ang="0">
                    <a:pos x="0" y="34"/>
                  </a:cxn>
                  <a:cxn ang="0">
                    <a:pos x="11" y="34"/>
                  </a:cxn>
                  <a:cxn ang="0">
                    <a:pos x="11" y="27"/>
                  </a:cxn>
                  <a:cxn ang="0">
                    <a:pos x="13" y="20"/>
                  </a:cxn>
                  <a:cxn ang="0">
                    <a:pos x="16" y="13"/>
                  </a:cxn>
                  <a:cxn ang="0">
                    <a:pos x="18" y="10"/>
                  </a:cxn>
                  <a:cxn ang="0">
                    <a:pos x="21" y="7"/>
                  </a:cxn>
                  <a:cxn ang="0">
                    <a:pos x="26" y="5"/>
                  </a:cxn>
                  <a:cxn ang="0">
                    <a:pos x="31" y="5"/>
                  </a:cxn>
                  <a:cxn ang="0">
                    <a:pos x="38" y="5"/>
                  </a:cxn>
                  <a:cxn ang="0">
                    <a:pos x="43" y="8"/>
                  </a:cxn>
                  <a:cxn ang="0">
                    <a:pos x="48" y="13"/>
                  </a:cxn>
                  <a:cxn ang="0">
                    <a:pos x="50" y="20"/>
                  </a:cxn>
                  <a:cxn ang="0">
                    <a:pos x="52" y="27"/>
                  </a:cxn>
                  <a:cxn ang="0">
                    <a:pos x="52" y="34"/>
                  </a:cxn>
                  <a:cxn ang="0">
                    <a:pos x="52" y="42"/>
                  </a:cxn>
                  <a:cxn ang="0">
                    <a:pos x="50" y="49"/>
                  </a:cxn>
                  <a:cxn ang="0">
                    <a:pos x="48" y="54"/>
                  </a:cxn>
                  <a:cxn ang="0">
                    <a:pos x="45" y="59"/>
                  </a:cxn>
                  <a:cxn ang="0">
                    <a:pos x="42" y="60"/>
                  </a:cxn>
                  <a:cxn ang="0">
                    <a:pos x="36" y="62"/>
                  </a:cxn>
                  <a:cxn ang="0">
                    <a:pos x="31" y="64"/>
                  </a:cxn>
                  <a:cxn ang="0">
                    <a:pos x="26" y="62"/>
                  </a:cxn>
                  <a:cxn ang="0">
                    <a:pos x="21" y="60"/>
                  </a:cxn>
                  <a:cxn ang="0">
                    <a:pos x="18" y="59"/>
                  </a:cxn>
                  <a:cxn ang="0">
                    <a:pos x="16" y="54"/>
                  </a:cxn>
                  <a:cxn ang="0">
                    <a:pos x="13" y="49"/>
                  </a:cxn>
                  <a:cxn ang="0">
                    <a:pos x="11" y="42"/>
                  </a:cxn>
                  <a:cxn ang="0">
                    <a:pos x="11" y="34"/>
                  </a:cxn>
                </a:cxnLst>
                <a:rect l="0" t="0" r="r" b="b"/>
                <a:pathLst>
                  <a:path w="63" h="67">
                    <a:moveTo>
                      <a:pt x="0" y="34"/>
                    </a:moveTo>
                    <a:lnTo>
                      <a:pt x="1" y="42"/>
                    </a:lnTo>
                    <a:lnTo>
                      <a:pt x="3" y="50"/>
                    </a:lnTo>
                    <a:lnTo>
                      <a:pt x="6" y="55"/>
                    </a:lnTo>
                    <a:lnTo>
                      <a:pt x="10" y="60"/>
                    </a:lnTo>
                    <a:lnTo>
                      <a:pt x="16" y="64"/>
                    </a:lnTo>
                    <a:lnTo>
                      <a:pt x="23" y="67"/>
                    </a:lnTo>
                    <a:lnTo>
                      <a:pt x="31" y="67"/>
                    </a:lnTo>
                    <a:lnTo>
                      <a:pt x="40" y="67"/>
                    </a:lnTo>
                    <a:lnTo>
                      <a:pt x="47" y="64"/>
                    </a:lnTo>
                    <a:lnTo>
                      <a:pt x="53" y="60"/>
                    </a:lnTo>
                    <a:lnTo>
                      <a:pt x="58" y="55"/>
                    </a:lnTo>
                    <a:lnTo>
                      <a:pt x="60" y="50"/>
                    </a:lnTo>
                    <a:lnTo>
                      <a:pt x="63" y="42"/>
                    </a:lnTo>
                    <a:lnTo>
                      <a:pt x="63" y="34"/>
                    </a:lnTo>
                    <a:lnTo>
                      <a:pt x="63" y="25"/>
                    </a:lnTo>
                    <a:lnTo>
                      <a:pt x="60" y="19"/>
                    </a:lnTo>
                    <a:lnTo>
                      <a:pt x="58" y="12"/>
                    </a:lnTo>
                    <a:lnTo>
                      <a:pt x="53" y="8"/>
                    </a:lnTo>
                    <a:lnTo>
                      <a:pt x="47" y="3"/>
                    </a:lnTo>
                    <a:lnTo>
                      <a:pt x="40" y="2"/>
                    </a:lnTo>
                    <a:lnTo>
                      <a:pt x="31" y="0"/>
                    </a:lnTo>
                    <a:lnTo>
                      <a:pt x="23" y="2"/>
                    </a:lnTo>
                    <a:lnTo>
                      <a:pt x="16" y="3"/>
                    </a:lnTo>
                    <a:lnTo>
                      <a:pt x="10" y="8"/>
                    </a:lnTo>
                    <a:lnTo>
                      <a:pt x="6" y="12"/>
                    </a:lnTo>
                    <a:lnTo>
                      <a:pt x="3" y="19"/>
                    </a:lnTo>
                    <a:lnTo>
                      <a:pt x="1" y="25"/>
                    </a:lnTo>
                    <a:lnTo>
                      <a:pt x="0" y="34"/>
                    </a:lnTo>
                    <a:close/>
                    <a:moveTo>
                      <a:pt x="11" y="34"/>
                    </a:moveTo>
                    <a:lnTo>
                      <a:pt x="11" y="27"/>
                    </a:lnTo>
                    <a:lnTo>
                      <a:pt x="13" y="20"/>
                    </a:lnTo>
                    <a:lnTo>
                      <a:pt x="16" y="13"/>
                    </a:lnTo>
                    <a:lnTo>
                      <a:pt x="18" y="10"/>
                    </a:lnTo>
                    <a:lnTo>
                      <a:pt x="21" y="7"/>
                    </a:lnTo>
                    <a:lnTo>
                      <a:pt x="26" y="5"/>
                    </a:lnTo>
                    <a:lnTo>
                      <a:pt x="31" y="5"/>
                    </a:lnTo>
                    <a:lnTo>
                      <a:pt x="38" y="5"/>
                    </a:lnTo>
                    <a:lnTo>
                      <a:pt x="43" y="8"/>
                    </a:lnTo>
                    <a:lnTo>
                      <a:pt x="48" y="13"/>
                    </a:lnTo>
                    <a:lnTo>
                      <a:pt x="50" y="20"/>
                    </a:lnTo>
                    <a:lnTo>
                      <a:pt x="52" y="27"/>
                    </a:lnTo>
                    <a:lnTo>
                      <a:pt x="52" y="34"/>
                    </a:lnTo>
                    <a:lnTo>
                      <a:pt x="52" y="42"/>
                    </a:lnTo>
                    <a:lnTo>
                      <a:pt x="50" y="49"/>
                    </a:lnTo>
                    <a:lnTo>
                      <a:pt x="48" y="54"/>
                    </a:lnTo>
                    <a:lnTo>
                      <a:pt x="45" y="59"/>
                    </a:lnTo>
                    <a:lnTo>
                      <a:pt x="42" y="60"/>
                    </a:lnTo>
                    <a:lnTo>
                      <a:pt x="36" y="62"/>
                    </a:lnTo>
                    <a:lnTo>
                      <a:pt x="31" y="64"/>
                    </a:lnTo>
                    <a:lnTo>
                      <a:pt x="26" y="62"/>
                    </a:lnTo>
                    <a:lnTo>
                      <a:pt x="21" y="60"/>
                    </a:lnTo>
                    <a:lnTo>
                      <a:pt x="18" y="59"/>
                    </a:lnTo>
                    <a:lnTo>
                      <a:pt x="16" y="54"/>
                    </a:lnTo>
                    <a:lnTo>
                      <a:pt x="13" y="49"/>
                    </a:lnTo>
                    <a:lnTo>
                      <a:pt x="11" y="42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779" name="Freeform 571"/>
              <p:cNvSpPr>
                <a:spLocks/>
              </p:cNvSpPr>
              <p:nvPr/>
            </p:nvSpPr>
            <p:spPr bwMode="auto">
              <a:xfrm>
                <a:off x="1933" y="499"/>
                <a:ext cx="37" cy="103"/>
              </a:xfrm>
              <a:custGeom>
                <a:avLst/>
                <a:gdLst/>
                <a:ahLst/>
                <a:cxnLst>
                  <a:cxn ang="0">
                    <a:pos x="36" y="12"/>
                  </a:cxn>
                  <a:cxn ang="0">
                    <a:pos x="37" y="7"/>
                  </a:cxn>
                  <a:cxn ang="0">
                    <a:pos x="37" y="0"/>
                  </a:cxn>
                  <a:cxn ang="0">
                    <a:pos x="36" y="0"/>
                  </a:cxn>
                  <a:cxn ang="0">
                    <a:pos x="34" y="0"/>
                  </a:cxn>
                  <a:cxn ang="0">
                    <a:pos x="31" y="0"/>
                  </a:cxn>
                  <a:cxn ang="0">
                    <a:pos x="27" y="2"/>
                  </a:cxn>
                  <a:cxn ang="0">
                    <a:pos x="24" y="3"/>
                  </a:cxn>
                  <a:cxn ang="0">
                    <a:pos x="21" y="7"/>
                  </a:cxn>
                  <a:cxn ang="0">
                    <a:pos x="19" y="10"/>
                  </a:cxn>
                  <a:cxn ang="0">
                    <a:pos x="17" y="14"/>
                  </a:cxn>
                  <a:cxn ang="0">
                    <a:pos x="14" y="17"/>
                  </a:cxn>
                  <a:cxn ang="0">
                    <a:pos x="12" y="22"/>
                  </a:cxn>
                  <a:cxn ang="0">
                    <a:pos x="12" y="27"/>
                  </a:cxn>
                  <a:cxn ang="0">
                    <a:pos x="10" y="30"/>
                  </a:cxn>
                  <a:cxn ang="0">
                    <a:pos x="10" y="35"/>
                  </a:cxn>
                  <a:cxn ang="0">
                    <a:pos x="10" y="39"/>
                  </a:cxn>
                  <a:cxn ang="0">
                    <a:pos x="5" y="39"/>
                  </a:cxn>
                  <a:cxn ang="0">
                    <a:pos x="0" y="39"/>
                  </a:cxn>
                  <a:cxn ang="0">
                    <a:pos x="0" y="40"/>
                  </a:cxn>
                  <a:cxn ang="0">
                    <a:pos x="0" y="42"/>
                  </a:cxn>
                  <a:cxn ang="0">
                    <a:pos x="0" y="44"/>
                  </a:cxn>
                  <a:cxn ang="0">
                    <a:pos x="0" y="45"/>
                  </a:cxn>
                  <a:cxn ang="0">
                    <a:pos x="5" y="44"/>
                  </a:cxn>
                  <a:cxn ang="0">
                    <a:pos x="10" y="44"/>
                  </a:cxn>
                  <a:cxn ang="0">
                    <a:pos x="9" y="74"/>
                  </a:cxn>
                  <a:cxn ang="0">
                    <a:pos x="9" y="103"/>
                  </a:cxn>
                  <a:cxn ang="0">
                    <a:pos x="12" y="103"/>
                  </a:cxn>
                  <a:cxn ang="0">
                    <a:pos x="14" y="103"/>
                  </a:cxn>
                  <a:cxn ang="0">
                    <a:pos x="17" y="103"/>
                  </a:cxn>
                  <a:cxn ang="0">
                    <a:pos x="21" y="103"/>
                  </a:cxn>
                  <a:cxn ang="0">
                    <a:pos x="19" y="74"/>
                  </a:cxn>
                  <a:cxn ang="0">
                    <a:pos x="19" y="44"/>
                  </a:cxn>
                  <a:cxn ang="0">
                    <a:pos x="26" y="44"/>
                  </a:cxn>
                  <a:cxn ang="0">
                    <a:pos x="32" y="45"/>
                  </a:cxn>
                  <a:cxn ang="0">
                    <a:pos x="32" y="44"/>
                  </a:cxn>
                  <a:cxn ang="0">
                    <a:pos x="32" y="42"/>
                  </a:cxn>
                  <a:cxn ang="0">
                    <a:pos x="32" y="40"/>
                  </a:cxn>
                  <a:cxn ang="0">
                    <a:pos x="32" y="39"/>
                  </a:cxn>
                  <a:cxn ang="0">
                    <a:pos x="26" y="39"/>
                  </a:cxn>
                  <a:cxn ang="0">
                    <a:pos x="19" y="39"/>
                  </a:cxn>
                  <a:cxn ang="0">
                    <a:pos x="19" y="30"/>
                  </a:cxn>
                  <a:cxn ang="0">
                    <a:pos x="17" y="24"/>
                  </a:cxn>
                  <a:cxn ang="0">
                    <a:pos x="19" y="19"/>
                  </a:cxn>
                  <a:cxn ang="0">
                    <a:pos x="21" y="14"/>
                  </a:cxn>
                  <a:cxn ang="0">
                    <a:pos x="22" y="12"/>
                  </a:cxn>
                  <a:cxn ang="0">
                    <a:pos x="26" y="10"/>
                  </a:cxn>
                  <a:cxn ang="0">
                    <a:pos x="29" y="10"/>
                  </a:cxn>
                  <a:cxn ang="0">
                    <a:pos x="32" y="10"/>
                  </a:cxn>
                  <a:cxn ang="0">
                    <a:pos x="36" y="12"/>
                  </a:cxn>
                  <a:cxn ang="0">
                    <a:pos x="36" y="12"/>
                  </a:cxn>
                </a:cxnLst>
                <a:rect l="0" t="0" r="r" b="b"/>
                <a:pathLst>
                  <a:path w="37" h="103">
                    <a:moveTo>
                      <a:pt x="36" y="12"/>
                    </a:moveTo>
                    <a:lnTo>
                      <a:pt x="37" y="7"/>
                    </a:lnTo>
                    <a:lnTo>
                      <a:pt x="37" y="0"/>
                    </a:lnTo>
                    <a:lnTo>
                      <a:pt x="36" y="0"/>
                    </a:lnTo>
                    <a:lnTo>
                      <a:pt x="34" y="0"/>
                    </a:lnTo>
                    <a:lnTo>
                      <a:pt x="31" y="0"/>
                    </a:lnTo>
                    <a:lnTo>
                      <a:pt x="27" y="2"/>
                    </a:lnTo>
                    <a:lnTo>
                      <a:pt x="24" y="3"/>
                    </a:lnTo>
                    <a:lnTo>
                      <a:pt x="21" y="7"/>
                    </a:lnTo>
                    <a:lnTo>
                      <a:pt x="19" y="10"/>
                    </a:lnTo>
                    <a:lnTo>
                      <a:pt x="17" y="14"/>
                    </a:lnTo>
                    <a:lnTo>
                      <a:pt x="14" y="17"/>
                    </a:lnTo>
                    <a:lnTo>
                      <a:pt x="12" y="22"/>
                    </a:lnTo>
                    <a:lnTo>
                      <a:pt x="12" y="27"/>
                    </a:lnTo>
                    <a:lnTo>
                      <a:pt x="10" y="30"/>
                    </a:lnTo>
                    <a:lnTo>
                      <a:pt x="10" y="35"/>
                    </a:lnTo>
                    <a:lnTo>
                      <a:pt x="10" y="39"/>
                    </a:lnTo>
                    <a:lnTo>
                      <a:pt x="5" y="39"/>
                    </a:lnTo>
                    <a:lnTo>
                      <a:pt x="0" y="39"/>
                    </a:lnTo>
                    <a:lnTo>
                      <a:pt x="0" y="40"/>
                    </a:lnTo>
                    <a:lnTo>
                      <a:pt x="0" y="42"/>
                    </a:lnTo>
                    <a:lnTo>
                      <a:pt x="0" y="44"/>
                    </a:lnTo>
                    <a:lnTo>
                      <a:pt x="0" y="45"/>
                    </a:lnTo>
                    <a:lnTo>
                      <a:pt x="5" y="44"/>
                    </a:lnTo>
                    <a:lnTo>
                      <a:pt x="10" y="44"/>
                    </a:lnTo>
                    <a:lnTo>
                      <a:pt x="9" y="74"/>
                    </a:lnTo>
                    <a:lnTo>
                      <a:pt x="9" y="103"/>
                    </a:lnTo>
                    <a:lnTo>
                      <a:pt x="12" y="103"/>
                    </a:lnTo>
                    <a:lnTo>
                      <a:pt x="14" y="103"/>
                    </a:lnTo>
                    <a:lnTo>
                      <a:pt x="17" y="103"/>
                    </a:lnTo>
                    <a:lnTo>
                      <a:pt x="21" y="103"/>
                    </a:lnTo>
                    <a:lnTo>
                      <a:pt x="19" y="74"/>
                    </a:lnTo>
                    <a:lnTo>
                      <a:pt x="19" y="44"/>
                    </a:lnTo>
                    <a:lnTo>
                      <a:pt x="26" y="44"/>
                    </a:lnTo>
                    <a:lnTo>
                      <a:pt x="32" y="45"/>
                    </a:lnTo>
                    <a:lnTo>
                      <a:pt x="32" y="44"/>
                    </a:lnTo>
                    <a:lnTo>
                      <a:pt x="32" y="42"/>
                    </a:lnTo>
                    <a:lnTo>
                      <a:pt x="32" y="40"/>
                    </a:lnTo>
                    <a:lnTo>
                      <a:pt x="32" y="39"/>
                    </a:lnTo>
                    <a:lnTo>
                      <a:pt x="26" y="39"/>
                    </a:lnTo>
                    <a:lnTo>
                      <a:pt x="19" y="39"/>
                    </a:lnTo>
                    <a:lnTo>
                      <a:pt x="19" y="30"/>
                    </a:lnTo>
                    <a:lnTo>
                      <a:pt x="17" y="24"/>
                    </a:lnTo>
                    <a:lnTo>
                      <a:pt x="19" y="19"/>
                    </a:lnTo>
                    <a:lnTo>
                      <a:pt x="21" y="14"/>
                    </a:lnTo>
                    <a:lnTo>
                      <a:pt x="22" y="12"/>
                    </a:lnTo>
                    <a:lnTo>
                      <a:pt x="26" y="10"/>
                    </a:lnTo>
                    <a:lnTo>
                      <a:pt x="29" y="10"/>
                    </a:lnTo>
                    <a:lnTo>
                      <a:pt x="32" y="10"/>
                    </a:lnTo>
                    <a:lnTo>
                      <a:pt x="36" y="12"/>
                    </a:lnTo>
                    <a:lnTo>
                      <a:pt x="36" y="1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780" name="Freeform 572"/>
              <p:cNvSpPr>
                <a:spLocks noEditPoints="1"/>
              </p:cNvSpPr>
              <p:nvPr/>
            </p:nvSpPr>
            <p:spPr bwMode="auto">
              <a:xfrm>
                <a:off x="2012" y="536"/>
                <a:ext cx="61" cy="102"/>
              </a:xfrm>
              <a:custGeom>
                <a:avLst/>
                <a:gdLst/>
                <a:ahLst/>
                <a:cxnLst>
                  <a:cxn ang="0">
                    <a:pos x="49" y="42"/>
                  </a:cxn>
                  <a:cxn ang="0">
                    <a:pos x="44" y="54"/>
                  </a:cxn>
                  <a:cxn ang="0">
                    <a:pos x="36" y="62"/>
                  </a:cxn>
                  <a:cxn ang="0">
                    <a:pos x="19" y="60"/>
                  </a:cxn>
                  <a:cxn ang="0">
                    <a:pos x="10" y="35"/>
                  </a:cxn>
                  <a:cxn ang="0">
                    <a:pos x="12" y="20"/>
                  </a:cxn>
                  <a:cxn ang="0">
                    <a:pos x="19" y="10"/>
                  </a:cxn>
                  <a:cxn ang="0">
                    <a:pos x="31" y="5"/>
                  </a:cxn>
                  <a:cxn ang="0">
                    <a:pos x="37" y="7"/>
                  </a:cxn>
                  <a:cxn ang="0">
                    <a:pos x="42" y="12"/>
                  </a:cxn>
                  <a:cxn ang="0">
                    <a:pos x="47" y="20"/>
                  </a:cxn>
                  <a:cxn ang="0">
                    <a:pos x="49" y="34"/>
                  </a:cxn>
                  <a:cxn ang="0">
                    <a:pos x="0" y="84"/>
                  </a:cxn>
                  <a:cxn ang="0">
                    <a:pos x="4" y="101"/>
                  </a:cxn>
                  <a:cxn ang="0">
                    <a:pos x="9" y="101"/>
                  </a:cxn>
                  <a:cxn ang="0">
                    <a:pos x="10" y="84"/>
                  </a:cxn>
                  <a:cxn ang="0">
                    <a:pos x="10" y="54"/>
                  </a:cxn>
                  <a:cxn ang="0">
                    <a:pos x="15" y="60"/>
                  </a:cxn>
                  <a:cxn ang="0">
                    <a:pos x="25" y="67"/>
                  </a:cxn>
                  <a:cxn ang="0">
                    <a:pos x="39" y="67"/>
                  </a:cxn>
                  <a:cxn ang="0">
                    <a:pos x="51" y="59"/>
                  </a:cxn>
                  <a:cxn ang="0">
                    <a:pos x="57" y="49"/>
                  </a:cxn>
                  <a:cxn ang="0">
                    <a:pos x="61" y="34"/>
                  </a:cxn>
                  <a:cxn ang="0">
                    <a:pos x="57" y="19"/>
                  </a:cxn>
                  <a:cxn ang="0">
                    <a:pos x="52" y="8"/>
                  </a:cxn>
                  <a:cxn ang="0">
                    <a:pos x="41" y="2"/>
                  </a:cxn>
                  <a:cxn ang="0">
                    <a:pos x="29" y="0"/>
                  </a:cxn>
                  <a:cxn ang="0">
                    <a:pos x="20" y="3"/>
                  </a:cxn>
                  <a:cxn ang="0">
                    <a:pos x="15" y="8"/>
                  </a:cxn>
                  <a:cxn ang="0">
                    <a:pos x="12" y="12"/>
                  </a:cxn>
                  <a:cxn ang="0">
                    <a:pos x="10" y="15"/>
                  </a:cxn>
                  <a:cxn ang="0">
                    <a:pos x="12" y="2"/>
                  </a:cxn>
                  <a:cxn ang="0">
                    <a:pos x="5" y="2"/>
                  </a:cxn>
                  <a:cxn ang="0">
                    <a:pos x="0" y="2"/>
                  </a:cxn>
                  <a:cxn ang="0">
                    <a:pos x="2" y="40"/>
                  </a:cxn>
                </a:cxnLst>
                <a:rect l="0" t="0" r="r" b="b"/>
                <a:pathLst>
                  <a:path w="61" h="102">
                    <a:moveTo>
                      <a:pt x="49" y="34"/>
                    </a:moveTo>
                    <a:lnTo>
                      <a:pt x="49" y="42"/>
                    </a:lnTo>
                    <a:lnTo>
                      <a:pt x="47" y="49"/>
                    </a:lnTo>
                    <a:lnTo>
                      <a:pt x="44" y="54"/>
                    </a:lnTo>
                    <a:lnTo>
                      <a:pt x="41" y="59"/>
                    </a:lnTo>
                    <a:lnTo>
                      <a:pt x="36" y="62"/>
                    </a:lnTo>
                    <a:lnTo>
                      <a:pt x="31" y="62"/>
                    </a:lnTo>
                    <a:lnTo>
                      <a:pt x="19" y="60"/>
                    </a:lnTo>
                    <a:lnTo>
                      <a:pt x="14" y="50"/>
                    </a:lnTo>
                    <a:lnTo>
                      <a:pt x="10" y="35"/>
                    </a:lnTo>
                    <a:lnTo>
                      <a:pt x="12" y="27"/>
                    </a:lnTo>
                    <a:lnTo>
                      <a:pt x="12" y="20"/>
                    </a:lnTo>
                    <a:lnTo>
                      <a:pt x="15" y="15"/>
                    </a:lnTo>
                    <a:lnTo>
                      <a:pt x="19" y="10"/>
                    </a:lnTo>
                    <a:lnTo>
                      <a:pt x="24" y="7"/>
                    </a:lnTo>
                    <a:lnTo>
                      <a:pt x="31" y="5"/>
                    </a:lnTo>
                    <a:lnTo>
                      <a:pt x="34" y="7"/>
                    </a:lnTo>
                    <a:lnTo>
                      <a:pt x="37" y="7"/>
                    </a:lnTo>
                    <a:lnTo>
                      <a:pt x="41" y="8"/>
                    </a:lnTo>
                    <a:lnTo>
                      <a:pt x="42" y="12"/>
                    </a:lnTo>
                    <a:lnTo>
                      <a:pt x="46" y="15"/>
                    </a:lnTo>
                    <a:lnTo>
                      <a:pt x="47" y="20"/>
                    </a:lnTo>
                    <a:lnTo>
                      <a:pt x="49" y="25"/>
                    </a:lnTo>
                    <a:lnTo>
                      <a:pt x="49" y="34"/>
                    </a:lnTo>
                    <a:close/>
                    <a:moveTo>
                      <a:pt x="2" y="62"/>
                    </a:moveTo>
                    <a:lnTo>
                      <a:pt x="0" y="84"/>
                    </a:lnTo>
                    <a:lnTo>
                      <a:pt x="0" y="102"/>
                    </a:lnTo>
                    <a:lnTo>
                      <a:pt x="4" y="101"/>
                    </a:lnTo>
                    <a:lnTo>
                      <a:pt x="5" y="101"/>
                    </a:lnTo>
                    <a:lnTo>
                      <a:pt x="9" y="101"/>
                    </a:lnTo>
                    <a:lnTo>
                      <a:pt x="12" y="102"/>
                    </a:lnTo>
                    <a:lnTo>
                      <a:pt x="10" y="84"/>
                    </a:lnTo>
                    <a:lnTo>
                      <a:pt x="10" y="62"/>
                    </a:lnTo>
                    <a:lnTo>
                      <a:pt x="10" y="54"/>
                    </a:lnTo>
                    <a:lnTo>
                      <a:pt x="10" y="54"/>
                    </a:lnTo>
                    <a:lnTo>
                      <a:pt x="15" y="60"/>
                    </a:lnTo>
                    <a:lnTo>
                      <a:pt x="19" y="64"/>
                    </a:lnTo>
                    <a:lnTo>
                      <a:pt x="25" y="67"/>
                    </a:lnTo>
                    <a:lnTo>
                      <a:pt x="32" y="67"/>
                    </a:lnTo>
                    <a:lnTo>
                      <a:pt x="39" y="67"/>
                    </a:lnTo>
                    <a:lnTo>
                      <a:pt x="46" y="64"/>
                    </a:lnTo>
                    <a:lnTo>
                      <a:pt x="51" y="59"/>
                    </a:lnTo>
                    <a:lnTo>
                      <a:pt x="56" y="54"/>
                    </a:lnTo>
                    <a:lnTo>
                      <a:pt x="57" y="49"/>
                    </a:lnTo>
                    <a:lnTo>
                      <a:pt x="59" y="42"/>
                    </a:lnTo>
                    <a:lnTo>
                      <a:pt x="61" y="34"/>
                    </a:lnTo>
                    <a:lnTo>
                      <a:pt x="59" y="25"/>
                    </a:lnTo>
                    <a:lnTo>
                      <a:pt x="57" y="19"/>
                    </a:lnTo>
                    <a:lnTo>
                      <a:pt x="56" y="13"/>
                    </a:lnTo>
                    <a:lnTo>
                      <a:pt x="52" y="8"/>
                    </a:lnTo>
                    <a:lnTo>
                      <a:pt x="46" y="3"/>
                    </a:lnTo>
                    <a:lnTo>
                      <a:pt x="41" y="2"/>
                    </a:lnTo>
                    <a:lnTo>
                      <a:pt x="34" y="0"/>
                    </a:lnTo>
                    <a:lnTo>
                      <a:pt x="29" y="0"/>
                    </a:lnTo>
                    <a:lnTo>
                      <a:pt x="25" y="2"/>
                    </a:lnTo>
                    <a:lnTo>
                      <a:pt x="20" y="3"/>
                    </a:lnTo>
                    <a:lnTo>
                      <a:pt x="19" y="5"/>
                    </a:lnTo>
                    <a:lnTo>
                      <a:pt x="15" y="8"/>
                    </a:lnTo>
                    <a:lnTo>
                      <a:pt x="14" y="10"/>
                    </a:lnTo>
                    <a:lnTo>
                      <a:pt x="12" y="12"/>
                    </a:lnTo>
                    <a:lnTo>
                      <a:pt x="10" y="15"/>
                    </a:lnTo>
                    <a:lnTo>
                      <a:pt x="10" y="15"/>
                    </a:lnTo>
                    <a:lnTo>
                      <a:pt x="10" y="8"/>
                    </a:lnTo>
                    <a:lnTo>
                      <a:pt x="12" y="2"/>
                    </a:lnTo>
                    <a:lnTo>
                      <a:pt x="9" y="2"/>
                    </a:lnTo>
                    <a:lnTo>
                      <a:pt x="5" y="2"/>
                    </a:lnTo>
                    <a:lnTo>
                      <a:pt x="4" y="2"/>
                    </a:lnTo>
                    <a:lnTo>
                      <a:pt x="0" y="2"/>
                    </a:lnTo>
                    <a:lnTo>
                      <a:pt x="0" y="20"/>
                    </a:lnTo>
                    <a:lnTo>
                      <a:pt x="2" y="40"/>
                    </a:lnTo>
                    <a:lnTo>
                      <a:pt x="2" y="6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781" name="Freeform 573"/>
              <p:cNvSpPr>
                <a:spLocks noEditPoints="1"/>
              </p:cNvSpPr>
              <p:nvPr/>
            </p:nvSpPr>
            <p:spPr bwMode="auto">
              <a:xfrm>
                <a:off x="2084" y="536"/>
                <a:ext cx="64" cy="67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2" y="42"/>
                  </a:cxn>
                  <a:cxn ang="0">
                    <a:pos x="4" y="50"/>
                  </a:cxn>
                  <a:cxn ang="0">
                    <a:pos x="7" y="55"/>
                  </a:cxn>
                  <a:cxn ang="0">
                    <a:pos x="11" y="60"/>
                  </a:cxn>
                  <a:cxn ang="0">
                    <a:pos x="17" y="64"/>
                  </a:cxn>
                  <a:cxn ang="0">
                    <a:pos x="26" y="67"/>
                  </a:cxn>
                  <a:cxn ang="0">
                    <a:pos x="32" y="67"/>
                  </a:cxn>
                  <a:cxn ang="0">
                    <a:pos x="41" y="67"/>
                  </a:cxn>
                  <a:cxn ang="0">
                    <a:pos x="47" y="64"/>
                  </a:cxn>
                  <a:cxn ang="0">
                    <a:pos x="54" y="60"/>
                  </a:cxn>
                  <a:cxn ang="0">
                    <a:pos x="59" y="55"/>
                  </a:cxn>
                  <a:cxn ang="0">
                    <a:pos x="63" y="50"/>
                  </a:cxn>
                  <a:cxn ang="0">
                    <a:pos x="64" y="42"/>
                  </a:cxn>
                  <a:cxn ang="0">
                    <a:pos x="64" y="34"/>
                  </a:cxn>
                  <a:cxn ang="0">
                    <a:pos x="64" y="25"/>
                  </a:cxn>
                  <a:cxn ang="0">
                    <a:pos x="63" y="19"/>
                  </a:cxn>
                  <a:cxn ang="0">
                    <a:pos x="59" y="12"/>
                  </a:cxn>
                  <a:cxn ang="0">
                    <a:pos x="54" y="8"/>
                  </a:cxn>
                  <a:cxn ang="0">
                    <a:pos x="47" y="3"/>
                  </a:cxn>
                  <a:cxn ang="0">
                    <a:pos x="41" y="2"/>
                  </a:cxn>
                  <a:cxn ang="0">
                    <a:pos x="32" y="0"/>
                  </a:cxn>
                  <a:cxn ang="0">
                    <a:pos x="26" y="2"/>
                  </a:cxn>
                  <a:cxn ang="0">
                    <a:pos x="17" y="3"/>
                  </a:cxn>
                  <a:cxn ang="0">
                    <a:pos x="11" y="8"/>
                  </a:cxn>
                  <a:cxn ang="0">
                    <a:pos x="7" y="12"/>
                  </a:cxn>
                  <a:cxn ang="0">
                    <a:pos x="4" y="19"/>
                  </a:cxn>
                  <a:cxn ang="0">
                    <a:pos x="2" y="25"/>
                  </a:cxn>
                  <a:cxn ang="0">
                    <a:pos x="0" y="34"/>
                  </a:cxn>
                  <a:cxn ang="0">
                    <a:pos x="12" y="34"/>
                  </a:cxn>
                  <a:cxn ang="0">
                    <a:pos x="12" y="27"/>
                  </a:cxn>
                  <a:cxn ang="0">
                    <a:pos x="14" y="20"/>
                  </a:cxn>
                  <a:cxn ang="0">
                    <a:pos x="17" y="13"/>
                  </a:cxn>
                  <a:cxn ang="0">
                    <a:pos x="19" y="10"/>
                  </a:cxn>
                  <a:cxn ang="0">
                    <a:pos x="24" y="7"/>
                  </a:cxn>
                  <a:cxn ang="0">
                    <a:pos x="27" y="5"/>
                  </a:cxn>
                  <a:cxn ang="0">
                    <a:pos x="32" y="5"/>
                  </a:cxn>
                  <a:cxn ang="0">
                    <a:pos x="39" y="5"/>
                  </a:cxn>
                  <a:cxn ang="0">
                    <a:pos x="46" y="8"/>
                  </a:cxn>
                  <a:cxn ang="0">
                    <a:pos x="49" y="13"/>
                  </a:cxn>
                  <a:cxn ang="0">
                    <a:pos x="51" y="20"/>
                  </a:cxn>
                  <a:cxn ang="0">
                    <a:pos x="53" y="27"/>
                  </a:cxn>
                  <a:cxn ang="0">
                    <a:pos x="53" y="34"/>
                  </a:cxn>
                  <a:cxn ang="0">
                    <a:pos x="53" y="42"/>
                  </a:cxn>
                  <a:cxn ang="0">
                    <a:pos x="51" y="49"/>
                  </a:cxn>
                  <a:cxn ang="0">
                    <a:pos x="49" y="54"/>
                  </a:cxn>
                  <a:cxn ang="0">
                    <a:pos x="46" y="59"/>
                  </a:cxn>
                  <a:cxn ang="0">
                    <a:pos x="42" y="60"/>
                  </a:cxn>
                  <a:cxn ang="0">
                    <a:pos x="37" y="62"/>
                  </a:cxn>
                  <a:cxn ang="0">
                    <a:pos x="32" y="64"/>
                  </a:cxn>
                  <a:cxn ang="0">
                    <a:pos x="27" y="62"/>
                  </a:cxn>
                  <a:cxn ang="0">
                    <a:pos x="24" y="60"/>
                  </a:cxn>
                  <a:cxn ang="0">
                    <a:pos x="19" y="59"/>
                  </a:cxn>
                  <a:cxn ang="0">
                    <a:pos x="17" y="54"/>
                  </a:cxn>
                  <a:cxn ang="0">
                    <a:pos x="14" y="49"/>
                  </a:cxn>
                  <a:cxn ang="0">
                    <a:pos x="12" y="42"/>
                  </a:cxn>
                  <a:cxn ang="0">
                    <a:pos x="12" y="34"/>
                  </a:cxn>
                </a:cxnLst>
                <a:rect l="0" t="0" r="r" b="b"/>
                <a:pathLst>
                  <a:path w="64" h="67">
                    <a:moveTo>
                      <a:pt x="0" y="34"/>
                    </a:moveTo>
                    <a:lnTo>
                      <a:pt x="2" y="42"/>
                    </a:lnTo>
                    <a:lnTo>
                      <a:pt x="4" y="50"/>
                    </a:lnTo>
                    <a:lnTo>
                      <a:pt x="7" y="55"/>
                    </a:lnTo>
                    <a:lnTo>
                      <a:pt x="11" y="60"/>
                    </a:lnTo>
                    <a:lnTo>
                      <a:pt x="17" y="64"/>
                    </a:lnTo>
                    <a:lnTo>
                      <a:pt x="26" y="67"/>
                    </a:lnTo>
                    <a:lnTo>
                      <a:pt x="32" y="67"/>
                    </a:lnTo>
                    <a:lnTo>
                      <a:pt x="41" y="67"/>
                    </a:lnTo>
                    <a:lnTo>
                      <a:pt x="47" y="64"/>
                    </a:lnTo>
                    <a:lnTo>
                      <a:pt x="54" y="60"/>
                    </a:lnTo>
                    <a:lnTo>
                      <a:pt x="59" y="55"/>
                    </a:lnTo>
                    <a:lnTo>
                      <a:pt x="63" y="50"/>
                    </a:lnTo>
                    <a:lnTo>
                      <a:pt x="64" y="42"/>
                    </a:lnTo>
                    <a:lnTo>
                      <a:pt x="64" y="34"/>
                    </a:lnTo>
                    <a:lnTo>
                      <a:pt x="64" y="25"/>
                    </a:lnTo>
                    <a:lnTo>
                      <a:pt x="63" y="19"/>
                    </a:lnTo>
                    <a:lnTo>
                      <a:pt x="59" y="12"/>
                    </a:lnTo>
                    <a:lnTo>
                      <a:pt x="54" y="8"/>
                    </a:lnTo>
                    <a:lnTo>
                      <a:pt x="47" y="3"/>
                    </a:lnTo>
                    <a:lnTo>
                      <a:pt x="41" y="2"/>
                    </a:lnTo>
                    <a:lnTo>
                      <a:pt x="32" y="0"/>
                    </a:lnTo>
                    <a:lnTo>
                      <a:pt x="26" y="2"/>
                    </a:lnTo>
                    <a:lnTo>
                      <a:pt x="17" y="3"/>
                    </a:lnTo>
                    <a:lnTo>
                      <a:pt x="11" y="8"/>
                    </a:lnTo>
                    <a:lnTo>
                      <a:pt x="7" y="12"/>
                    </a:lnTo>
                    <a:lnTo>
                      <a:pt x="4" y="19"/>
                    </a:lnTo>
                    <a:lnTo>
                      <a:pt x="2" y="25"/>
                    </a:lnTo>
                    <a:lnTo>
                      <a:pt x="0" y="34"/>
                    </a:lnTo>
                    <a:close/>
                    <a:moveTo>
                      <a:pt x="12" y="34"/>
                    </a:moveTo>
                    <a:lnTo>
                      <a:pt x="12" y="27"/>
                    </a:lnTo>
                    <a:lnTo>
                      <a:pt x="14" y="20"/>
                    </a:lnTo>
                    <a:lnTo>
                      <a:pt x="17" y="13"/>
                    </a:lnTo>
                    <a:lnTo>
                      <a:pt x="19" y="10"/>
                    </a:lnTo>
                    <a:lnTo>
                      <a:pt x="24" y="7"/>
                    </a:lnTo>
                    <a:lnTo>
                      <a:pt x="27" y="5"/>
                    </a:lnTo>
                    <a:lnTo>
                      <a:pt x="32" y="5"/>
                    </a:lnTo>
                    <a:lnTo>
                      <a:pt x="39" y="5"/>
                    </a:lnTo>
                    <a:lnTo>
                      <a:pt x="46" y="8"/>
                    </a:lnTo>
                    <a:lnTo>
                      <a:pt x="49" y="13"/>
                    </a:lnTo>
                    <a:lnTo>
                      <a:pt x="51" y="20"/>
                    </a:lnTo>
                    <a:lnTo>
                      <a:pt x="53" y="27"/>
                    </a:lnTo>
                    <a:lnTo>
                      <a:pt x="53" y="34"/>
                    </a:lnTo>
                    <a:lnTo>
                      <a:pt x="53" y="42"/>
                    </a:lnTo>
                    <a:lnTo>
                      <a:pt x="51" y="49"/>
                    </a:lnTo>
                    <a:lnTo>
                      <a:pt x="49" y="54"/>
                    </a:lnTo>
                    <a:lnTo>
                      <a:pt x="46" y="59"/>
                    </a:lnTo>
                    <a:lnTo>
                      <a:pt x="42" y="60"/>
                    </a:lnTo>
                    <a:lnTo>
                      <a:pt x="37" y="62"/>
                    </a:lnTo>
                    <a:lnTo>
                      <a:pt x="32" y="64"/>
                    </a:lnTo>
                    <a:lnTo>
                      <a:pt x="27" y="62"/>
                    </a:lnTo>
                    <a:lnTo>
                      <a:pt x="24" y="60"/>
                    </a:lnTo>
                    <a:lnTo>
                      <a:pt x="19" y="59"/>
                    </a:lnTo>
                    <a:lnTo>
                      <a:pt x="17" y="54"/>
                    </a:lnTo>
                    <a:lnTo>
                      <a:pt x="14" y="49"/>
                    </a:lnTo>
                    <a:lnTo>
                      <a:pt x="12" y="42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782" name="Freeform 574"/>
              <p:cNvSpPr>
                <a:spLocks noEditPoints="1"/>
              </p:cNvSpPr>
              <p:nvPr/>
            </p:nvSpPr>
            <p:spPr bwMode="auto">
              <a:xfrm>
                <a:off x="2163" y="536"/>
                <a:ext cx="61" cy="102"/>
              </a:xfrm>
              <a:custGeom>
                <a:avLst/>
                <a:gdLst/>
                <a:ahLst/>
                <a:cxnLst>
                  <a:cxn ang="0">
                    <a:pos x="49" y="42"/>
                  </a:cxn>
                  <a:cxn ang="0">
                    <a:pos x="44" y="54"/>
                  </a:cxn>
                  <a:cxn ang="0">
                    <a:pos x="36" y="62"/>
                  </a:cxn>
                  <a:cxn ang="0">
                    <a:pos x="21" y="60"/>
                  </a:cxn>
                  <a:cxn ang="0">
                    <a:pos x="10" y="35"/>
                  </a:cxn>
                  <a:cxn ang="0">
                    <a:pos x="14" y="20"/>
                  </a:cxn>
                  <a:cxn ang="0">
                    <a:pos x="19" y="10"/>
                  </a:cxn>
                  <a:cxn ang="0">
                    <a:pos x="31" y="5"/>
                  </a:cxn>
                  <a:cxn ang="0">
                    <a:pos x="37" y="7"/>
                  </a:cxn>
                  <a:cxn ang="0">
                    <a:pos x="44" y="12"/>
                  </a:cxn>
                  <a:cxn ang="0">
                    <a:pos x="47" y="20"/>
                  </a:cxn>
                  <a:cxn ang="0">
                    <a:pos x="49" y="34"/>
                  </a:cxn>
                  <a:cxn ang="0">
                    <a:pos x="2" y="84"/>
                  </a:cxn>
                  <a:cxn ang="0">
                    <a:pos x="4" y="101"/>
                  </a:cxn>
                  <a:cxn ang="0">
                    <a:pos x="9" y="101"/>
                  </a:cxn>
                  <a:cxn ang="0">
                    <a:pos x="12" y="84"/>
                  </a:cxn>
                  <a:cxn ang="0">
                    <a:pos x="10" y="54"/>
                  </a:cxn>
                  <a:cxn ang="0">
                    <a:pos x="15" y="60"/>
                  </a:cxn>
                  <a:cxn ang="0">
                    <a:pos x="26" y="67"/>
                  </a:cxn>
                  <a:cxn ang="0">
                    <a:pos x="39" y="67"/>
                  </a:cxn>
                  <a:cxn ang="0">
                    <a:pos x="51" y="59"/>
                  </a:cxn>
                  <a:cxn ang="0">
                    <a:pos x="57" y="49"/>
                  </a:cxn>
                  <a:cxn ang="0">
                    <a:pos x="61" y="34"/>
                  </a:cxn>
                  <a:cxn ang="0">
                    <a:pos x="57" y="19"/>
                  </a:cxn>
                  <a:cxn ang="0">
                    <a:pos x="52" y="8"/>
                  </a:cxn>
                  <a:cxn ang="0">
                    <a:pos x="41" y="2"/>
                  </a:cxn>
                  <a:cxn ang="0">
                    <a:pos x="29" y="0"/>
                  </a:cxn>
                  <a:cxn ang="0">
                    <a:pos x="22" y="3"/>
                  </a:cxn>
                  <a:cxn ang="0">
                    <a:pos x="15" y="8"/>
                  </a:cxn>
                  <a:cxn ang="0">
                    <a:pos x="12" y="12"/>
                  </a:cxn>
                  <a:cxn ang="0">
                    <a:pos x="10" y="15"/>
                  </a:cxn>
                  <a:cxn ang="0">
                    <a:pos x="12" y="2"/>
                  </a:cxn>
                  <a:cxn ang="0">
                    <a:pos x="7" y="2"/>
                  </a:cxn>
                  <a:cxn ang="0">
                    <a:pos x="0" y="2"/>
                  </a:cxn>
                  <a:cxn ang="0">
                    <a:pos x="2" y="40"/>
                  </a:cxn>
                </a:cxnLst>
                <a:rect l="0" t="0" r="r" b="b"/>
                <a:pathLst>
                  <a:path w="61" h="102">
                    <a:moveTo>
                      <a:pt x="49" y="34"/>
                    </a:moveTo>
                    <a:lnTo>
                      <a:pt x="49" y="42"/>
                    </a:lnTo>
                    <a:lnTo>
                      <a:pt x="47" y="49"/>
                    </a:lnTo>
                    <a:lnTo>
                      <a:pt x="44" y="54"/>
                    </a:lnTo>
                    <a:lnTo>
                      <a:pt x="41" y="59"/>
                    </a:lnTo>
                    <a:lnTo>
                      <a:pt x="36" y="62"/>
                    </a:lnTo>
                    <a:lnTo>
                      <a:pt x="31" y="62"/>
                    </a:lnTo>
                    <a:lnTo>
                      <a:pt x="21" y="60"/>
                    </a:lnTo>
                    <a:lnTo>
                      <a:pt x="14" y="50"/>
                    </a:lnTo>
                    <a:lnTo>
                      <a:pt x="10" y="35"/>
                    </a:lnTo>
                    <a:lnTo>
                      <a:pt x="12" y="27"/>
                    </a:lnTo>
                    <a:lnTo>
                      <a:pt x="14" y="20"/>
                    </a:lnTo>
                    <a:lnTo>
                      <a:pt x="15" y="15"/>
                    </a:lnTo>
                    <a:lnTo>
                      <a:pt x="19" y="10"/>
                    </a:lnTo>
                    <a:lnTo>
                      <a:pt x="24" y="7"/>
                    </a:lnTo>
                    <a:lnTo>
                      <a:pt x="31" y="5"/>
                    </a:lnTo>
                    <a:lnTo>
                      <a:pt x="34" y="7"/>
                    </a:lnTo>
                    <a:lnTo>
                      <a:pt x="37" y="7"/>
                    </a:lnTo>
                    <a:lnTo>
                      <a:pt x="41" y="8"/>
                    </a:lnTo>
                    <a:lnTo>
                      <a:pt x="44" y="12"/>
                    </a:lnTo>
                    <a:lnTo>
                      <a:pt x="46" y="15"/>
                    </a:lnTo>
                    <a:lnTo>
                      <a:pt x="47" y="20"/>
                    </a:lnTo>
                    <a:lnTo>
                      <a:pt x="49" y="25"/>
                    </a:lnTo>
                    <a:lnTo>
                      <a:pt x="49" y="34"/>
                    </a:lnTo>
                    <a:close/>
                    <a:moveTo>
                      <a:pt x="2" y="62"/>
                    </a:moveTo>
                    <a:lnTo>
                      <a:pt x="2" y="84"/>
                    </a:lnTo>
                    <a:lnTo>
                      <a:pt x="0" y="102"/>
                    </a:lnTo>
                    <a:lnTo>
                      <a:pt x="4" y="101"/>
                    </a:lnTo>
                    <a:lnTo>
                      <a:pt x="7" y="101"/>
                    </a:lnTo>
                    <a:lnTo>
                      <a:pt x="9" y="101"/>
                    </a:lnTo>
                    <a:lnTo>
                      <a:pt x="12" y="102"/>
                    </a:lnTo>
                    <a:lnTo>
                      <a:pt x="12" y="84"/>
                    </a:lnTo>
                    <a:lnTo>
                      <a:pt x="10" y="62"/>
                    </a:lnTo>
                    <a:lnTo>
                      <a:pt x="10" y="54"/>
                    </a:lnTo>
                    <a:lnTo>
                      <a:pt x="12" y="54"/>
                    </a:lnTo>
                    <a:lnTo>
                      <a:pt x="15" y="60"/>
                    </a:lnTo>
                    <a:lnTo>
                      <a:pt x="21" y="64"/>
                    </a:lnTo>
                    <a:lnTo>
                      <a:pt x="26" y="67"/>
                    </a:lnTo>
                    <a:lnTo>
                      <a:pt x="32" y="67"/>
                    </a:lnTo>
                    <a:lnTo>
                      <a:pt x="39" y="67"/>
                    </a:lnTo>
                    <a:lnTo>
                      <a:pt x="46" y="64"/>
                    </a:lnTo>
                    <a:lnTo>
                      <a:pt x="51" y="59"/>
                    </a:lnTo>
                    <a:lnTo>
                      <a:pt x="56" y="54"/>
                    </a:lnTo>
                    <a:lnTo>
                      <a:pt x="57" y="49"/>
                    </a:lnTo>
                    <a:lnTo>
                      <a:pt x="59" y="42"/>
                    </a:lnTo>
                    <a:lnTo>
                      <a:pt x="61" y="34"/>
                    </a:lnTo>
                    <a:lnTo>
                      <a:pt x="59" y="25"/>
                    </a:lnTo>
                    <a:lnTo>
                      <a:pt x="57" y="19"/>
                    </a:lnTo>
                    <a:lnTo>
                      <a:pt x="56" y="13"/>
                    </a:lnTo>
                    <a:lnTo>
                      <a:pt x="52" y="8"/>
                    </a:lnTo>
                    <a:lnTo>
                      <a:pt x="47" y="3"/>
                    </a:lnTo>
                    <a:lnTo>
                      <a:pt x="41" y="2"/>
                    </a:lnTo>
                    <a:lnTo>
                      <a:pt x="34" y="0"/>
                    </a:lnTo>
                    <a:lnTo>
                      <a:pt x="29" y="0"/>
                    </a:lnTo>
                    <a:lnTo>
                      <a:pt x="26" y="2"/>
                    </a:lnTo>
                    <a:lnTo>
                      <a:pt x="22" y="3"/>
                    </a:lnTo>
                    <a:lnTo>
                      <a:pt x="19" y="5"/>
                    </a:lnTo>
                    <a:lnTo>
                      <a:pt x="15" y="8"/>
                    </a:lnTo>
                    <a:lnTo>
                      <a:pt x="14" y="10"/>
                    </a:lnTo>
                    <a:lnTo>
                      <a:pt x="12" y="12"/>
                    </a:lnTo>
                    <a:lnTo>
                      <a:pt x="12" y="15"/>
                    </a:lnTo>
                    <a:lnTo>
                      <a:pt x="10" y="15"/>
                    </a:lnTo>
                    <a:lnTo>
                      <a:pt x="12" y="8"/>
                    </a:lnTo>
                    <a:lnTo>
                      <a:pt x="12" y="2"/>
                    </a:lnTo>
                    <a:lnTo>
                      <a:pt x="9" y="2"/>
                    </a:lnTo>
                    <a:lnTo>
                      <a:pt x="7" y="2"/>
                    </a:lnTo>
                    <a:lnTo>
                      <a:pt x="4" y="2"/>
                    </a:lnTo>
                    <a:lnTo>
                      <a:pt x="0" y="2"/>
                    </a:lnTo>
                    <a:lnTo>
                      <a:pt x="2" y="20"/>
                    </a:lnTo>
                    <a:lnTo>
                      <a:pt x="2" y="40"/>
                    </a:lnTo>
                    <a:lnTo>
                      <a:pt x="2" y="6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783" name="Freeform 575"/>
              <p:cNvSpPr>
                <a:spLocks/>
              </p:cNvSpPr>
              <p:nvPr/>
            </p:nvSpPr>
            <p:spPr bwMode="auto">
              <a:xfrm>
                <a:off x="2242" y="538"/>
                <a:ext cx="52" cy="65"/>
              </a:xfrm>
              <a:custGeom>
                <a:avLst/>
                <a:gdLst/>
                <a:ahLst/>
                <a:cxnLst>
                  <a:cxn ang="0">
                    <a:pos x="0" y="43"/>
                  </a:cxn>
                  <a:cxn ang="0">
                    <a:pos x="0" y="50"/>
                  </a:cxn>
                  <a:cxn ang="0">
                    <a:pos x="2" y="55"/>
                  </a:cxn>
                  <a:cxn ang="0">
                    <a:pos x="5" y="60"/>
                  </a:cxn>
                  <a:cxn ang="0">
                    <a:pos x="10" y="64"/>
                  </a:cxn>
                  <a:cxn ang="0">
                    <a:pos x="15" y="65"/>
                  </a:cxn>
                  <a:cxn ang="0">
                    <a:pos x="22" y="65"/>
                  </a:cxn>
                  <a:cxn ang="0">
                    <a:pos x="29" y="65"/>
                  </a:cxn>
                  <a:cxn ang="0">
                    <a:pos x="34" y="62"/>
                  </a:cxn>
                  <a:cxn ang="0">
                    <a:pos x="39" y="58"/>
                  </a:cxn>
                  <a:cxn ang="0">
                    <a:pos x="42" y="53"/>
                  </a:cxn>
                  <a:cxn ang="0">
                    <a:pos x="42" y="53"/>
                  </a:cxn>
                  <a:cxn ang="0">
                    <a:pos x="42" y="58"/>
                  </a:cxn>
                  <a:cxn ang="0">
                    <a:pos x="42" y="64"/>
                  </a:cxn>
                  <a:cxn ang="0">
                    <a:pos x="46" y="64"/>
                  </a:cxn>
                  <a:cxn ang="0">
                    <a:pos x="47" y="64"/>
                  </a:cxn>
                  <a:cxn ang="0">
                    <a:pos x="51" y="64"/>
                  </a:cxn>
                  <a:cxn ang="0">
                    <a:pos x="52" y="64"/>
                  </a:cxn>
                  <a:cxn ang="0">
                    <a:pos x="52" y="53"/>
                  </a:cxn>
                  <a:cxn ang="0">
                    <a:pos x="52" y="40"/>
                  </a:cxn>
                  <a:cxn ang="0">
                    <a:pos x="52" y="20"/>
                  </a:cxn>
                  <a:cxn ang="0">
                    <a:pos x="52" y="0"/>
                  </a:cxn>
                  <a:cxn ang="0">
                    <a:pos x="51" y="0"/>
                  </a:cxn>
                  <a:cxn ang="0">
                    <a:pos x="47" y="0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42" y="10"/>
                  </a:cxn>
                  <a:cxn ang="0">
                    <a:pos x="42" y="22"/>
                  </a:cxn>
                  <a:cxn ang="0">
                    <a:pos x="42" y="30"/>
                  </a:cxn>
                  <a:cxn ang="0">
                    <a:pos x="42" y="37"/>
                  </a:cxn>
                  <a:cxn ang="0">
                    <a:pos x="42" y="42"/>
                  </a:cxn>
                  <a:cxn ang="0">
                    <a:pos x="41" y="47"/>
                  </a:cxn>
                  <a:cxn ang="0">
                    <a:pos x="39" y="50"/>
                  </a:cxn>
                  <a:cxn ang="0">
                    <a:pos x="37" y="53"/>
                  </a:cxn>
                  <a:cxn ang="0">
                    <a:pos x="34" y="57"/>
                  </a:cxn>
                  <a:cxn ang="0">
                    <a:pos x="30" y="58"/>
                  </a:cxn>
                  <a:cxn ang="0">
                    <a:pos x="25" y="58"/>
                  </a:cxn>
                  <a:cxn ang="0">
                    <a:pos x="22" y="58"/>
                  </a:cxn>
                  <a:cxn ang="0">
                    <a:pos x="19" y="57"/>
                  </a:cxn>
                  <a:cxn ang="0">
                    <a:pos x="15" y="55"/>
                  </a:cxn>
                  <a:cxn ang="0">
                    <a:pos x="14" y="53"/>
                  </a:cxn>
                  <a:cxn ang="0">
                    <a:pos x="12" y="52"/>
                  </a:cxn>
                  <a:cxn ang="0">
                    <a:pos x="10" y="48"/>
                  </a:cxn>
                  <a:cxn ang="0">
                    <a:pos x="10" y="43"/>
                  </a:cxn>
                  <a:cxn ang="0">
                    <a:pos x="9" y="37"/>
                  </a:cxn>
                  <a:cxn ang="0">
                    <a:pos x="10" y="18"/>
                  </a:cxn>
                  <a:cxn ang="0">
                    <a:pos x="10" y="0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4" y="0"/>
                  </a:cxn>
                  <a:cxn ang="0">
                    <a:pos x="0" y="0"/>
                  </a:cxn>
                  <a:cxn ang="0">
                    <a:pos x="0" y="11"/>
                  </a:cxn>
                  <a:cxn ang="0">
                    <a:pos x="0" y="22"/>
                  </a:cxn>
                  <a:cxn ang="0">
                    <a:pos x="0" y="32"/>
                  </a:cxn>
                  <a:cxn ang="0">
                    <a:pos x="0" y="43"/>
                  </a:cxn>
                </a:cxnLst>
                <a:rect l="0" t="0" r="r" b="b"/>
                <a:pathLst>
                  <a:path w="52" h="65">
                    <a:moveTo>
                      <a:pt x="0" y="43"/>
                    </a:moveTo>
                    <a:lnTo>
                      <a:pt x="0" y="50"/>
                    </a:lnTo>
                    <a:lnTo>
                      <a:pt x="2" y="55"/>
                    </a:lnTo>
                    <a:lnTo>
                      <a:pt x="5" y="60"/>
                    </a:lnTo>
                    <a:lnTo>
                      <a:pt x="10" y="64"/>
                    </a:lnTo>
                    <a:lnTo>
                      <a:pt x="15" y="65"/>
                    </a:lnTo>
                    <a:lnTo>
                      <a:pt x="22" y="65"/>
                    </a:lnTo>
                    <a:lnTo>
                      <a:pt x="29" y="65"/>
                    </a:lnTo>
                    <a:lnTo>
                      <a:pt x="34" y="62"/>
                    </a:lnTo>
                    <a:lnTo>
                      <a:pt x="39" y="58"/>
                    </a:lnTo>
                    <a:lnTo>
                      <a:pt x="42" y="53"/>
                    </a:lnTo>
                    <a:lnTo>
                      <a:pt x="42" y="53"/>
                    </a:lnTo>
                    <a:lnTo>
                      <a:pt x="42" y="58"/>
                    </a:lnTo>
                    <a:lnTo>
                      <a:pt x="42" y="64"/>
                    </a:lnTo>
                    <a:lnTo>
                      <a:pt x="46" y="64"/>
                    </a:lnTo>
                    <a:lnTo>
                      <a:pt x="47" y="64"/>
                    </a:lnTo>
                    <a:lnTo>
                      <a:pt x="51" y="64"/>
                    </a:lnTo>
                    <a:lnTo>
                      <a:pt x="52" y="64"/>
                    </a:lnTo>
                    <a:lnTo>
                      <a:pt x="52" y="53"/>
                    </a:lnTo>
                    <a:lnTo>
                      <a:pt x="52" y="40"/>
                    </a:lnTo>
                    <a:lnTo>
                      <a:pt x="52" y="20"/>
                    </a:lnTo>
                    <a:lnTo>
                      <a:pt x="52" y="0"/>
                    </a:lnTo>
                    <a:lnTo>
                      <a:pt x="51" y="0"/>
                    </a:lnTo>
                    <a:lnTo>
                      <a:pt x="47" y="0"/>
                    </a:lnTo>
                    <a:lnTo>
                      <a:pt x="44" y="0"/>
                    </a:lnTo>
                    <a:lnTo>
                      <a:pt x="42" y="0"/>
                    </a:lnTo>
                    <a:lnTo>
                      <a:pt x="42" y="10"/>
                    </a:lnTo>
                    <a:lnTo>
                      <a:pt x="42" y="22"/>
                    </a:lnTo>
                    <a:lnTo>
                      <a:pt x="42" y="30"/>
                    </a:lnTo>
                    <a:lnTo>
                      <a:pt x="42" y="37"/>
                    </a:lnTo>
                    <a:lnTo>
                      <a:pt x="42" y="42"/>
                    </a:lnTo>
                    <a:lnTo>
                      <a:pt x="41" y="47"/>
                    </a:lnTo>
                    <a:lnTo>
                      <a:pt x="39" y="50"/>
                    </a:lnTo>
                    <a:lnTo>
                      <a:pt x="37" y="53"/>
                    </a:lnTo>
                    <a:lnTo>
                      <a:pt x="34" y="57"/>
                    </a:lnTo>
                    <a:lnTo>
                      <a:pt x="30" y="58"/>
                    </a:lnTo>
                    <a:lnTo>
                      <a:pt x="25" y="58"/>
                    </a:lnTo>
                    <a:lnTo>
                      <a:pt x="22" y="58"/>
                    </a:lnTo>
                    <a:lnTo>
                      <a:pt x="19" y="57"/>
                    </a:lnTo>
                    <a:lnTo>
                      <a:pt x="15" y="55"/>
                    </a:lnTo>
                    <a:lnTo>
                      <a:pt x="14" y="53"/>
                    </a:lnTo>
                    <a:lnTo>
                      <a:pt x="12" y="52"/>
                    </a:lnTo>
                    <a:lnTo>
                      <a:pt x="10" y="48"/>
                    </a:lnTo>
                    <a:lnTo>
                      <a:pt x="10" y="43"/>
                    </a:lnTo>
                    <a:lnTo>
                      <a:pt x="9" y="37"/>
                    </a:lnTo>
                    <a:lnTo>
                      <a:pt x="10" y="18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0" y="22"/>
                    </a:lnTo>
                    <a:lnTo>
                      <a:pt x="0" y="32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784" name="Freeform 576"/>
              <p:cNvSpPr>
                <a:spLocks/>
              </p:cNvSpPr>
              <p:nvPr/>
            </p:nvSpPr>
            <p:spPr bwMode="auto">
              <a:xfrm>
                <a:off x="2320" y="499"/>
                <a:ext cx="11" cy="103"/>
              </a:xfrm>
              <a:custGeom>
                <a:avLst/>
                <a:gdLst/>
                <a:ahLst/>
                <a:cxnLst>
                  <a:cxn ang="0">
                    <a:pos x="1" y="64"/>
                  </a:cxn>
                  <a:cxn ang="0">
                    <a:pos x="1" y="86"/>
                  </a:cxn>
                  <a:cxn ang="0">
                    <a:pos x="0" y="103"/>
                  </a:cxn>
                  <a:cxn ang="0">
                    <a:pos x="3" y="103"/>
                  </a:cxn>
                  <a:cxn ang="0">
                    <a:pos x="6" y="103"/>
                  </a:cxn>
                  <a:cxn ang="0">
                    <a:pos x="8" y="103"/>
                  </a:cxn>
                  <a:cxn ang="0">
                    <a:pos x="11" y="103"/>
                  </a:cxn>
                  <a:cxn ang="0">
                    <a:pos x="11" y="86"/>
                  </a:cxn>
                  <a:cxn ang="0">
                    <a:pos x="10" y="64"/>
                  </a:cxn>
                  <a:cxn ang="0">
                    <a:pos x="10" y="40"/>
                  </a:cxn>
                  <a:cxn ang="0">
                    <a:pos x="11" y="19"/>
                  </a:cxn>
                  <a:cxn ang="0">
                    <a:pos x="11" y="0"/>
                  </a:cxn>
                  <a:cxn ang="0">
                    <a:pos x="8" y="2"/>
                  </a:cxn>
                  <a:cxn ang="0">
                    <a:pos x="6" y="2"/>
                  </a:cxn>
                  <a:cxn ang="0">
                    <a:pos x="3" y="2"/>
                  </a:cxn>
                  <a:cxn ang="0">
                    <a:pos x="0" y="0"/>
                  </a:cxn>
                  <a:cxn ang="0">
                    <a:pos x="1" y="19"/>
                  </a:cxn>
                  <a:cxn ang="0">
                    <a:pos x="1" y="40"/>
                  </a:cxn>
                  <a:cxn ang="0">
                    <a:pos x="1" y="64"/>
                  </a:cxn>
                </a:cxnLst>
                <a:rect l="0" t="0" r="r" b="b"/>
                <a:pathLst>
                  <a:path w="11" h="103">
                    <a:moveTo>
                      <a:pt x="1" y="64"/>
                    </a:moveTo>
                    <a:lnTo>
                      <a:pt x="1" y="86"/>
                    </a:lnTo>
                    <a:lnTo>
                      <a:pt x="0" y="103"/>
                    </a:lnTo>
                    <a:lnTo>
                      <a:pt x="3" y="103"/>
                    </a:lnTo>
                    <a:lnTo>
                      <a:pt x="6" y="103"/>
                    </a:lnTo>
                    <a:lnTo>
                      <a:pt x="8" y="103"/>
                    </a:lnTo>
                    <a:lnTo>
                      <a:pt x="11" y="103"/>
                    </a:lnTo>
                    <a:lnTo>
                      <a:pt x="11" y="86"/>
                    </a:lnTo>
                    <a:lnTo>
                      <a:pt x="10" y="64"/>
                    </a:lnTo>
                    <a:lnTo>
                      <a:pt x="10" y="40"/>
                    </a:lnTo>
                    <a:lnTo>
                      <a:pt x="11" y="19"/>
                    </a:lnTo>
                    <a:lnTo>
                      <a:pt x="11" y="0"/>
                    </a:lnTo>
                    <a:lnTo>
                      <a:pt x="8" y="2"/>
                    </a:lnTo>
                    <a:lnTo>
                      <a:pt x="6" y="2"/>
                    </a:lnTo>
                    <a:lnTo>
                      <a:pt x="3" y="2"/>
                    </a:lnTo>
                    <a:lnTo>
                      <a:pt x="0" y="0"/>
                    </a:lnTo>
                    <a:lnTo>
                      <a:pt x="1" y="19"/>
                    </a:lnTo>
                    <a:lnTo>
                      <a:pt x="1" y="40"/>
                    </a:lnTo>
                    <a:lnTo>
                      <a:pt x="1" y="6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785" name="Freeform 577"/>
              <p:cNvSpPr>
                <a:spLocks noEditPoints="1"/>
              </p:cNvSpPr>
              <p:nvPr/>
            </p:nvSpPr>
            <p:spPr bwMode="auto">
              <a:xfrm>
                <a:off x="2350" y="536"/>
                <a:ext cx="55" cy="67"/>
              </a:xfrm>
              <a:custGeom>
                <a:avLst/>
                <a:gdLst/>
                <a:ahLst/>
                <a:cxnLst>
                  <a:cxn ang="0">
                    <a:pos x="6" y="15"/>
                  </a:cxn>
                  <a:cxn ang="0">
                    <a:pos x="15" y="8"/>
                  </a:cxn>
                  <a:cxn ang="0">
                    <a:pos x="23" y="5"/>
                  </a:cxn>
                  <a:cxn ang="0">
                    <a:pos x="32" y="8"/>
                  </a:cxn>
                  <a:cxn ang="0">
                    <a:pos x="37" y="17"/>
                  </a:cxn>
                  <a:cxn ang="0">
                    <a:pos x="38" y="25"/>
                  </a:cxn>
                  <a:cxn ang="0">
                    <a:pos x="37" y="27"/>
                  </a:cxn>
                  <a:cxn ang="0">
                    <a:pos x="32" y="30"/>
                  </a:cxn>
                  <a:cxn ang="0">
                    <a:pos x="18" y="32"/>
                  </a:cxn>
                  <a:cxn ang="0">
                    <a:pos x="6" y="37"/>
                  </a:cxn>
                  <a:cxn ang="0">
                    <a:pos x="0" y="45"/>
                  </a:cxn>
                  <a:cxn ang="0">
                    <a:pos x="0" y="55"/>
                  </a:cxn>
                  <a:cxn ang="0">
                    <a:pos x="5" y="64"/>
                  </a:cxn>
                  <a:cxn ang="0">
                    <a:pos x="17" y="67"/>
                  </a:cxn>
                  <a:cxn ang="0">
                    <a:pos x="28" y="66"/>
                  </a:cxn>
                  <a:cxn ang="0">
                    <a:pos x="38" y="57"/>
                  </a:cxn>
                  <a:cxn ang="0">
                    <a:pos x="40" y="64"/>
                  </a:cxn>
                  <a:cxn ang="0">
                    <a:pos x="47" y="66"/>
                  </a:cxn>
                  <a:cxn ang="0">
                    <a:pos x="55" y="64"/>
                  </a:cxn>
                  <a:cxn ang="0">
                    <a:pos x="53" y="62"/>
                  </a:cxn>
                  <a:cxn ang="0">
                    <a:pos x="50" y="60"/>
                  </a:cxn>
                  <a:cxn ang="0">
                    <a:pos x="48" y="55"/>
                  </a:cxn>
                  <a:cxn ang="0">
                    <a:pos x="48" y="35"/>
                  </a:cxn>
                  <a:cxn ang="0">
                    <a:pos x="47" y="15"/>
                  </a:cxn>
                  <a:cxn ang="0">
                    <a:pos x="42" y="5"/>
                  </a:cxn>
                  <a:cxn ang="0">
                    <a:pos x="33" y="0"/>
                  </a:cxn>
                  <a:cxn ang="0">
                    <a:pos x="25" y="0"/>
                  </a:cxn>
                  <a:cxn ang="0">
                    <a:pos x="20" y="2"/>
                  </a:cxn>
                  <a:cxn ang="0">
                    <a:pos x="11" y="3"/>
                  </a:cxn>
                  <a:cxn ang="0">
                    <a:pos x="6" y="15"/>
                  </a:cxn>
                  <a:cxn ang="0">
                    <a:pos x="38" y="52"/>
                  </a:cxn>
                  <a:cxn ang="0">
                    <a:pos x="32" y="59"/>
                  </a:cxn>
                  <a:cxn ang="0">
                    <a:pos x="22" y="62"/>
                  </a:cxn>
                  <a:cxn ang="0">
                    <a:pos x="15" y="59"/>
                  </a:cxn>
                  <a:cxn ang="0">
                    <a:pos x="11" y="54"/>
                  </a:cxn>
                  <a:cxn ang="0">
                    <a:pos x="11" y="44"/>
                  </a:cxn>
                  <a:cxn ang="0">
                    <a:pos x="17" y="39"/>
                  </a:cxn>
                  <a:cxn ang="0">
                    <a:pos x="25" y="35"/>
                  </a:cxn>
                  <a:cxn ang="0">
                    <a:pos x="35" y="34"/>
                  </a:cxn>
                </a:cxnLst>
                <a:rect l="0" t="0" r="r" b="b"/>
                <a:pathLst>
                  <a:path w="55" h="67">
                    <a:moveTo>
                      <a:pt x="6" y="15"/>
                    </a:moveTo>
                    <a:lnTo>
                      <a:pt x="6" y="15"/>
                    </a:lnTo>
                    <a:lnTo>
                      <a:pt x="10" y="12"/>
                    </a:lnTo>
                    <a:lnTo>
                      <a:pt x="15" y="8"/>
                    </a:lnTo>
                    <a:lnTo>
                      <a:pt x="18" y="7"/>
                    </a:lnTo>
                    <a:lnTo>
                      <a:pt x="23" y="5"/>
                    </a:lnTo>
                    <a:lnTo>
                      <a:pt x="28" y="7"/>
                    </a:lnTo>
                    <a:lnTo>
                      <a:pt x="32" y="8"/>
                    </a:lnTo>
                    <a:lnTo>
                      <a:pt x="35" y="10"/>
                    </a:lnTo>
                    <a:lnTo>
                      <a:pt x="37" y="17"/>
                    </a:lnTo>
                    <a:lnTo>
                      <a:pt x="38" y="24"/>
                    </a:lnTo>
                    <a:lnTo>
                      <a:pt x="38" y="25"/>
                    </a:lnTo>
                    <a:lnTo>
                      <a:pt x="38" y="27"/>
                    </a:lnTo>
                    <a:lnTo>
                      <a:pt x="37" y="27"/>
                    </a:lnTo>
                    <a:lnTo>
                      <a:pt x="35" y="29"/>
                    </a:lnTo>
                    <a:lnTo>
                      <a:pt x="32" y="30"/>
                    </a:lnTo>
                    <a:lnTo>
                      <a:pt x="27" y="30"/>
                    </a:lnTo>
                    <a:lnTo>
                      <a:pt x="18" y="32"/>
                    </a:lnTo>
                    <a:lnTo>
                      <a:pt x="11" y="34"/>
                    </a:lnTo>
                    <a:lnTo>
                      <a:pt x="6" y="37"/>
                    </a:lnTo>
                    <a:lnTo>
                      <a:pt x="3" y="40"/>
                    </a:lnTo>
                    <a:lnTo>
                      <a:pt x="0" y="45"/>
                    </a:lnTo>
                    <a:lnTo>
                      <a:pt x="0" y="50"/>
                    </a:lnTo>
                    <a:lnTo>
                      <a:pt x="0" y="55"/>
                    </a:lnTo>
                    <a:lnTo>
                      <a:pt x="1" y="60"/>
                    </a:lnTo>
                    <a:lnTo>
                      <a:pt x="5" y="64"/>
                    </a:lnTo>
                    <a:lnTo>
                      <a:pt x="11" y="67"/>
                    </a:lnTo>
                    <a:lnTo>
                      <a:pt x="17" y="67"/>
                    </a:lnTo>
                    <a:lnTo>
                      <a:pt x="23" y="67"/>
                    </a:lnTo>
                    <a:lnTo>
                      <a:pt x="28" y="66"/>
                    </a:lnTo>
                    <a:lnTo>
                      <a:pt x="33" y="62"/>
                    </a:lnTo>
                    <a:lnTo>
                      <a:pt x="38" y="57"/>
                    </a:lnTo>
                    <a:lnTo>
                      <a:pt x="38" y="60"/>
                    </a:lnTo>
                    <a:lnTo>
                      <a:pt x="40" y="64"/>
                    </a:lnTo>
                    <a:lnTo>
                      <a:pt x="43" y="66"/>
                    </a:lnTo>
                    <a:lnTo>
                      <a:pt x="47" y="66"/>
                    </a:lnTo>
                    <a:lnTo>
                      <a:pt x="52" y="66"/>
                    </a:lnTo>
                    <a:lnTo>
                      <a:pt x="55" y="64"/>
                    </a:lnTo>
                    <a:lnTo>
                      <a:pt x="55" y="60"/>
                    </a:lnTo>
                    <a:lnTo>
                      <a:pt x="53" y="62"/>
                    </a:lnTo>
                    <a:lnTo>
                      <a:pt x="53" y="62"/>
                    </a:lnTo>
                    <a:lnTo>
                      <a:pt x="50" y="60"/>
                    </a:lnTo>
                    <a:lnTo>
                      <a:pt x="48" y="59"/>
                    </a:lnTo>
                    <a:lnTo>
                      <a:pt x="48" y="55"/>
                    </a:lnTo>
                    <a:lnTo>
                      <a:pt x="47" y="52"/>
                    </a:lnTo>
                    <a:lnTo>
                      <a:pt x="48" y="35"/>
                    </a:lnTo>
                    <a:lnTo>
                      <a:pt x="48" y="20"/>
                    </a:lnTo>
                    <a:lnTo>
                      <a:pt x="47" y="15"/>
                    </a:lnTo>
                    <a:lnTo>
                      <a:pt x="45" y="10"/>
                    </a:lnTo>
                    <a:lnTo>
                      <a:pt x="42" y="5"/>
                    </a:lnTo>
                    <a:lnTo>
                      <a:pt x="38" y="3"/>
                    </a:lnTo>
                    <a:lnTo>
                      <a:pt x="33" y="0"/>
                    </a:lnTo>
                    <a:lnTo>
                      <a:pt x="27" y="0"/>
                    </a:lnTo>
                    <a:lnTo>
                      <a:pt x="25" y="0"/>
                    </a:lnTo>
                    <a:lnTo>
                      <a:pt x="22" y="0"/>
                    </a:lnTo>
                    <a:lnTo>
                      <a:pt x="20" y="2"/>
                    </a:lnTo>
                    <a:lnTo>
                      <a:pt x="17" y="2"/>
                    </a:lnTo>
                    <a:lnTo>
                      <a:pt x="11" y="3"/>
                    </a:lnTo>
                    <a:lnTo>
                      <a:pt x="6" y="8"/>
                    </a:lnTo>
                    <a:lnTo>
                      <a:pt x="6" y="15"/>
                    </a:lnTo>
                    <a:close/>
                    <a:moveTo>
                      <a:pt x="38" y="32"/>
                    </a:moveTo>
                    <a:lnTo>
                      <a:pt x="38" y="52"/>
                    </a:lnTo>
                    <a:lnTo>
                      <a:pt x="35" y="55"/>
                    </a:lnTo>
                    <a:lnTo>
                      <a:pt x="32" y="59"/>
                    </a:lnTo>
                    <a:lnTo>
                      <a:pt x="27" y="62"/>
                    </a:lnTo>
                    <a:lnTo>
                      <a:pt x="22" y="62"/>
                    </a:lnTo>
                    <a:lnTo>
                      <a:pt x="18" y="62"/>
                    </a:lnTo>
                    <a:lnTo>
                      <a:pt x="15" y="59"/>
                    </a:lnTo>
                    <a:lnTo>
                      <a:pt x="13" y="57"/>
                    </a:lnTo>
                    <a:lnTo>
                      <a:pt x="11" y="54"/>
                    </a:lnTo>
                    <a:lnTo>
                      <a:pt x="11" y="49"/>
                    </a:lnTo>
                    <a:lnTo>
                      <a:pt x="11" y="44"/>
                    </a:lnTo>
                    <a:lnTo>
                      <a:pt x="13" y="40"/>
                    </a:lnTo>
                    <a:lnTo>
                      <a:pt x="17" y="39"/>
                    </a:lnTo>
                    <a:lnTo>
                      <a:pt x="22" y="37"/>
                    </a:lnTo>
                    <a:lnTo>
                      <a:pt x="25" y="35"/>
                    </a:lnTo>
                    <a:lnTo>
                      <a:pt x="30" y="34"/>
                    </a:lnTo>
                    <a:lnTo>
                      <a:pt x="35" y="34"/>
                    </a:lnTo>
                    <a:lnTo>
                      <a:pt x="38" y="3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786" name="Freeform 578"/>
              <p:cNvSpPr>
                <a:spLocks/>
              </p:cNvSpPr>
              <p:nvPr/>
            </p:nvSpPr>
            <p:spPr bwMode="auto">
              <a:xfrm>
                <a:off x="2415" y="519"/>
                <a:ext cx="34" cy="84"/>
              </a:xfrm>
              <a:custGeom>
                <a:avLst/>
                <a:gdLst/>
                <a:ahLst/>
                <a:cxnLst>
                  <a:cxn ang="0">
                    <a:pos x="7" y="5"/>
                  </a:cxn>
                  <a:cxn ang="0">
                    <a:pos x="9" y="14"/>
                  </a:cxn>
                  <a:cxn ang="0">
                    <a:pos x="9" y="20"/>
                  </a:cxn>
                  <a:cxn ang="0">
                    <a:pos x="5" y="20"/>
                  </a:cxn>
                  <a:cxn ang="0">
                    <a:pos x="0" y="20"/>
                  </a:cxn>
                  <a:cxn ang="0">
                    <a:pos x="0" y="22"/>
                  </a:cxn>
                  <a:cxn ang="0">
                    <a:pos x="0" y="22"/>
                  </a:cxn>
                  <a:cxn ang="0">
                    <a:pos x="0" y="24"/>
                  </a:cxn>
                  <a:cxn ang="0">
                    <a:pos x="0" y="25"/>
                  </a:cxn>
                  <a:cxn ang="0">
                    <a:pos x="4" y="25"/>
                  </a:cxn>
                  <a:cxn ang="0">
                    <a:pos x="9" y="25"/>
                  </a:cxn>
                  <a:cxn ang="0">
                    <a:pos x="7" y="51"/>
                  </a:cxn>
                  <a:cxn ang="0">
                    <a:pos x="7" y="67"/>
                  </a:cxn>
                  <a:cxn ang="0">
                    <a:pos x="9" y="74"/>
                  </a:cxn>
                  <a:cxn ang="0">
                    <a:pos x="10" y="79"/>
                  </a:cxn>
                  <a:cxn ang="0">
                    <a:pos x="14" y="83"/>
                  </a:cxn>
                  <a:cxn ang="0">
                    <a:pos x="17" y="84"/>
                  </a:cxn>
                  <a:cxn ang="0">
                    <a:pos x="24" y="84"/>
                  </a:cxn>
                  <a:cxn ang="0">
                    <a:pos x="29" y="84"/>
                  </a:cxn>
                  <a:cxn ang="0">
                    <a:pos x="34" y="83"/>
                  </a:cxn>
                  <a:cxn ang="0">
                    <a:pos x="34" y="79"/>
                  </a:cxn>
                  <a:cxn ang="0">
                    <a:pos x="30" y="81"/>
                  </a:cxn>
                  <a:cxn ang="0">
                    <a:pos x="27" y="81"/>
                  </a:cxn>
                  <a:cxn ang="0">
                    <a:pos x="24" y="79"/>
                  </a:cxn>
                  <a:cxn ang="0">
                    <a:pos x="22" y="79"/>
                  </a:cxn>
                  <a:cxn ang="0">
                    <a:pos x="20" y="76"/>
                  </a:cxn>
                  <a:cxn ang="0">
                    <a:pos x="19" y="74"/>
                  </a:cxn>
                  <a:cxn ang="0">
                    <a:pos x="17" y="71"/>
                  </a:cxn>
                  <a:cxn ang="0">
                    <a:pos x="17" y="67"/>
                  </a:cxn>
                  <a:cxn ang="0">
                    <a:pos x="17" y="64"/>
                  </a:cxn>
                  <a:cxn ang="0">
                    <a:pos x="17" y="61"/>
                  </a:cxn>
                  <a:cxn ang="0">
                    <a:pos x="17" y="49"/>
                  </a:cxn>
                  <a:cxn ang="0">
                    <a:pos x="17" y="39"/>
                  </a:cxn>
                  <a:cxn ang="0">
                    <a:pos x="17" y="34"/>
                  </a:cxn>
                  <a:cxn ang="0">
                    <a:pos x="19" y="29"/>
                  </a:cxn>
                  <a:cxn ang="0">
                    <a:pos x="19" y="27"/>
                  </a:cxn>
                  <a:cxn ang="0">
                    <a:pos x="19" y="25"/>
                  </a:cxn>
                  <a:cxn ang="0">
                    <a:pos x="24" y="25"/>
                  </a:cxn>
                  <a:cxn ang="0">
                    <a:pos x="32" y="25"/>
                  </a:cxn>
                  <a:cxn ang="0">
                    <a:pos x="32" y="24"/>
                  </a:cxn>
                  <a:cxn ang="0">
                    <a:pos x="32" y="24"/>
                  </a:cxn>
                  <a:cxn ang="0">
                    <a:pos x="32" y="22"/>
                  </a:cxn>
                  <a:cxn ang="0">
                    <a:pos x="32" y="20"/>
                  </a:cxn>
                  <a:cxn ang="0">
                    <a:pos x="25" y="20"/>
                  </a:cxn>
                  <a:cxn ang="0">
                    <a:pos x="22" y="20"/>
                  </a:cxn>
                  <a:cxn ang="0">
                    <a:pos x="19" y="20"/>
                  </a:cxn>
                  <a:cxn ang="0">
                    <a:pos x="19" y="10"/>
                  </a:cxn>
                  <a:cxn ang="0">
                    <a:pos x="19" y="0"/>
                  </a:cxn>
                  <a:cxn ang="0">
                    <a:pos x="19" y="0"/>
                  </a:cxn>
                  <a:cxn ang="0">
                    <a:pos x="7" y="5"/>
                  </a:cxn>
                </a:cxnLst>
                <a:rect l="0" t="0" r="r" b="b"/>
                <a:pathLst>
                  <a:path w="34" h="84">
                    <a:moveTo>
                      <a:pt x="7" y="5"/>
                    </a:moveTo>
                    <a:lnTo>
                      <a:pt x="9" y="14"/>
                    </a:lnTo>
                    <a:lnTo>
                      <a:pt x="9" y="20"/>
                    </a:lnTo>
                    <a:lnTo>
                      <a:pt x="5" y="20"/>
                    </a:lnTo>
                    <a:lnTo>
                      <a:pt x="0" y="20"/>
                    </a:lnTo>
                    <a:lnTo>
                      <a:pt x="0" y="22"/>
                    </a:lnTo>
                    <a:lnTo>
                      <a:pt x="0" y="22"/>
                    </a:lnTo>
                    <a:lnTo>
                      <a:pt x="0" y="24"/>
                    </a:lnTo>
                    <a:lnTo>
                      <a:pt x="0" y="25"/>
                    </a:lnTo>
                    <a:lnTo>
                      <a:pt x="4" y="25"/>
                    </a:lnTo>
                    <a:lnTo>
                      <a:pt x="9" y="25"/>
                    </a:lnTo>
                    <a:lnTo>
                      <a:pt x="7" y="51"/>
                    </a:lnTo>
                    <a:lnTo>
                      <a:pt x="7" y="67"/>
                    </a:lnTo>
                    <a:lnTo>
                      <a:pt x="9" y="74"/>
                    </a:lnTo>
                    <a:lnTo>
                      <a:pt x="10" y="79"/>
                    </a:lnTo>
                    <a:lnTo>
                      <a:pt x="14" y="83"/>
                    </a:lnTo>
                    <a:lnTo>
                      <a:pt x="17" y="84"/>
                    </a:lnTo>
                    <a:lnTo>
                      <a:pt x="24" y="84"/>
                    </a:lnTo>
                    <a:lnTo>
                      <a:pt x="29" y="84"/>
                    </a:lnTo>
                    <a:lnTo>
                      <a:pt x="34" y="83"/>
                    </a:lnTo>
                    <a:lnTo>
                      <a:pt x="34" y="79"/>
                    </a:lnTo>
                    <a:lnTo>
                      <a:pt x="30" y="81"/>
                    </a:lnTo>
                    <a:lnTo>
                      <a:pt x="27" y="81"/>
                    </a:lnTo>
                    <a:lnTo>
                      <a:pt x="24" y="79"/>
                    </a:lnTo>
                    <a:lnTo>
                      <a:pt x="22" y="79"/>
                    </a:lnTo>
                    <a:lnTo>
                      <a:pt x="20" y="76"/>
                    </a:lnTo>
                    <a:lnTo>
                      <a:pt x="19" y="74"/>
                    </a:lnTo>
                    <a:lnTo>
                      <a:pt x="17" y="71"/>
                    </a:lnTo>
                    <a:lnTo>
                      <a:pt x="17" y="67"/>
                    </a:lnTo>
                    <a:lnTo>
                      <a:pt x="17" y="64"/>
                    </a:lnTo>
                    <a:lnTo>
                      <a:pt x="17" y="61"/>
                    </a:lnTo>
                    <a:lnTo>
                      <a:pt x="17" y="49"/>
                    </a:lnTo>
                    <a:lnTo>
                      <a:pt x="17" y="39"/>
                    </a:lnTo>
                    <a:lnTo>
                      <a:pt x="17" y="34"/>
                    </a:lnTo>
                    <a:lnTo>
                      <a:pt x="19" y="29"/>
                    </a:lnTo>
                    <a:lnTo>
                      <a:pt x="19" y="27"/>
                    </a:lnTo>
                    <a:lnTo>
                      <a:pt x="19" y="25"/>
                    </a:lnTo>
                    <a:lnTo>
                      <a:pt x="24" y="25"/>
                    </a:lnTo>
                    <a:lnTo>
                      <a:pt x="32" y="25"/>
                    </a:lnTo>
                    <a:lnTo>
                      <a:pt x="32" y="24"/>
                    </a:lnTo>
                    <a:lnTo>
                      <a:pt x="32" y="24"/>
                    </a:lnTo>
                    <a:lnTo>
                      <a:pt x="32" y="22"/>
                    </a:lnTo>
                    <a:lnTo>
                      <a:pt x="32" y="20"/>
                    </a:lnTo>
                    <a:lnTo>
                      <a:pt x="25" y="20"/>
                    </a:lnTo>
                    <a:lnTo>
                      <a:pt x="22" y="20"/>
                    </a:lnTo>
                    <a:lnTo>
                      <a:pt x="19" y="20"/>
                    </a:lnTo>
                    <a:lnTo>
                      <a:pt x="19" y="10"/>
                    </a:lnTo>
                    <a:lnTo>
                      <a:pt x="19" y="0"/>
                    </a:lnTo>
                    <a:lnTo>
                      <a:pt x="19" y="0"/>
                    </a:lnTo>
                    <a:lnTo>
                      <a:pt x="7" y="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787" name="Freeform 579"/>
              <p:cNvSpPr>
                <a:spLocks noEditPoints="1"/>
              </p:cNvSpPr>
              <p:nvPr/>
            </p:nvSpPr>
            <p:spPr bwMode="auto">
              <a:xfrm>
                <a:off x="2461" y="508"/>
                <a:ext cx="13" cy="94"/>
              </a:xfrm>
              <a:custGeom>
                <a:avLst/>
                <a:gdLst/>
                <a:ahLst/>
                <a:cxnLst>
                  <a:cxn ang="0">
                    <a:pos x="1" y="68"/>
                  </a:cxn>
                  <a:cxn ang="0">
                    <a:pos x="1" y="82"/>
                  </a:cxn>
                  <a:cxn ang="0">
                    <a:pos x="1" y="94"/>
                  </a:cxn>
                  <a:cxn ang="0">
                    <a:pos x="3" y="94"/>
                  </a:cxn>
                  <a:cxn ang="0">
                    <a:pos x="6" y="94"/>
                  </a:cxn>
                  <a:cxn ang="0">
                    <a:pos x="10" y="94"/>
                  </a:cxn>
                  <a:cxn ang="0">
                    <a:pos x="11" y="94"/>
                  </a:cxn>
                  <a:cxn ang="0">
                    <a:pos x="11" y="82"/>
                  </a:cxn>
                  <a:cxn ang="0">
                    <a:pos x="11" y="68"/>
                  </a:cxn>
                  <a:cxn ang="0">
                    <a:pos x="11" y="55"/>
                  </a:cxn>
                  <a:cxn ang="0">
                    <a:pos x="11" y="41"/>
                  </a:cxn>
                  <a:cxn ang="0">
                    <a:pos x="11" y="30"/>
                  </a:cxn>
                  <a:cxn ang="0">
                    <a:pos x="10" y="30"/>
                  </a:cxn>
                  <a:cxn ang="0">
                    <a:pos x="6" y="30"/>
                  </a:cxn>
                  <a:cxn ang="0">
                    <a:pos x="3" y="30"/>
                  </a:cxn>
                  <a:cxn ang="0">
                    <a:pos x="1" y="30"/>
                  </a:cxn>
                  <a:cxn ang="0">
                    <a:pos x="1" y="41"/>
                  </a:cxn>
                  <a:cxn ang="0">
                    <a:pos x="1" y="55"/>
                  </a:cxn>
                  <a:cxn ang="0">
                    <a:pos x="1" y="68"/>
                  </a:cxn>
                  <a:cxn ang="0">
                    <a:pos x="0" y="6"/>
                  </a:cxn>
                  <a:cxn ang="0">
                    <a:pos x="0" y="8"/>
                  </a:cxn>
                  <a:cxn ang="0">
                    <a:pos x="1" y="11"/>
                  </a:cxn>
                  <a:cxn ang="0">
                    <a:pos x="5" y="13"/>
                  </a:cxn>
                  <a:cxn ang="0">
                    <a:pos x="6" y="13"/>
                  </a:cxn>
                  <a:cxn ang="0">
                    <a:pos x="10" y="13"/>
                  </a:cxn>
                  <a:cxn ang="0">
                    <a:pos x="11" y="11"/>
                  </a:cxn>
                  <a:cxn ang="0">
                    <a:pos x="13" y="8"/>
                  </a:cxn>
                  <a:cxn ang="0">
                    <a:pos x="13" y="6"/>
                  </a:cxn>
                  <a:cxn ang="0">
                    <a:pos x="13" y="3"/>
                  </a:cxn>
                  <a:cxn ang="0">
                    <a:pos x="11" y="1"/>
                  </a:cxn>
                  <a:cxn ang="0">
                    <a:pos x="10" y="0"/>
                  </a:cxn>
                  <a:cxn ang="0">
                    <a:pos x="6" y="0"/>
                  </a:cxn>
                  <a:cxn ang="0">
                    <a:pos x="5" y="0"/>
                  </a:cxn>
                  <a:cxn ang="0">
                    <a:pos x="1" y="1"/>
                  </a:cxn>
                  <a:cxn ang="0">
                    <a:pos x="0" y="3"/>
                  </a:cxn>
                  <a:cxn ang="0">
                    <a:pos x="0" y="6"/>
                  </a:cxn>
                </a:cxnLst>
                <a:rect l="0" t="0" r="r" b="b"/>
                <a:pathLst>
                  <a:path w="13" h="94">
                    <a:moveTo>
                      <a:pt x="1" y="68"/>
                    </a:moveTo>
                    <a:lnTo>
                      <a:pt x="1" y="82"/>
                    </a:lnTo>
                    <a:lnTo>
                      <a:pt x="1" y="94"/>
                    </a:lnTo>
                    <a:lnTo>
                      <a:pt x="3" y="94"/>
                    </a:lnTo>
                    <a:lnTo>
                      <a:pt x="6" y="94"/>
                    </a:lnTo>
                    <a:lnTo>
                      <a:pt x="10" y="94"/>
                    </a:lnTo>
                    <a:lnTo>
                      <a:pt x="11" y="94"/>
                    </a:lnTo>
                    <a:lnTo>
                      <a:pt x="11" y="82"/>
                    </a:lnTo>
                    <a:lnTo>
                      <a:pt x="11" y="68"/>
                    </a:lnTo>
                    <a:lnTo>
                      <a:pt x="11" y="55"/>
                    </a:lnTo>
                    <a:lnTo>
                      <a:pt x="11" y="41"/>
                    </a:lnTo>
                    <a:lnTo>
                      <a:pt x="11" y="30"/>
                    </a:lnTo>
                    <a:lnTo>
                      <a:pt x="10" y="30"/>
                    </a:lnTo>
                    <a:lnTo>
                      <a:pt x="6" y="30"/>
                    </a:lnTo>
                    <a:lnTo>
                      <a:pt x="3" y="30"/>
                    </a:lnTo>
                    <a:lnTo>
                      <a:pt x="1" y="30"/>
                    </a:lnTo>
                    <a:lnTo>
                      <a:pt x="1" y="41"/>
                    </a:lnTo>
                    <a:lnTo>
                      <a:pt x="1" y="55"/>
                    </a:lnTo>
                    <a:lnTo>
                      <a:pt x="1" y="68"/>
                    </a:lnTo>
                    <a:close/>
                    <a:moveTo>
                      <a:pt x="0" y="6"/>
                    </a:moveTo>
                    <a:lnTo>
                      <a:pt x="0" y="8"/>
                    </a:lnTo>
                    <a:lnTo>
                      <a:pt x="1" y="11"/>
                    </a:lnTo>
                    <a:lnTo>
                      <a:pt x="5" y="13"/>
                    </a:lnTo>
                    <a:lnTo>
                      <a:pt x="6" y="13"/>
                    </a:lnTo>
                    <a:lnTo>
                      <a:pt x="10" y="13"/>
                    </a:lnTo>
                    <a:lnTo>
                      <a:pt x="11" y="11"/>
                    </a:lnTo>
                    <a:lnTo>
                      <a:pt x="13" y="8"/>
                    </a:lnTo>
                    <a:lnTo>
                      <a:pt x="13" y="6"/>
                    </a:lnTo>
                    <a:lnTo>
                      <a:pt x="13" y="3"/>
                    </a:lnTo>
                    <a:lnTo>
                      <a:pt x="11" y="1"/>
                    </a:lnTo>
                    <a:lnTo>
                      <a:pt x="10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1" y="1"/>
                    </a:lnTo>
                    <a:lnTo>
                      <a:pt x="0" y="3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788" name="Freeform 580"/>
              <p:cNvSpPr>
                <a:spLocks noEditPoints="1"/>
              </p:cNvSpPr>
              <p:nvPr/>
            </p:nvSpPr>
            <p:spPr bwMode="auto">
              <a:xfrm>
                <a:off x="2491" y="536"/>
                <a:ext cx="64" cy="67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0" y="42"/>
                  </a:cxn>
                  <a:cxn ang="0">
                    <a:pos x="3" y="50"/>
                  </a:cxn>
                  <a:cxn ang="0">
                    <a:pos x="5" y="55"/>
                  </a:cxn>
                  <a:cxn ang="0">
                    <a:pos x="10" y="60"/>
                  </a:cxn>
                  <a:cxn ang="0">
                    <a:pos x="17" y="64"/>
                  </a:cxn>
                  <a:cxn ang="0">
                    <a:pos x="23" y="67"/>
                  </a:cxn>
                  <a:cxn ang="0">
                    <a:pos x="32" y="67"/>
                  </a:cxn>
                  <a:cxn ang="0">
                    <a:pos x="40" y="67"/>
                  </a:cxn>
                  <a:cxn ang="0">
                    <a:pos x="47" y="64"/>
                  </a:cxn>
                  <a:cxn ang="0">
                    <a:pos x="53" y="60"/>
                  </a:cxn>
                  <a:cxn ang="0">
                    <a:pos x="57" y="55"/>
                  </a:cxn>
                  <a:cxn ang="0">
                    <a:pos x="60" y="50"/>
                  </a:cxn>
                  <a:cxn ang="0">
                    <a:pos x="62" y="42"/>
                  </a:cxn>
                  <a:cxn ang="0">
                    <a:pos x="64" y="34"/>
                  </a:cxn>
                  <a:cxn ang="0">
                    <a:pos x="62" y="25"/>
                  </a:cxn>
                  <a:cxn ang="0">
                    <a:pos x="60" y="19"/>
                  </a:cxn>
                  <a:cxn ang="0">
                    <a:pos x="57" y="12"/>
                  </a:cxn>
                  <a:cxn ang="0">
                    <a:pos x="53" y="8"/>
                  </a:cxn>
                  <a:cxn ang="0">
                    <a:pos x="47" y="3"/>
                  </a:cxn>
                  <a:cxn ang="0">
                    <a:pos x="40" y="2"/>
                  </a:cxn>
                  <a:cxn ang="0">
                    <a:pos x="32" y="0"/>
                  </a:cxn>
                  <a:cxn ang="0">
                    <a:pos x="23" y="2"/>
                  </a:cxn>
                  <a:cxn ang="0">
                    <a:pos x="17" y="3"/>
                  </a:cxn>
                  <a:cxn ang="0">
                    <a:pos x="10" y="8"/>
                  </a:cxn>
                  <a:cxn ang="0">
                    <a:pos x="5" y="12"/>
                  </a:cxn>
                  <a:cxn ang="0">
                    <a:pos x="3" y="19"/>
                  </a:cxn>
                  <a:cxn ang="0">
                    <a:pos x="0" y="25"/>
                  </a:cxn>
                  <a:cxn ang="0">
                    <a:pos x="0" y="34"/>
                  </a:cxn>
                  <a:cxn ang="0">
                    <a:pos x="11" y="34"/>
                  </a:cxn>
                  <a:cxn ang="0">
                    <a:pos x="11" y="27"/>
                  </a:cxn>
                  <a:cxn ang="0">
                    <a:pos x="13" y="20"/>
                  </a:cxn>
                  <a:cxn ang="0">
                    <a:pos x="15" y="13"/>
                  </a:cxn>
                  <a:cxn ang="0">
                    <a:pos x="18" y="10"/>
                  </a:cxn>
                  <a:cxn ang="0">
                    <a:pos x="22" y="7"/>
                  </a:cxn>
                  <a:cxn ang="0">
                    <a:pos x="27" y="5"/>
                  </a:cxn>
                  <a:cxn ang="0">
                    <a:pos x="32" y="5"/>
                  </a:cxn>
                  <a:cxn ang="0">
                    <a:pos x="38" y="5"/>
                  </a:cxn>
                  <a:cxn ang="0">
                    <a:pos x="43" y="8"/>
                  </a:cxn>
                  <a:cxn ang="0">
                    <a:pos x="47" y="13"/>
                  </a:cxn>
                  <a:cxn ang="0">
                    <a:pos x="50" y="20"/>
                  </a:cxn>
                  <a:cxn ang="0">
                    <a:pos x="52" y="27"/>
                  </a:cxn>
                  <a:cxn ang="0">
                    <a:pos x="52" y="34"/>
                  </a:cxn>
                  <a:cxn ang="0">
                    <a:pos x="52" y="42"/>
                  </a:cxn>
                  <a:cxn ang="0">
                    <a:pos x="50" y="49"/>
                  </a:cxn>
                  <a:cxn ang="0">
                    <a:pos x="47" y="54"/>
                  </a:cxn>
                  <a:cxn ang="0">
                    <a:pos x="45" y="59"/>
                  </a:cxn>
                  <a:cxn ang="0">
                    <a:pos x="42" y="60"/>
                  </a:cxn>
                  <a:cxn ang="0">
                    <a:pos x="37" y="62"/>
                  </a:cxn>
                  <a:cxn ang="0">
                    <a:pos x="32" y="64"/>
                  </a:cxn>
                  <a:cxn ang="0">
                    <a:pos x="27" y="62"/>
                  </a:cxn>
                  <a:cxn ang="0">
                    <a:pos x="22" y="60"/>
                  </a:cxn>
                  <a:cxn ang="0">
                    <a:pos x="18" y="59"/>
                  </a:cxn>
                  <a:cxn ang="0">
                    <a:pos x="15" y="54"/>
                  </a:cxn>
                  <a:cxn ang="0">
                    <a:pos x="13" y="49"/>
                  </a:cxn>
                  <a:cxn ang="0">
                    <a:pos x="11" y="42"/>
                  </a:cxn>
                  <a:cxn ang="0">
                    <a:pos x="11" y="34"/>
                  </a:cxn>
                </a:cxnLst>
                <a:rect l="0" t="0" r="r" b="b"/>
                <a:pathLst>
                  <a:path w="64" h="67">
                    <a:moveTo>
                      <a:pt x="0" y="34"/>
                    </a:moveTo>
                    <a:lnTo>
                      <a:pt x="0" y="42"/>
                    </a:lnTo>
                    <a:lnTo>
                      <a:pt x="3" y="50"/>
                    </a:lnTo>
                    <a:lnTo>
                      <a:pt x="5" y="55"/>
                    </a:lnTo>
                    <a:lnTo>
                      <a:pt x="10" y="60"/>
                    </a:lnTo>
                    <a:lnTo>
                      <a:pt x="17" y="64"/>
                    </a:lnTo>
                    <a:lnTo>
                      <a:pt x="23" y="67"/>
                    </a:lnTo>
                    <a:lnTo>
                      <a:pt x="32" y="67"/>
                    </a:lnTo>
                    <a:lnTo>
                      <a:pt x="40" y="67"/>
                    </a:lnTo>
                    <a:lnTo>
                      <a:pt x="47" y="64"/>
                    </a:lnTo>
                    <a:lnTo>
                      <a:pt x="53" y="60"/>
                    </a:lnTo>
                    <a:lnTo>
                      <a:pt x="57" y="55"/>
                    </a:lnTo>
                    <a:lnTo>
                      <a:pt x="60" y="50"/>
                    </a:lnTo>
                    <a:lnTo>
                      <a:pt x="62" y="42"/>
                    </a:lnTo>
                    <a:lnTo>
                      <a:pt x="64" y="34"/>
                    </a:lnTo>
                    <a:lnTo>
                      <a:pt x="62" y="25"/>
                    </a:lnTo>
                    <a:lnTo>
                      <a:pt x="60" y="19"/>
                    </a:lnTo>
                    <a:lnTo>
                      <a:pt x="57" y="12"/>
                    </a:lnTo>
                    <a:lnTo>
                      <a:pt x="53" y="8"/>
                    </a:lnTo>
                    <a:lnTo>
                      <a:pt x="47" y="3"/>
                    </a:lnTo>
                    <a:lnTo>
                      <a:pt x="40" y="2"/>
                    </a:lnTo>
                    <a:lnTo>
                      <a:pt x="32" y="0"/>
                    </a:lnTo>
                    <a:lnTo>
                      <a:pt x="23" y="2"/>
                    </a:lnTo>
                    <a:lnTo>
                      <a:pt x="17" y="3"/>
                    </a:lnTo>
                    <a:lnTo>
                      <a:pt x="10" y="8"/>
                    </a:lnTo>
                    <a:lnTo>
                      <a:pt x="5" y="12"/>
                    </a:lnTo>
                    <a:lnTo>
                      <a:pt x="3" y="19"/>
                    </a:lnTo>
                    <a:lnTo>
                      <a:pt x="0" y="25"/>
                    </a:lnTo>
                    <a:lnTo>
                      <a:pt x="0" y="34"/>
                    </a:lnTo>
                    <a:close/>
                    <a:moveTo>
                      <a:pt x="11" y="34"/>
                    </a:moveTo>
                    <a:lnTo>
                      <a:pt x="11" y="27"/>
                    </a:lnTo>
                    <a:lnTo>
                      <a:pt x="13" y="20"/>
                    </a:lnTo>
                    <a:lnTo>
                      <a:pt x="15" y="13"/>
                    </a:lnTo>
                    <a:lnTo>
                      <a:pt x="18" y="10"/>
                    </a:lnTo>
                    <a:lnTo>
                      <a:pt x="22" y="7"/>
                    </a:lnTo>
                    <a:lnTo>
                      <a:pt x="27" y="5"/>
                    </a:lnTo>
                    <a:lnTo>
                      <a:pt x="32" y="5"/>
                    </a:lnTo>
                    <a:lnTo>
                      <a:pt x="38" y="5"/>
                    </a:lnTo>
                    <a:lnTo>
                      <a:pt x="43" y="8"/>
                    </a:lnTo>
                    <a:lnTo>
                      <a:pt x="47" y="13"/>
                    </a:lnTo>
                    <a:lnTo>
                      <a:pt x="50" y="20"/>
                    </a:lnTo>
                    <a:lnTo>
                      <a:pt x="52" y="27"/>
                    </a:lnTo>
                    <a:lnTo>
                      <a:pt x="52" y="34"/>
                    </a:lnTo>
                    <a:lnTo>
                      <a:pt x="52" y="42"/>
                    </a:lnTo>
                    <a:lnTo>
                      <a:pt x="50" y="49"/>
                    </a:lnTo>
                    <a:lnTo>
                      <a:pt x="47" y="54"/>
                    </a:lnTo>
                    <a:lnTo>
                      <a:pt x="45" y="59"/>
                    </a:lnTo>
                    <a:lnTo>
                      <a:pt x="42" y="60"/>
                    </a:lnTo>
                    <a:lnTo>
                      <a:pt x="37" y="62"/>
                    </a:lnTo>
                    <a:lnTo>
                      <a:pt x="32" y="64"/>
                    </a:lnTo>
                    <a:lnTo>
                      <a:pt x="27" y="62"/>
                    </a:lnTo>
                    <a:lnTo>
                      <a:pt x="22" y="60"/>
                    </a:lnTo>
                    <a:lnTo>
                      <a:pt x="18" y="59"/>
                    </a:lnTo>
                    <a:lnTo>
                      <a:pt x="15" y="54"/>
                    </a:lnTo>
                    <a:lnTo>
                      <a:pt x="13" y="49"/>
                    </a:lnTo>
                    <a:lnTo>
                      <a:pt x="11" y="42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789" name="Freeform 581"/>
              <p:cNvSpPr>
                <a:spLocks/>
              </p:cNvSpPr>
              <p:nvPr/>
            </p:nvSpPr>
            <p:spPr bwMode="auto">
              <a:xfrm>
                <a:off x="2571" y="536"/>
                <a:ext cx="54" cy="66"/>
              </a:xfrm>
              <a:custGeom>
                <a:avLst/>
                <a:gdLst/>
                <a:ahLst/>
                <a:cxnLst>
                  <a:cxn ang="0">
                    <a:pos x="44" y="29"/>
                  </a:cxn>
                  <a:cxn ang="0">
                    <a:pos x="44" y="37"/>
                  </a:cxn>
                  <a:cxn ang="0">
                    <a:pos x="44" y="52"/>
                  </a:cxn>
                  <a:cxn ang="0">
                    <a:pos x="42" y="66"/>
                  </a:cxn>
                  <a:cxn ang="0">
                    <a:pos x="46" y="66"/>
                  </a:cxn>
                  <a:cxn ang="0">
                    <a:pos x="47" y="66"/>
                  </a:cxn>
                  <a:cxn ang="0">
                    <a:pos x="51" y="66"/>
                  </a:cxn>
                  <a:cxn ang="0">
                    <a:pos x="54" y="66"/>
                  </a:cxn>
                  <a:cxn ang="0">
                    <a:pos x="54" y="57"/>
                  </a:cxn>
                  <a:cxn ang="0">
                    <a:pos x="54" y="49"/>
                  </a:cxn>
                  <a:cxn ang="0">
                    <a:pos x="54" y="35"/>
                  </a:cxn>
                  <a:cxn ang="0">
                    <a:pos x="54" y="24"/>
                  </a:cxn>
                  <a:cxn ang="0">
                    <a:pos x="54" y="17"/>
                  </a:cxn>
                  <a:cxn ang="0">
                    <a:pos x="52" y="12"/>
                  </a:cxn>
                  <a:cxn ang="0">
                    <a:pos x="49" y="8"/>
                  </a:cxn>
                  <a:cxn ang="0">
                    <a:pos x="47" y="5"/>
                  </a:cxn>
                  <a:cxn ang="0">
                    <a:pos x="41" y="2"/>
                  </a:cxn>
                  <a:cxn ang="0">
                    <a:pos x="32" y="0"/>
                  </a:cxn>
                  <a:cxn ang="0">
                    <a:pos x="25" y="2"/>
                  </a:cxn>
                  <a:cxn ang="0">
                    <a:pos x="20" y="3"/>
                  </a:cxn>
                  <a:cxn ang="0">
                    <a:pos x="15" y="7"/>
                  </a:cxn>
                  <a:cxn ang="0">
                    <a:pos x="12" y="12"/>
                  </a:cxn>
                  <a:cxn ang="0">
                    <a:pos x="12" y="12"/>
                  </a:cxn>
                  <a:cxn ang="0">
                    <a:pos x="12" y="7"/>
                  </a:cxn>
                  <a:cxn ang="0">
                    <a:pos x="12" y="2"/>
                  </a:cxn>
                  <a:cxn ang="0">
                    <a:pos x="9" y="2"/>
                  </a:cxn>
                  <a:cxn ang="0">
                    <a:pos x="7" y="2"/>
                  </a:cxn>
                  <a:cxn ang="0">
                    <a:pos x="4" y="2"/>
                  </a:cxn>
                  <a:cxn ang="0">
                    <a:pos x="0" y="2"/>
                  </a:cxn>
                  <a:cxn ang="0">
                    <a:pos x="2" y="13"/>
                  </a:cxn>
                  <a:cxn ang="0">
                    <a:pos x="2" y="27"/>
                  </a:cxn>
                  <a:cxn ang="0">
                    <a:pos x="2" y="40"/>
                  </a:cxn>
                  <a:cxn ang="0">
                    <a:pos x="2" y="54"/>
                  </a:cxn>
                  <a:cxn ang="0">
                    <a:pos x="0" y="66"/>
                  </a:cxn>
                  <a:cxn ang="0">
                    <a:pos x="4" y="66"/>
                  </a:cxn>
                  <a:cxn ang="0">
                    <a:pos x="7" y="66"/>
                  </a:cxn>
                  <a:cxn ang="0">
                    <a:pos x="10" y="66"/>
                  </a:cxn>
                  <a:cxn ang="0">
                    <a:pos x="12" y="66"/>
                  </a:cxn>
                  <a:cxn ang="0">
                    <a:pos x="12" y="54"/>
                  </a:cxn>
                  <a:cxn ang="0">
                    <a:pos x="12" y="40"/>
                  </a:cxn>
                  <a:cxn ang="0">
                    <a:pos x="12" y="30"/>
                  </a:cxn>
                  <a:cxn ang="0">
                    <a:pos x="12" y="22"/>
                  </a:cxn>
                  <a:cxn ang="0">
                    <a:pos x="14" y="15"/>
                  </a:cxn>
                  <a:cxn ang="0">
                    <a:pos x="17" y="12"/>
                  </a:cxn>
                  <a:cxn ang="0">
                    <a:pos x="22" y="8"/>
                  </a:cxn>
                  <a:cxn ang="0">
                    <a:pos x="29" y="7"/>
                  </a:cxn>
                  <a:cxn ang="0">
                    <a:pos x="34" y="8"/>
                  </a:cxn>
                  <a:cxn ang="0">
                    <a:pos x="39" y="10"/>
                  </a:cxn>
                  <a:cxn ang="0">
                    <a:pos x="41" y="15"/>
                  </a:cxn>
                  <a:cxn ang="0">
                    <a:pos x="42" y="20"/>
                  </a:cxn>
                  <a:cxn ang="0">
                    <a:pos x="44" y="29"/>
                  </a:cxn>
                </a:cxnLst>
                <a:rect l="0" t="0" r="r" b="b"/>
                <a:pathLst>
                  <a:path w="54" h="66">
                    <a:moveTo>
                      <a:pt x="44" y="29"/>
                    </a:moveTo>
                    <a:lnTo>
                      <a:pt x="44" y="37"/>
                    </a:lnTo>
                    <a:lnTo>
                      <a:pt x="44" y="52"/>
                    </a:lnTo>
                    <a:lnTo>
                      <a:pt x="42" y="66"/>
                    </a:lnTo>
                    <a:lnTo>
                      <a:pt x="46" y="66"/>
                    </a:lnTo>
                    <a:lnTo>
                      <a:pt x="47" y="66"/>
                    </a:lnTo>
                    <a:lnTo>
                      <a:pt x="51" y="66"/>
                    </a:lnTo>
                    <a:lnTo>
                      <a:pt x="54" y="66"/>
                    </a:lnTo>
                    <a:lnTo>
                      <a:pt x="54" y="57"/>
                    </a:lnTo>
                    <a:lnTo>
                      <a:pt x="54" y="49"/>
                    </a:lnTo>
                    <a:lnTo>
                      <a:pt x="54" y="35"/>
                    </a:lnTo>
                    <a:lnTo>
                      <a:pt x="54" y="24"/>
                    </a:lnTo>
                    <a:lnTo>
                      <a:pt x="54" y="17"/>
                    </a:lnTo>
                    <a:lnTo>
                      <a:pt x="52" y="12"/>
                    </a:lnTo>
                    <a:lnTo>
                      <a:pt x="49" y="8"/>
                    </a:lnTo>
                    <a:lnTo>
                      <a:pt x="47" y="5"/>
                    </a:lnTo>
                    <a:lnTo>
                      <a:pt x="41" y="2"/>
                    </a:lnTo>
                    <a:lnTo>
                      <a:pt x="32" y="0"/>
                    </a:lnTo>
                    <a:lnTo>
                      <a:pt x="25" y="2"/>
                    </a:lnTo>
                    <a:lnTo>
                      <a:pt x="20" y="3"/>
                    </a:lnTo>
                    <a:lnTo>
                      <a:pt x="15" y="7"/>
                    </a:lnTo>
                    <a:lnTo>
                      <a:pt x="12" y="12"/>
                    </a:lnTo>
                    <a:lnTo>
                      <a:pt x="12" y="12"/>
                    </a:lnTo>
                    <a:lnTo>
                      <a:pt x="12" y="7"/>
                    </a:lnTo>
                    <a:lnTo>
                      <a:pt x="12" y="2"/>
                    </a:lnTo>
                    <a:lnTo>
                      <a:pt x="9" y="2"/>
                    </a:lnTo>
                    <a:lnTo>
                      <a:pt x="7" y="2"/>
                    </a:lnTo>
                    <a:lnTo>
                      <a:pt x="4" y="2"/>
                    </a:lnTo>
                    <a:lnTo>
                      <a:pt x="0" y="2"/>
                    </a:lnTo>
                    <a:lnTo>
                      <a:pt x="2" y="13"/>
                    </a:lnTo>
                    <a:lnTo>
                      <a:pt x="2" y="27"/>
                    </a:lnTo>
                    <a:lnTo>
                      <a:pt x="2" y="40"/>
                    </a:lnTo>
                    <a:lnTo>
                      <a:pt x="2" y="54"/>
                    </a:lnTo>
                    <a:lnTo>
                      <a:pt x="0" y="66"/>
                    </a:lnTo>
                    <a:lnTo>
                      <a:pt x="4" y="66"/>
                    </a:lnTo>
                    <a:lnTo>
                      <a:pt x="7" y="66"/>
                    </a:lnTo>
                    <a:lnTo>
                      <a:pt x="10" y="66"/>
                    </a:lnTo>
                    <a:lnTo>
                      <a:pt x="12" y="66"/>
                    </a:lnTo>
                    <a:lnTo>
                      <a:pt x="12" y="54"/>
                    </a:lnTo>
                    <a:lnTo>
                      <a:pt x="12" y="40"/>
                    </a:lnTo>
                    <a:lnTo>
                      <a:pt x="12" y="30"/>
                    </a:lnTo>
                    <a:lnTo>
                      <a:pt x="12" y="22"/>
                    </a:lnTo>
                    <a:lnTo>
                      <a:pt x="14" y="15"/>
                    </a:lnTo>
                    <a:lnTo>
                      <a:pt x="17" y="12"/>
                    </a:lnTo>
                    <a:lnTo>
                      <a:pt x="22" y="8"/>
                    </a:lnTo>
                    <a:lnTo>
                      <a:pt x="29" y="7"/>
                    </a:lnTo>
                    <a:lnTo>
                      <a:pt x="34" y="8"/>
                    </a:lnTo>
                    <a:lnTo>
                      <a:pt x="39" y="10"/>
                    </a:lnTo>
                    <a:lnTo>
                      <a:pt x="41" y="15"/>
                    </a:lnTo>
                    <a:lnTo>
                      <a:pt x="42" y="20"/>
                    </a:lnTo>
                    <a:lnTo>
                      <a:pt x="44" y="2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790" name="Freeform 582"/>
              <p:cNvSpPr>
                <a:spLocks noEditPoints="1"/>
              </p:cNvSpPr>
              <p:nvPr/>
            </p:nvSpPr>
            <p:spPr bwMode="auto">
              <a:xfrm>
                <a:off x="2682" y="499"/>
                <a:ext cx="59" cy="104"/>
              </a:xfrm>
              <a:custGeom>
                <a:avLst/>
                <a:gdLst/>
                <a:ahLst/>
                <a:cxnLst>
                  <a:cxn ang="0">
                    <a:pos x="59" y="61"/>
                  </a:cxn>
                  <a:cxn ang="0">
                    <a:pos x="54" y="47"/>
                  </a:cxn>
                  <a:cxn ang="0">
                    <a:pos x="45" y="40"/>
                  </a:cxn>
                  <a:cxn ang="0">
                    <a:pos x="34" y="37"/>
                  </a:cxn>
                  <a:cxn ang="0">
                    <a:pos x="20" y="40"/>
                  </a:cxn>
                  <a:cxn ang="0">
                    <a:pos x="10" y="52"/>
                  </a:cxn>
                  <a:cxn ang="0">
                    <a:pos x="10" y="37"/>
                  </a:cxn>
                  <a:cxn ang="0">
                    <a:pos x="12" y="14"/>
                  </a:cxn>
                  <a:cxn ang="0">
                    <a:pos x="12" y="0"/>
                  </a:cxn>
                  <a:cxn ang="0">
                    <a:pos x="5" y="2"/>
                  </a:cxn>
                  <a:cxn ang="0">
                    <a:pos x="0" y="0"/>
                  </a:cxn>
                  <a:cxn ang="0">
                    <a:pos x="2" y="40"/>
                  </a:cxn>
                  <a:cxn ang="0">
                    <a:pos x="0" y="86"/>
                  </a:cxn>
                  <a:cxn ang="0">
                    <a:pos x="2" y="103"/>
                  </a:cxn>
                  <a:cxn ang="0">
                    <a:pos x="12" y="94"/>
                  </a:cxn>
                  <a:cxn ang="0">
                    <a:pos x="19" y="103"/>
                  </a:cxn>
                  <a:cxn ang="0">
                    <a:pos x="30" y="104"/>
                  </a:cxn>
                  <a:cxn ang="0">
                    <a:pos x="42" y="103"/>
                  </a:cxn>
                  <a:cxn ang="0">
                    <a:pos x="52" y="94"/>
                  </a:cxn>
                  <a:cxn ang="0">
                    <a:pos x="59" y="79"/>
                  </a:cxn>
                  <a:cxn ang="0">
                    <a:pos x="49" y="69"/>
                  </a:cxn>
                  <a:cxn ang="0">
                    <a:pos x="45" y="86"/>
                  </a:cxn>
                  <a:cxn ang="0">
                    <a:pos x="39" y="96"/>
                  </a:cxn>
                  <a:cxn ang="0">
                    <a:pos x="29" y="101"/>
                  </a:cxn>
                  <a:cxn ang="0">
                    <a:pos x="12" y="89"/>
                  </a:cxn>
                  <a:cxn ang="0">
                    <a:pos x="10" y="66"/>
                  </a:cxn>
                  <a:cxn ang="0">
                    <a:pos x="14" y="54"/>
                  </a:cxn>
                  <a:cxn ang="0">
                    <a:pos x="20" y="45"/>
                  </a:cxn>
                  <a:cxn ang="0">
                    <a:pos x="30" y="42"/>
                  </a:cxn>
                  <a:cxn ang="0">
                    <a:pos x="39" y="45"/>
                  </a:cxn>
                  <a:cxn ang="0">
                    <a:pos x="45" y="54"/>
                  </a:cxn>
                  <a:cxn ang="0">
                    <a:pos x="49" y="69"/>
                  </a:cxn>
                </a:cxnLst>
                <a:rect l="0" t="0" r="r" b="b"/>
                <a:pathLst>
                  <a:path w="59" h="104">
                    <a:moveTo>
                      <a:pt x="59" y="69"/>
                    </a:moveTo>
                    <a:lnTo>
                      <a:pt x="59" y="61"/>
                    </a:lnTo>
                    <a:lnTo>
                      <a:pt x="57" y="54"/>
                    </a:lnTo>
                    <a:lnTo>
                      <a:pt x="54" y="47"/>
                    </a:lnTo>
                    <a:lnTo>
                      <a:pt x="49" y="42"/>
                    </a:lnTo>
                    <a:lnTo>
                      <a:pt x="45" y="40"/>
                    </a:lnTo>
                    <a:lnTo>
                      <a:pt x="39" y="39"/>
                    </a:lnTo>
                    <a:lnTo>
                      <a:pt x="34" y="37"/>
                    </a:lnTo>
                    <a:lnTo>
                      <a:pt x="27" y="39"/>
                    </a:lnTo>
                    <a:lnTo>
                      <a:pt x="20" y="40"/>
                    </a:lnTo>
                    <a:lnTo>
                      <a:pt x="15" y="45"/>
                    </a:lnTo>
                    <a:lnTo>
                      <a:pt x="10" y="52"/>
                    </a:lnTo>
                    <a:lnTo>
                      <a:pt x="10" y="52"/>
                    </a:lnTo>
                    <a:lnTo>
                      <a:pt x="10" y="37"/>
                    </a:lnTo>
                    <a:lnTo>
                      <a:pt x="12" y="22"/>
                    </a:lnTo>
                    <a:lnTo>
                      <a:pt x="12" y="14"/>
                    </a:lnTo>
                    <a:lnTo>
                      <a:pt x="12" y="7"/>
                    </a:lnTo>
                    <a:lnTo>
                      <a:pt x="12" y="0"/>
                    </a:lnTo>
                    <a:lnTo>
                      <a:pt x="8" y="2"/>
                    </a:lnTo>
                    <a:lnTo>
                      <a:pt x="5" y="2"/>
                    </a:lnTo>
                    <a:lnTo>
                      <a:pt x="3" y="2"/>
                    </a:lnTo>
                    <a:lnTo>
                      <a:pt x="0" y="0"/>
                    </a:lnTo>
                    <a:lnTo>
                      <a:pt x="0" y="19"/>
                    </a:lnTo>
                    <a:lnTo>
                      <a:pt x="2" y="40"/>
                    </a:lnTo>
                    <a:lnTo>
                      <a:pt x="2" y="64"/>
                    </a:lnTo>
                    <a:lnTo>
                      <a:pt x="0" y="86"/>
                    </a:lnTo>
                    <a:lnTo>
                      <a:pt x="0" y="103"/>
                    </a:lnTo>
                    <a:lnTo>
                      <a:pt x="2" y="103"/>
                    </a:lnTo>
                    <a:lnTo>
                      <a:pt x="7" y="99"/>
                    </a:lnTo>
                    <a:lnTo>
                      <a:pt x="12" y="94"/>
                    </a:lnTo>
                    <a:lnTo>
                      <a:pt x="14" y="99"/>
                    </a:lnTo>
                    <a:lnTo>
                      <a:pt x="19" y="103"/>
                    </a:lnTo>
                    <a:lnTo>
                      <a:pt x="24" y="104"/>
                    </a:lnTo>
                    <a:lnTo>
                      <a:pt x="30" y="104"/>
                    </a:lnTo>
                    <a:lnTo>
                      <a:pt x="37" y="104"/>
                    </a:lnTo>
                    <a:lnTo>
                      <a:pt x="42" y="103"/>
                    </a:lnTo>
                    <a:lnTo>
                      <a:pt x="47" y="99"/>
                    </a:lnTo>
                    <a:lnTo>
                      <a:pt x="52" y="94"/>
                    </a:lnTo>
                    <a:lnTo>
                      <a:pt x="55" y="87"/>
                    </a:lnTo>
                    <a:lnTo>
                      <a:pt x="59" y="79"/>
                    </a:lnTo>
                    <a:lnTo>
                      <a:pt x="59" y="69"/>
                    </a:lnTo>
                    <a:close/>
                    <a:moveTo>
                      <a:pt x="49" y="69"/>
                    </a:moveTo>
                    <a:lnTo>
                      <a:pt x="47" y="77"/>
                    </a:lnTo>
                    <a:lnTo>
                      <a:pt x="45" y="86"/>
                    </a:lnTo>
                    <a:lnTo>
                      <a:pt x="42" y="92"/>
                    </a:lnTo>
                    <a:lnTo>
                      <a:pt x="39" y="96"/>
                    </a:lnTo>
                    <a:lnTo>
                      <a:pt x="34" y="99"/>
                    </a:lnTo>
                    <a:lnTo>
                      <a:pt x="29" y="101"/>
                    </a:lnTo>
                    <a:lnTo>
                      <a:pt x="19" y="97"/>
                    </a:lnTo>
                    <a:lnTo>
                      <a:pt x="12" y="89"/>
                    </a:lnTo>
                    <a:lnTo>
                      <a:pt x="10" y="74"/>
                    </a:lnTo>
                    <a:lnTo>
                      <a:pt x="10" y="66"/>
                    </a:lnTo>
                    <a:lnTo>
                      <a:pt x="12" y="59"/>
                    </a:lnTo>
                    <a:lnTo>
                      <a:pt x="14" y="54"/>
                    </a:lnTo>
                    <a:lnTo>
                      <a:pt x="17" y="49"/>
                    </a:lnTo>
                    <a:lnTo>
                      <a:pt x="20" y="45"/>
                    </a:lnTo>
                    <a:lnTo>
                      <a:pt x="25" y="44"/>
                    </a:lnTo>
                    <a:lnTo>
                      <a:pt x="30" y="42"/>
                    </a:lnTo>
                    <a:lnTo>
                      <a:pt x="35" y="44"/>
                    </a:lnTo>
                    <a:lnTo>
                      <a:pt x="39" y="45"/>
                    </a:lnTo>
                    <a:lnTo>
                      <a:pt x="42" y="49"/>
                    </a:lnTo>
                    <a:lnTo>
                      <a:pt x="45" y="54"/>
                    </a:lnTo>
                    <a:lnTo>
                      <a:pt x="47" y="61"/>
                    </a:lnTo>
                    <a:lnTo>
                      <a:pt x="49" y="6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791" name="Freeform 583"/>
              <p:cNvSpPr>
                <a:spLocks noEditPoints="1"/>
              </p:cNvSpPr>
              <p:nvPr/>
            </p:nvSpPr>
            <p:spPr bwMode="auto">
              <a:xfrm>
                <a:off x="2754" y="536"/>
                <a:ext cx="57" cy="67"/>
              </a:xfrm>
              <a:custGeom>
                <a:avLst/>
                <a:gdLst/>
                <a:ahLst/>
                <a:cxnLst>
                  <a:cxn ang="0">
                    <a:pos x="0" y="35"/>
                  </a:cxn>
                  <a:cxn ang="0">
                    <a:pos x="2" y="44"/>
                  </a:cxn>
                  <a:cxn ang="0">
                    <a:pos x="5" y="52"/>
                  </a:cxn>
                  <a:cxn ang="0">
                    <a:pos x="10" y="59"/>
                  </a:cxn>
                  <a:cxn ang="0">
                    <a:pos x="15" y="64"/>
                  </a:cxn>
                  <a:cxn ang="0">
                    <a:pos x="24" y="67"/>
                  </a:cxn>
                  <a:cxn ang="0">
                    <a:pos x="32" y="67"/>
                  </a:cxn>
                  <a:cxn ang="0">
                    <a:pos x="39" y="67"/>
                  </a:cxn>
                  <a:cxn ang="0">
                    <a:pos x="44" y="66"/>
                  </a:cxn>
                  <a:cxn ang="0">
                    <a:pos x="51" y="62"/>
                  </a:cxn>
                  <a:cxn ang="0">
                    <a:pos x="54" y="59"/>
                  </a:cxn>
                  <a:cxn ang="0">
                    <a:pos x="56" y="52"/>
                  </a:cxn>
                  <a:cxn ang="0">
                    <a:pos x="54" y="52"/>
                  </a:cxn>
                  <a:cxn ang="0">
                    <a:pos x="51" y="55"/>
                  </a:cxn>
                  <a:cxn ang="0">
                    <a:pos x="46" y="59"/>
                  </a:cxn>
                  <a:cxn ang="0">
                    <a:pos x="41" y="62"/>
                  </a:cxn>
                  <a:cxn ang="0">
                    <a:pos x="36" y="62"/>
                  </a:cxn>
                  <a:cxn ang="0">
                    <a:pos x="29" y="60"/>
                  </a:cxn>
                  <a:cxn ang="0">
                    <a:pos x="22" y="59"/>
                  </a:cxn>
                  <a:cxn ang="0">
                    <a:pos x="19" y="55"/>
                  </a:cxn>
                  <a:cxn ang="0">
                    <a:pos x="15" y="50"/>
                  </a:cxn>
                  <a:cxn ang="0">
                    <a:pos x="12" y="44"/>
                  </a:cxn>
                  <a:cxn ang="0">
                    <a:pos x="12" y="37"/>
                  </a:cxn>
                  <a:cxn ang="0">
                    <a:pos x="12" y="35"/>
                  </a:cxn>
                  <a:cxn ang="0">
                    <a:pos x="12" y="34"/>
                  </a:cxn>
                  <a:cxn ang="0">
                    <a:pos x="20" y="34"/>
                  </a:cxn>
                  <a:cxn ang="0">
                    <a:pos x="29" y="32"/>
                  </a:cxn>
                  <a:cxn ang="0">
                    <a:pos x="44" y="34"/>
                  </a:cxn>
                  <a:cxn ang="0">
                    <a:pos x="57" y="34"/>
                  </a:cxn>
                  <a:cxn ang="0">
                    <a:pos x="57" y="30"/>
                  </a:cxn>
                  <a:cxn ang="0">
                    <a:pos x="57" y="29"/>
                  </a:cxn>
                  <a:cxn ang="0">
                    <a:pos x="57" y="20"/>
                  </a:cxn>
                  <a:cxn ang="0">
                    <a:pos x="56" y="13"/>
                  </a:cxn>
                  <a:cxn ang="0">
                    <a:pos x="51" y="8"/>
                  </a:cxn>
                  <a:cxn ang="0">
                    <a:pos x="46" y="3"/>
                  </a:cxn>
                  <a:cxn ang="0">
                    <a:pos x="39" y="2"/>
                  </a:cxn>
                  <a:cxn ang="0">
                    <a:pos x="30" y="0"/>
                  </a:cxn>
                  <a:cxn ang="0">
                    <a:pos x="17" y="3"/>
                  </a:cxn>
                  <a:cxn ang="0">
                    <a:pos x="9" y="10"/>
                  </a:cxn>
                  <a:cxn ang="0">
                    <a:pos x="2" y="20"/>
                  </a:cxn>
                  <a:cxn ang="0">
                    <a:pos x="0" y="35"/>
                  </a:cxn>
                  <a:cxn ang="0">
                    <a:pos x="30" y="5"/>
                  </a:cxn>
                  <a:cxn ang="0">
                    <a:pos x="36" y="5"/>
                  </a:cxn>
                  <a:cxn ang="0">
                    <a:pos x="39" y="7"/>
                  </a:cxn>
                  <a:cxn ang="0">
                    <a:pos x="42" y="10"/>
                  </a:cxn>
                  <a:cxn ang="0">
                    <a:pos x="44" y="12"/>
                  </a:cxn>
                  <a:cxn ang="0">
                    <a:pos x="46" y="17"/>
                  </a:cxn>
                  <a:cxn ang="0">
                    <a:pos x="46" y="20"/>
                  </a:cxn>
                  <a:cxn ang="0">
                    <a:pos x="47" y="24"/>
                  </a:cxn>
                  <a:cxn ang="0">
                    <a:pos x="47" y="29"/>
                  </a:cxn>
                  <a:cxn ang="0">
                    <a:pos x="39" y="29"/>
                  </a:cxn>
                  <a:cxn ang="0">
                    <a:pos x="29" y="29"/>
                  </a:cxn>
                  <a:cxn ang="0">
                    <a:pos x="20" y="29"/>
                  </a:cxn>
                  <a:cxn ang="0">
                    <a:pos x="12" y="29"/>
                  </a:cxn>
                  <a:cxn ang="0">
                    <a:pos x="14" y="24"/>
                  </a:cxn>
                  <a:cxn ang="0">
                    <a:pos x="14" y="20"/>
                  </a:cxn>
                  <a:cxn ang="0">
                    <a:pos x="15" y="17"/>
                  </a:cxn>
                  <a:cxn ang="0">
                    <a:pos x="17" y="12"/>
                  </a:cxn>
                  <a:cxn ang="0">
                    <a:pos x="20" y="10"/>
                  </a:cxn>
                  <a:cxn ang="0">
                    <a:pos x="22" y="7"/>
                  </a:cxn>
                  <a:cxn ang="0">
                    <a:pos x="27" y="5"/>
                  </a:cxn>
                  <a:cxn ang="0">
                    <a:pos x="30" y="5"/>
                  </a:cxn>
                </a:cxnLst>
                <a:rect l="0" t="0" r="r" b="b"/>
                <a:pathLst>
                  <a:path w="57" h="67">
                    <a:moveTo>
                      <a:pt x="0" y="35"/>
                    </a:moveTo>
                    <a:lnTo>
                      <a:pt x="2" y="44"/>
                    </a:lnTo>
                    <a:lnTo>
                      <a:pt x="5" y="52"/>
                    </a:lnTo>
                    <a:lnTo>
                      <a:pt x="10" y="59"/>
                    </a:lnTo>
                    <a:lnTo>
                      <a:pt x="15" y="64"/>
                    </a:lnTo>
                    <a:lnTo>
                      <a:pt x="24" y="67"/>
                    </a:lnTo>
                    <a:lnTo>
                      <a:pt x="32" y="67"/>
                    </a:lnTo>
                    <a:lnTo>
                      <a:pt x="39" y="67"/>
                    </a:lnTo>
                    <a:lnTo>
                      <a:pt x="44" y="66"/>
                    </a:lnTo>
                    <a:lnTo>
                      <a:pt x="51" y="62"/>
                    </a:lnTo>
                    <a:lnTo>
                      <a:pt x="54" y="59"/>
                    </a:lnTo>
                    <a:lnTo>
                      <a:pt x="56" y="52"/>
                    </a:lnTo>
                    <a:lnTo>
                      <a:pt x="54" y="52"/>
                    </a:lnTo>
                    <a:lnTo>
                      <a:pt x="51" y="55"/>
                    </a:lnTo>
                    <a:lnTo>
                      <a:pt x="46" y="59"/>
                    </a:lnTo>
                    <a:lnTo>
                      <a:pt x="41" y="62"/>
                    </a:lnTo>
                    <a:lnTo>
                      <a:pt x="36" y="62"/>
                    </a:lnTo>
                    <a:lnTo>
                      <a:pt x="29" y="60"/>
                    </a:lnTo>
                    <a:lnTo>
                      <a:pt x="22" y="59"/>
                    </a:lnTo>
                    <a:lnTo>
                      <a:pt x="19" y="55"/>
                    </a:lnTo>
                    <a:lnTo>
                      <a:pt x="15" y="50"/>
                    </a:lnTo>
                    <a:lnTo>
                      <a:pt x="12" y="44"/>
                    </a:lnTo>
                    <a:lnTo>
                      <a:pt x="12" y="37"/>
                    </a:lnTo>
                    <a:lnTo>
                      <a:pt x="12" y="35"/>
                    </a:lnTo>
                    <a:lnTo>
                      <a:pt x="12" y="34"/>
                    </a:lnTo>
                    <a:lnTo>
                      <a:pt x="20" y="34"/>
                    </a:lnTo>
                    <a:lnTo>
                      <a:pt x="29" y="32"/>
                    </a:lnTo>
                    <a:lnTo>
                      <a:pt x="44" y="34"/>
                    </a:lnTo>
                    <a:lnTo>
                      <a:pt x="57" y="34"/>
                    </a:lnTo>
                    <a:lnTo>
                      <a:pt x="57" y="30"/>
                    </a:lnTo>
                    <a:lnTo>
                      <a:pt x="57" y="29"/>
                    </a:lnTo>
                    <a:lnTo>
                      <a:pt x="57" y="20"/>
                    </a:lnTo>
                    <a:lnTo>
                      <a:pt x="56" y="13"/>
                    </a:lnTo>
                    <a:lnTo>
                      <a:pt x="51" y="8"/>
                    </a:lnTo>
                    <a:lnTo>
                      <a:pt x="46" y="3"/>
                    </a:lnTo>
                    <a:lnTo>
                      <a:pt x="39" y="2"/>
                    </a:lnTo>
                    <a:lnTo>
                      <a:pt x="30" y="0"/>
                    </a:lnTo>
                    <a:lnTo>
                      <a:pt x="17" y="3"/>
                    </a:lnTo>
                    <a:lnTo>
                      <a:pt x="9" y="10"/>
                    </a:lnTo>
                    <a:lnTo>
                      <a:pt x="2" y="20"/>
                    </a:lnTo>
                    <a:lnTo>
                      <a:pt x="0" y="35"/>
                    </a:lnTo>
                    <a:close/>
                    <a:moveTo>
                      <a:pt x="30" y="5"/>
                    </a:moveTo>
                    <a:lnTo>
                      <a:pt x="36" y="5"/>
                    </a:lnTo>
                    <a:lnTo>
                      <a:pt x="39" y="7"/>
                    </a:lnTo>
                    <a:lnTo>
                      <a:pt x="42" y="10"/>
                    </a:lnTo>
                    <a:lnTo>
                      <a:pt x="44" y="12"/>
                    </a:lnTo>
                    <a:lnTo>
                      <a:pt x="46" y="17"/>
                    </a:lnTo>
                    <a:lnTo>
                      <a:pt x="46" y="20"/>
                    </a:lnTo>
                    <a:lnTo>
                      <a:pt x="47" y="24"/>
                    </a:lnTo>
                    <a:lnTo>
                      <a:pt x="47" y="29"/>
                    </a:lnTo>
                    <a:lnTo>
                      <a:pt x="39" y="29"/>
                    </a:lnTo>
                    <a:lnTo>
                      <a:pt x="29" y="29"/>
                    </a:lnTo>
                    <a:lnTo>
                      <a:pt x="20" y="29"/>
                    </a:lnTo>
                    <a:lnTo>
                      <a:pt x="12" y="29"/>
                    </a:lnTo>
                    <a:lnTo>
                      <a:pt x="14" y="24"/>
                    </a:lnTo>
                    <a:lnTo>
                      <a:pt x="14" y="20"/>
                    </a:lnTo>
                    <a:lnTo>
                      <a:pt x="15" y="17"/>
                    </a:lnTo>
                    <a:lnTo>
                      <a:pt x="17" y="12"/>
                    </a:lnTo>
                    <a:lnTo>
                      <a:pt x="20" y="10"/>
                    </a:lnTo>
                    <a:lnTo>
                      <a:pt x="22" y="7"/>
                    </a:lnTo>
                    <a:lnTo>
                      <a:pt x="27" y="5"/>
                    </a:lnTo>
                    <a:lnTo>
                      <a:pt x="30" y="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792" name="Freeform 584"/>
              <p:cNvSpPr>
                <a:spLocks/>
              </p:cNvSpPr>
              <p:nvPr/>
            </p:nvSpPr>
            <p:spPr bwMode="auto">
              <a:xfrm>
                <a:off x="2830" y="499"/>
                <a:ext cx="12" cy="103"/>
              </a:xfrm>
              <a:custGeom>
                <a:avLst/>
                <a:gdLst/>
                <a:ahLst/>
                <a:cxnLst>
                  <a:cxn ang="0">
                    <a:pos x="1" y="64"/>
                  </a:cxn>
                  <a:cxn ang="0">
                    <a:pos x="1" y="86"/>
                  </a:cxn>
                  <a:cxn ang="0">
                    <a:pos x="0" y="103"/>
                  </a:cxn>
                  <a:cxn ang="0">
                    <a:pos x="3" y="103"/>
                  </a:cxn>
                  <a:cxn ang="0">
                    <a:pos x="7" y="103"/>
                  </a:cxn>
                  <a:cxn ang="0">
                    <a:pos x="8" y="103"/>
                  </a:cxn>
                  <a:cxn ang="0">
                    <a:pos x="12" y="103"/>
                  </a:cxn>
                  <a:cxn ang="0">
                    <a:pos x="12" y="86"/>
                  </a:cxn>
                  <a:cxn ang="0">
                    <a:pos x="10" y="64"/>
                  </a:cxn>
                  <a:cxn ang="0">
                    <a:pos x="10" y="40"/>
                  </a:cxn>
                  <a:cxn ang="0">
                    <a:pos x="12" y="19"/>
                  </a:cxn>
                  <a:cxn ang="0">
                    <a:pos x="12" y="0"/>
                  </a:cxn>
                  <a:cxn ang="0">
                    <a:pos x="8" y="2"/>
                  </a:cxn>
                  <a:cxn ang="0">
                    <a:pos x="7" y="2"/>
                  </a:cxn>
                  <a:cxn ang="0">
                    <a:pos x="3" y="2"/>
                  </a:cxn>
                  <a:cxn ang="0">
                    <a:pos x="0" y="0"/>
                  </a:cxn>
                  <a:cxn ang="0">
                    <a:pos x="1" y="19"/>
                  </a:cxn>
                  <a:cxn ang="0">
                    <a:pos x="1" y="40"/>
                  </a:cxn>
                  <a:cxn ang="0">
                    <a:pos x="1" y="64"/>
                  </a:cxn>
                </a:cxnLst>
                <a:rect l="0" t="0" r="r" b="b"/>
                <a:pathLst>
                  <a:path w="12" h="103">
                    <a:moveTo>
                      <a:pt x="1" y="64"/>
                    </a:moveTo>
                    <a:lnTo>
                      <a:pt x="1" y="86"/>
                    </a:lnTo>
                    <a:lnTo>
                      <a:pt x="0" y="103"/>
                    </a:lnTo>
                    <a:lnTo>
                      <a:pt x="3" y="103"/>
                    </a:lnTo>
                    <a:lnTo>
                      <a:pt x="7" y="103"/>
                    </a:lnTo>
                    <a:lnTo>
                      <a:pt x="8" y="103"/>
                    </a:lnTo>
                    <a:lnTo>
                      <a:pt x="12" y="103"/>
                    </a:lnTo>
                    <a:lnTo>
                      <a:pt x="12" y="86"/>
                    </a:lnTo>
                    <a:lnTo>
                      <a:pt x="10" y="64"/>
                    </a:lnTo>
                    <a:lnTo>
                      <a:pt x="10" y="40"/>
                    </a:lnTo>
                    <a:lnTo>
                      <a:pt x="12" y="19"/>
                    </a:lnTo>
                    <a:lnTo>
                      <a:pt x="12" y="0"/>
                    </a:lnTo>
                    <a:lnTo>
                      <a:pt x="8" y="2"/>
                    </a:lnTo>
                    <a:lnTo>
                      <a:pt x="7" y="2"/>
                    </a:lnTo>
                    <a:lnTo>
                      <a:pt x="3" y="2"/>
                    </a:lnTo>
                    <a:lnTo>
                      <a:pt x="0" y="0"/>
                    </a:lnTo>
                    <a:lnTo>
                      <a:pt x="1" y="19"/>
                    </a:lnTo>
                    <a:lnTo>
                      <a:pt x="1" y="40"/>
                    </a:lnTo>
                    <a:lnTo>
                      <a:pt x="1" y="6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793" name="Freeform 585"/>
              <p:cNvSpPr>
                <a:spLocks noEditPoints="1"/>
              </p:cNvSpPr>
              <p:nvPr/>
            </p:nvSpPr>
            <p:spPr bwMode="auto">
              <a:xfrm>
                <a:off x="2860" y="536"/>
                <a:ext cx="62" cy="67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0" y="42"/>
                  </a:cxn>
                  <a:cxn ang="0">
                    <a:pos x="2" y="50"/>
                  </a:cxn>
                  <a:cxn ang="0">
                    <a:pos x="5" y="55"/>
                  </a:cxn>
                  <a:cxn ang="0">
                    <a:pos x="10" y="60"/>
                  </a:cxn>
                  <a:cxn ang="0">
                    <a:pos x="17" y="64"/>
                  </a:cxn>
                  <a:cxn ang="0">
                    <a:pos x="24" y="67"/>
                  </a:cxn>
                  <a:cxn ang="0">
                    <a:pos x="32" y="67"/>
                  </a:cxn>
                  <a:cxn ang="0">
                    <a:pos x="39" y="67"/>
                  </a:cxn>
                  <a:cxn ang="0">
                    <a:pos x="45" y="64"/>
                  </a:cxn>
                  <a:cxn ang="0">
                    <a:pos x="52" y="60"/>
                  </a:cxn>
                  <a:cxn ang="0">
                    <a:pos x="57" y="55"/>
                  </a:cxn>
                  <a:cxn ang="0">
                    <a:pos x="60" y="50"/>
                  </a:cxn>
                  <a:cxn ang="0">
                    <a:pos x="62" y="42"/>
                  </a:cxn>
                  <a:cxn ang="0">
                    <a:pos x="62" y="34"/>
                  </a:cxn>
                  <a:cxn ang="0">
                    <a:pos x="62" y="25"/>
                  </a:cxn>
                  <a:cxn ang="0">
                    <a:pos x="60" y="19"/>
                  </a:cxn>
                  <a:cxn ang="0">
                    <a:pos x="57" y="12"/>
                  </a:cxn>
                  <a:cxn ang="0">
                    <a:pos x="52" y="8"/>
                  </a:cxn>
                  <a:cxn ang="0">
                    <a:pos x="45" y="3"/>
                  </a:cxn>
                  <a:cxn ang="0">
                    <a:pos x="39" y="2"/>
                  </a:cxn>
                  <a:cxn ang="0">
                    <a:pos x="32" y="0"/>
                  </a:cxn>
                  <a:cxn ang="0">
                    <a:pos x="24" y="2"/>
                  </a:cxn>
                  <a:cxn ang="0">
                    <a:pos x="17" y="3"/>
                  </a:cxn>
                  <a:cxn ang="0">
                    <a:pos x="10" y="8"/>
                  </a:cxn>
                  <a:cxn ang="0">
                    <a:pos x="5" y="12"/>
                  </a:cxn>
                  <a:cxn ang="0">
                    <a:pos x="2" y="19"/>
                  </a:cxn>
                  <a:cxn ang="0">
                    <a:pos x="0" y="25"/>
                  </a:cxn>
                  <a:cxn ang="0">
                    <a:pos x="0" y="34"/>
                  </a:cxn>
                  <a:cxn ang="0">
                    <a:pos x="10" y="34"/>
                  </a:cxn>
                  <a:cxn ang="0">
                    <a:pos x="12" y="27"/>
                  </a:cxn>
                  <a:cxn ang="0">
                    <a:pos x="13" y="20"/>
                  </a:cxn>
                  <a:cxn ang="0">
                    <a:pos x="15" y="13"/>
                  </a:cxn>
                  <a:cxn ang="0">
                    <a:pos x="18" y="10"/>
                  </a:cxn>
                  <a:cxn ang="0">
                    <a:pos x="22" y="7"/>
                  </a:cxn>
                  <a:cxn ang="0">
                    <a:pos x="25" y="5"/>
                  </a:cxn>
                  <a:cxn ang="0">
                    <a:pos x="32" y="5"/>
                  </a:cxn>
                  <a:cxn ang="0">
                    <a:pos x="39" y="5"/>
                  </a:cxn>
                  <a:cxn ang="0">
                    <a:pos x="44" y="8"/>
                  </a:cxn>
                  <a:cxn ang="0">
                    <a:pos x="47" y="13"/>
                  </a:cxn>
                  <a:cxn ang="0">
                    <a:pos x="50" y="20"/>
                  </a:cxn>
                  <a:cxn ang="0">
                    <a:pos x="50" y="27"/>
                  </a:cxn>
                  <a:cxn ang="0">
                    <a:pos x="52" y="34"/>
                  </a:cxn>
                  <a:cxn ang="0">
                    <a:pos x="50" y="42"/>
                  </a:cxn>
                  <a:cxn ang="0">
                    <a:pos x="50" y="49"/>
                  </a:cxn>
                  <a:cxn ang="0">
                    <a:pos x="47" y="54"/>
                  </a:cxn>
                  <a:cxn ang="0">
                    <a:pos x="44" y="59"/>
                  </a:cxn>
                  <a:cxn ang="0">
                    <a:pos x="40" y="60"/>
                  </a:cxn>
                  <a:cxn ang="0">
                    <a:pos x="37" y="62"/>
                  </a:cxn>
                  <a:cxn ang="0">
                    <a:pos x="32" y="64"/>
                  </a:cxn>
                  <a:cxn ang="0">
                    <a:pos x="25" y="62"/>
                  </a:cxn>
                  <a:cxn ang="0">
                    <a:pos x="22" y="60"/>
                  </a:cxn>
                  <a:cxn ang="0">
                    <a:pos x="18" y="59"/>
                  </a:cxn>
                  <a:cxn ang="0">
                    <a:pos x="15" y="54"/>
                  </a:cxn>
                  <a:cxn ang="0">
                    <a:pos x="13" y="49"/>
                  </a:cxn>
                  <a:cxn ang="0">
                    <a:pos x="12" y="42"/>
                  </a:cxn>
                  <a:cxn ang="0">
                    <a:pos x="10" y="34"/>
                  </a:cxn>
                </a:cxnLst>
                <a:rect l="0" t="0" r="r" b="b"/>
                <a:pathLst>
                  <a:path w="62" h="67">
                    <a:moveTo>
                      <a:pt x="0" y="34"/>
                    </a:moveTo>
                    <a:lnTo>
                      <a:pt x="0" y="42"/>
                    </a:lnTo>
                    <a:lnTo>
                      <a:pt x="2" y="50"/>
                    </a:lnTo>
                    <a:lnTo>
                      <a:pt x="5" y="55"/>
                    </a:lnTo>
                    <a:lnTo>
                      <a:pt x="10" y="60"/>
                    </a:lnTo>
                    <a:lnTo>
                      <a:pt x="17" y="64"/>
                    </a:lnTo>
                    <a:lnTo>
                      <a:pt x="24" y="67"/>
                    </a:lnTo>
                    <a:lnTo>
                      <a:pt x="32" y="67"/>
                    </a:lnTo>
                    <a:lnTo>
                      <a:pt x="39" y="67"/>
                    </a:lnTo>
                    <a:lnTo>
                      <a:pt x="45" y="64"/>
                    </a:lnTo>
                    <a:lnTo>
                      <a:pt x="52" y="60"/>
                    </a:lnTo>
                    <a:lnTo>
                      <a:pt x="57" y="55"/>
                    </a:lnTo>
                    <a:lnTo>
                      <a:pt x="60" y="50"/>
                    </a:lnTo>
                    <a:lnTo>
                      <a:pt x="62" y="42"/>
                    </a:lnTo>
                    <a:lnTo>
                      <a:pt x="62" y="34"/>
                    </a:lnTo>
                    <a:lnTo>
                      <a:pt x="62" y="25"/>
                    </a:lnTo>
                    <a:lnTo>
                      <a:pt x="60" y="19"/>
                    </a:lnTo>
                    <a:lnTo>
                      <a:pt x="57" y="12"/>
                    </a:lnTo>
                    <a:lnTo>
                      <a:pt x="52" y="8"/>
                    </a:lnTo>
                    <a:lnTo>
                      <a:pt x="45" y="3"/>
                    </a:lnTo>
                    <a:lnTo>
                      <a:pt x="39" y="2"/>
                    </a:lnTo>
                    <a:lnTo>
                      <a:pt x="32" y="0"/>
                    </a:lnTo>
                    <a:lnTo>
                      <a:pt x="24" y="2"/>
                    </a:lnTo>
                    <a:lnTo>
                      <a:pt x="17" y="3"/>
                    </a:lnTo>
                    <a:lnTo>
                      <a:pt x="10" y="8"/>
                    </a:lnTo>
                    <a:lnTo>
                      <a:pt x="5" y="12"/>
                    </a:lnTo>
                    <a:lnTo>
                      <a:pt x="2" y="19"/>
                    </a:lnTo>
                    <a:lnTo>
                      <a:pt x="0" y="25"/>
                    </a:lnTo>
                    <a:lnTo>
                      <a:pt x="0" y="34"/>
                    </a:lnTo>
                    <a:close/>
                    <a:moveTo>
                      <a:pt x="10" y="34"/>
                    </a:moveTo>
                    <a:lnTo>
                      <a:pt x="12" y="27"/>
                    </a:lnTo>
                    <a:lnTo>
                      <a:pt x="13" y="20"/>
                    </a:lnTo>
                    <a:lnTo>
                      <a:pt x="15" y="13"/>
                    </a:lnTo>
                    <a:lnTo>
                      <a:pt x="18" y="10"/>
                    </a:lnTo>
                    <a:lnTo>
                      <a:pt x="22" y="7"/>
                    </a:lnTo>
                    <a:lnTo>
                      <a:pt x="25" y="5"/>
                    </a:lnTo>
                    <a:lnTo>
                      <a:pt x="32" y="5"/>
                    </a:lnTo>
                    <a:lnTo>
                      <a:pt x="39" y="5"/>
                    </a:lnTo>
                    <a:lnTo>
                      <a:pt x="44" y="8"/>
                    </a:lnTo>
                    <a:lnTo>
                      <a:pt x="47" y="13"/>
                    </a:lnTo>
                    <a:lnTo>
                      <a:pt x="50" y="20"/>
                    </a:lnTo>
                    <a:lnTo>
                      <a:pt x="50" y="27"/>
                    </a:lnTo>
                    <a:lnTo>
                      <a:pt x="52" y="34"/>
                    </a:lnTo>
                    <a:lnTo>
                      <a:pt x="50" y="42"/>
                    </a:lnTo>
                    <a:lnTo>
                      <a:pt x="50" y="49"/>
                    </a:lnTo>
                    <a:lnTo>
                      <a:pt x="47" y="54"/>
                    </a:lnTo>
                    <a:lnTo>
                      <a:pt x="44" y="59"/>
                    </a:lnTo>
                    <a:lnTo>
                      <a:pt x="40" y="60"/>
                    </a:lnTo>
                    <a:lnTo>
                      <a:pt x="37" y="62"/>
                    </a:lnTo>
                    <a:lnTo>
                      <a:pt x="32" y="64"/>
                    </a:lnTo>
                    <a:lnTo>
                      <a:pt x="25" y="62"/>
                    </a:lnTo>
                    <a:lnTo>
                      <a:pt x="22" y="60"/>
                    </a:lnTo>
                    <a:lnTo>
                      <a:pt x="18" y="59"/>
                    </a:lnTo>
                    <a:lnTo>
                      <a:pt x="15" y="54"/>
                    </a:lnTo>
                    <a:lnTo>
                      <a:pt x="13" y="49"/>
                    </a:lnTo>
                    <a:lnTo>
                      <a:pt x="12" y="42"/>
                    </a:lnTo>
                    <a:lnTo>
                      <a:pt x="10" y="3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794" name="Freeform 586"/>
              <p:cNvSpPr>
                <a:spLocks/>
              </p:cNvSpPr>
              <p:nvPr/>
            </p:nvSpPr>
            <p:spPr bwMode="auto">
              <a:xfrm>
                <a:off x="2932" y="538"/>
                <a:ext cx="98" cy="64"/>
              </a:xfrm>
              <a:custGeom>
                <a:avLst/>
                <a:gdLst/>
                <a:ahLst/>
                <a:cxnLst>
                  <a:cxn ang="0">
                    <a:pos x="24" y="64"/>
                  </a:cxn>
                  <a:cxn ang="0">
                    <a:pos x="25" y="64"/>
                  </a:cxn>
                  <a:cxn ang="0">
                    <a:pos x="27" y="64"/>
                  </a:cxn>
                  <a:cxn ang="0">
                    <a:pos x="29" y="64"/>
                  </a:cxn>
                  <a:cxn ang="0">
                    <a:pos x="30" y="64"/>
                  </a:cxn>
                  <a:cxn ang="0">
                    <a:pos x="41" y="37"/>
                  </a:cxn>
                  <a:cxn ang="0">
                    <a:pos x="49" y="13"/>
                  </a:cxn>
                  <a:cxn ang="0">
                    <a:pos x="57" y="40"/>
                  </a:cxn>
                  <a:cxn ang="0">
                    <a:pos x="66" y="64"/>
                  </a:cxn>
                  <a:cxn ang="0">
                    <a:pos x="67" y="64"/>
                  </a:cxn>
                  <a:cxn ang="0">
                    <a:pos x="69" y="64"/>
                  </a:cxn>
                  <a:cxn ang="0">
                    <a:pos x="71" y="64"/>
                  </a:cxn>
                  <a:cxn ang="0">
                    <a:pos x="72" y="64"/>
                  </a:cxn>
                  <a:cxn ang="0">
                    <a:pos x="84" y="32"/>
                  </a:cxn>
                  <a:cxn ang="0">
                    <a:pos x="98" y="0"/>
                  </a:cxn>
                  <a:cxn ang="0">
                    <a:pos x="96" y="0"/>
                  </a:cxn>
                  <a:cxn ang="0">
                    <a:pos x="94" y="0"/>
                  </a:cxn>
                  <a:cxn ang="0">
                    <a:pos x="93" y="0"/>
                  </a:cxn>
                  <a:cxn ang="0">
                    <a:pos x="91" y="0"/>
                  </a:cxn>
                  <a:cxn ang="0">
                    <a:pos x="81" y="28"/>
                  </a:cxn>
                  <a:cxn ang="0">
                    <a:pos x="71" y="52"/>
                  </a:cxn>
                  <a:cxn ang="0">
                    <a:pos x="62" y="25"/>
                  </a:cxn>
                  <a:cxn ang="0">
                    <a:pos x="56" y="0"/>
                  </a:cxn>
                  <a:cxn ang="0">
                    <a:pos x="52" y="0"/>
                  </a:cxn>
                  <a:cxn ang="0">
                    <a:pos x="51" y="0"/>
                  </a:cxn>
                  <a:cxn ang="0">
                    <a:pos x="49" y="0"/>
                  </a:cxn>
                  <a:cxn ang="0">
                    <a:pos x="47" y="0"/>
                  </a:cxn>
                  <a:cxn ang="0">
                    <a:pos x="39" y="28"/>
                  </a:cxn>
                  <a:cxn ang="0">
                    <a:pos x="30" y="52"/>
                  </a:cxn>
                  <a:cxn ang="0">
                    <a:pos x="20" y="25"/>
                  </a:cxn>
                  <a:cxn ang="0">
                    <a:pos x="14" y="0"/>
                  </a:cxn>
                  <a:cxn ang="0">
                    <a:pos x="10" y="0"/>
                  </a:cxn>
                  <a:cxn ang="0">
                    <a:pos x="7" y="0"/>
                  </a:cxn>
                  <a:cxn ang="0">
                    <a:pos x="4" y="0"/>
                  </a:cxn>
                  <a:cxn ang="0">
                    <a:pos x="0" y="0"/>
                  </a:cxn>
                  <a:cxn ang="0">
                    <a:pos x="14" y="35"/>
                  </a:cxn>
                  <a:cxn ang="0">
                    <a:pos x="24" y="64"/>
                  </a:cxn>
                </a:cxnLst>
                <a:rect l="0" t="0" r="r" b="b"/>
                <a:pathLst>
                  <a:path w="98" h="64">
                    <a:moveTo>
                      <a:pt x="24" y="64"/>
                    </a:moveTo>
                    <a:lnTo>
                      <a:pt x="25" y="64"/>
                    </a:lnTo>
                    <a:lnTo>
                      <a:pt x="27" y="64"/>
                    </a:lnTo>
                    <a:lnTo>
                      <a:pt x="29" y="64"/>
                    </a:lnTo>
                    <a:lnTo>
                      <a:pt x="30" y="64"/>
                    </a:lnTo>
                    <a:lnTo>
                      <a:pt x="41" y="37"/>
                    </a:lnTo>
                    <a:lnTo>
                      <a:pt x="49" y="13"/>
                    </a:lnTo>
                    <a:lnTo>
                      <a:pt x="57" y="40"/>
                    </a:lnTo>
                    <a:lnTo>
                      <a:pt x="66" y="64"/>
                    </a:lnTo>
                    <a:lnTo>
                      <a:pt x="67" y="64"/>
                    </a:lnTo>
                    <a:lnTo>
                      <a:pt x="69" y="64"/>
                    </a:lnTo>
                    <a:lnTo>
                      <a:pt x="71" y="64"/>
                    </a:lnTo>
                    <a:lnTo>
                      <a:pt x="72" y="64"/>
                    </a:lnTo>
                    <a:lnTo>
                      <a:pt x="84" y="32"/>
                    </a:lnTo>
                    <a:lnTo>
                      <a:pt x="98" y="0"/>
                    </a:lnTo>
                    <a:lnTo>
                      <a:pt x="96" y="0"/>
                    </a:lnTo>
                    <a:lnTo>
                      <a:pt x="94" y="0"/>
                    </a:lnTo>
                    <a:lnTo>
                      <a:pt x="93" y="0"/>
                    </a:lnTo>
                    <a:lnTo>
                      <a:pt x="91" y="0"/>
                    </a:lnTo>
                    <a:lnTo>
                      <a:pt x="81" y="28"/>
                    </a:lnTo>
                    <a:lnTo>
                      <a:pt x="71" y="52"/>
                    </a:lnTo>
                    <a:lnTo>
                      <a:pt x="62" y="25"/>
                    </a:lnTo>
                    <a:lnTo>
                      <a:pt x="56" y="0"/>
                    </a:lnTo>
                    <a:lnTo>
                      <a:pt x="52" y="0"/>
                    </a:lnTo>
                    <a:lnTo>
                      <a:pt x="51" y="0"/>
                    </a:lnTo>
                    <a:lnTo>
                      <a:pt x="49" y="0"/>
                    </a:lnTo>
                    <a:lnTo>
                      <a:pt x="47" y="0"/>
                    </a:lnTo>
                    <a:lnTo>
                      <a:pt x="39" y="28"/>
                    </a:lnTo>
                    <a:lnTo>
                      <a:pt x="30" y="52"/>
                    </a:lnTo>
                    <a:lnTo>
                      <a:pt x="20" y="25"/>
                    </a:lnTo>
                    <a:lnTo>
                      <a:pt x="14" y="0"/>
                    </a:lnTo>
                    <a:lnTo>
                      <a:pt x="10" y="0"/>
                    </a:lnTo>
                    <a:lnTo>
                      <a:pt x="7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14" y="35"/>
                    </a:lnTo>
                    <a:lnTo>
                      <a:pt x="24" y="6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795" name="Freeform 587"/>
              <p:cNvSpPr>
                <a:spLocks noEditPoints="1"/>
              </p:cNvSpPr>
              <p:nvPr/>
            </p:nvSpPr>
            <p:spPr bwMode="auto">
              <a:xfrm>
                <a:off x="3080" y="536"/>
                <a:ext cx="59" cy="102"/>
              </a:xfrm>
              <a:custGeom>
                <a:avLst/>
                <a:gdLst/>
                <a:ahLst/>
                <a:cxnLst>
                  <a:cxn ang="0">
                    <a:pos x="47" y="42"/>
                  </a:cxn>
                  <a:cxn ang="0">
                    <a:pos x="44" y="54"/>
                  </a:cxn>
                  <a:cxn ang="0">
                    <a:pos x="35" y="62"/>
                  </a:cxn>
                  <a:cxn ang="0">
                    <a:pos x="18" y="60"/>
                  </a:cxn>
                  <a:cxn ang="0">
                    <a:pos x="10" y="35"/>
                  </a:cxn>
                  <a:cxn ang="0">
                    <a:pos x="12" y="20"/>
                  </a:cxn>
                  <a:cxn ang="0">
                    <a:pos x="18" y="10"/>
                  </a:cxn>
                  <a:cxn ang="0">
                    <a:pos x="30" y="5"/>
                  </a:cxn>
                  <a:cxn ang="0">
                    <a:pos x="37" y="7"/>
                  </a:cxn>
                  <a:cxn ang="0">
                    <a:pos x="42" y="12"/>
                  </a:cxn>
                  <a:cxn ang="0">
                    <a:pos x="47" y="20"/>
                  </a:cxn>
                  <a:cxn ang="0">
                    <a:pos x="49" y="34"/>
                  </a:cxn>
                  <a:cxn ang="0">
                    <a:pos x="0" y="84"/>
                  </a:cxn>
                  <a:cxn ang="0">
                    <a:pos x="2" y="101"/>
                  </a:cxn>
                  <a:cxn ang="0">
                    <a:pos x="8" y="101"/>
                  </a:cxn>
                  <a:cxn ang="0">
                    <a:pos x="10" y="84"/>
                  </a:cxn>
                  <a:cxn ang="0">
                    <a:pos x="10" y="54"/>
                  </a:cxn>
                  <a:cxn ang="0">
                    <a:pos x="13" y="60"/>
                  </a:cxn>
                  <a:cxn ang="0">
                    <a:pos x="23" y="67"/>
                  </a:cxn>
                  <a:cxn ang="0">
                    <a:pos x="39" y="67"/>
                  </a:cxn>
                  <a:cxn ang="0">
                    <a:pos x="50" y="59"/>
                  </a:cxn>
                  <a:cxn ang="0">
                    <a:pos x="57" y="49"/>
                  </a:cxn>
                  <a:cxn ang="0">
                    <a:pos x="59" y="34"/>
                  </a:cxn>
                  <a:cxn ang="0">
                    <a:pos x="57" y="19"/>
                  </a:cxn>
                  <a:cxn ang="0">
                    <a:pos x="50" y="8"/>
                  </a:cxn>
                  <a:cxn ang="0">
                    <a:pos x="39" y="2"/>
                  </a:cxn>
                  <a:cxn ang="0">
                    <a:pos x="28" y="0"/>
                  </a:cxn>
                  <a:cxn ang="0">
                    <a:pos x="20" y="3"/>
                  </a:cxn>
                  <a:cxn ang="0">
                    <a:pos x="15" y="8"/>
                  </a:cxn>
                  <a:cxn ang="0">
                    <a:pos x="12" y="12"/>
                  </a:cxn>
                  <a:cxn ang="0">
                    <a:pos x="10" y="15"/>
                  </a:cxn>
                  <a:cxn ang="0">
                    <a:pos x="12" y="2"/>
                  </a:cxn>
                  <a:cxn ang="0">
                    <a:pos x="5" y="2"/>
                  </a:cxn>
                  <a:cxn ang="0">
                    <a:pos x="0" y="2"/>
                  </a:cxn>
                  <a:cxn ang="0">
                    <a:pos x="0" y="40"/>
                  </a:cxn>
                </a:cxnLst>
                <a:rect l="0" t="0" r="r" b="b"/>
                <a:pathLst>
                  <a:path w="59" h="102">
                    <a:moveTo>
                      <a:pt x="49" y="34"/>
                    </a:moveTo>
                    <a:lnTo>
                      <a:pt x="47" y="42"/>
                    </a:lnTo>
                    <a:lnTo>
                      <a:pt x="45" y="49"/>
                    </a:lnTo>
                    <a:lnTo>
                      <a:pt x="44" y="54"/>
                    </a:lnTo>
                    <a:lnTo>
                      <a:pt x="40" y="59"/>
                    </a:lnTo>
                    <a:lnTo>
                      <a:pt x="35" y="62"/>
                    </a:lnTo>
                    <a:lnTo>
                      <a:pt x="30" y="62"/>
                    </a:lnTo>
                    <a:lnTo>
                      <a:pt x="18" y="60"/>
                    </a:lnTo>
                    <a:lnTo>
                      <a:pt x="12" y="50"/>
                    </a:lnTo>
                    <a:lnTo>
                      <a:pt x="10" y="35"/>
                    </a:lnTo>
                    <a:lnTo>
                      <a:pt x="10" y="27"/>
                    </a:lnTo>
                    <a:lnTo>
                      <a:pt x="12" y="20"/>
                    </a:lnTo>
                    <a:lnTo>
                      <a:pt x="15" y="15"/>
                    </a:lnTo>
                    <a:lnTo>
                      <a:pt x="18" y="10"/>
                    </a:lnTo>
                    <a:lnTo>
                      <a:pt x="23" y="7"/>
                    </a:lnTo>
                    <a:lnTo>
                      <a:pt x="30" y="5"/>
                    </a:lnTo>
                    <a:lnTo>
                      <a:pt x="34" y="7"/>
                    </a:lnTo>
                    <a:lnTo>
                      <a:pt x="37" y="7"/>
                    </a:lnTo>
                    <a:lnTo>
                      <a:pt x="39" y="8"/>
                    </a:lnTo>
                    <a:lnTo>
                      <a:pt x="42" y="12"/>
                    </a:lnTo>
                    <a:lnTo>
                      <a:pt x="45" y="15"/>
                    </a:lnTo>
                    <a:lnTo>
                      <a:pt x="47" y="20"/>
                    </a:lnTo>
                    <a:lnTo>
                      <a:pt x="47" y="25"/>
                    </a:lnTo>
                    <a:lnTo>
                      <a:pt x="49" y="34"/>
                    </a:lnTo>
                    <a:close/>
                    <a:moveTo>
                      <a:pt x="0" y="62"/>
                    </a:moveTo>
                    <a:lnTo>
                      <a:pt x="0" y="84"/>
                    </a:lnTo>
                    <a:lnTo>
                      <a:pt x="0" y="102"/>
                    </a:lnTo>
                    <a:lnTo>
                      <a:pt x="2" y="101"/>
                    </a:lnTo>
                    <a:lnTo>
                      <a:pt x="5" y="101"/>
                    </a:lnTo>
                    <a:lnTo>
                      <a:pt x="8" y="101"/>
                    </a:lnTo>
                    <a:lnTo>
                      <a:pt x="12" y="102"/>
                    </a:lnTo>
                    <a:lnTo>
                      <a:pt x="10" y="84"/>
                    </a:lnTo>
                    <a:lnTo>
                      <a:pt x="10" y="62"/>
                    </a:lnTo>
                    <a:lnTo>
                      <a:pt x="10" y="54"/>
                    </a:lnTo>
                    <a:lnTo>
                      <a:pt x="10" y="54"/>
                    </a:lnTo>
                    <a:lnTo>
                      <a:pt x="13" y="60"/>
                    </a:lnTo>
                    <a:lnTo>
                      <a:pt x="18" y="64"/>
                    </a:lnTo>
                    <a:lnTo>
                      <a:pt x="23" y="67"/>
                    </a:lnTo>
                    <a:lnTo>
                      <a:pt x="30" y="67"/>
                    </a:lnTo>
                    <a:lnTo>
                      <a:pt x="39" y="67"/>
                    </a:lnTo>
                    <a:lnTo>
                      <a:pt x="44" y="64"/>
                    </a:lnTo>
                    <a:lnTo>
                      <a:pt x="50" y="59"/>
                    </a:lnTo>
                    <a:lnTo>
                      <a:pt x="54" y="54"/>
                    </a:lnTo>
                    <a:lnTo>
                      <a:pt x="57" y="49"/>
                    </a:lnTo>
                    <a:lnTo>
                      <a:pt x="59" y="42"/>
                    </a:lnTo>
                    <a:lnTo>
                      <a:pt x="59" y="34"/>
                    </a:lnTo>
                    <a:lnTo>
                      <a:pt x="59" y="25"/>
                    </a:lnTo>
                    <a:lnTo>
                      <a:pt x="57" y="19"/>
                    </a:lnTo>
                    <a:lnTo>
                      <a:pt x="55" y="13"/>
                    </a:lnTo>
                    <a:lnTo>
                      <a:pt x="50" y="8"/>
                    </a:lnTo>
                    <a:lnTo>
                      <a:pt x="45" y="3"/>
                    </a:lnTo>
                    <a:lnTo>
                      <a:pt x="39" y="2"/>
                    </a:lnTo>
                    <a:lnTo>
                      <a:pt x="32" y="0"/>
                    </a:lnTo>
                    <a:lnTo>
                      <a:pt x="28" y="0"/>
                    </a:lnTo>
                    <a:lnTo>
                      <a:pt x="23" y="2"/>
                    </a:lnTo>
                    <a:lnTo>
                      <a:pt x="20" y="3"/>
                    </a:lnTo>
                    <a:lnTo>
                      <a:pt x="17" y="5"/>
                    </a:lnTo>
                    <a:lnTo>
                      <a:pt x="15" y="8"/>
                    </a:lnTo>
                    <a:lnTo>
                      <a:pt x="13" y="10"/>
                    </a:lnTo>
                    <a:lnTo>
                      <a:pt x="12" y="12"/>
                    </a:lnTo>
                    <a:lnTo>
                      <a:pt x="10" y="15"/>
                    </a:lnTo>
                    <a:lnTo>
                      <a:pt x="10" y="15"/>
                    </a:lnTo>
                    <a:lnTo>
                      <a:pt x="10" y="8"/>
                    </a:lnTo>
                    <a:lnTo>
                      <a:pt x="12" y="2"/>
                    </a:lnTo>
                    <a:lnTo>
                      <a:pt x="8" y="2"/>
                    </a:lnTo>
                    <a:lnTo>
                      <a:pt x="5" y="2"/>
                    </a:lnTo>
                    <a:lnTo>
                      <a:pt x="2" y="2"/>
                    </a:lnTo>
                    <a:lnTo>
                      <a:pt x="0" y="2"/>
                    </a:lnTo>
                    <a:lnTo>
                      <a:pt x="0" y="20"/>
                    </a:lnTo>
                    <a:lnTo>
                      <a:pt x="0" y="40"/>
                    </a:ln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796" name="Freeform 588"/>
              <p:cNvSpPr>
                <a:spLocks noEditPoints="1"/>
              </p:cNvSpPr>
              <p:nvPr/>
            </p:nvSpPr>
            <p:spPr bwMode="auto">
              <a:xfrm>
                <a:off x="3152" y="536"/>
                <a:ext cx="64" cy="67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2" y="42"/>
                  </a:cxn>
                  <a:cxn ang="0">
                    <a:pos x="3" y="50"/>
                  </a:cxn>
                  <a:cxn ang="0">
                    <a:pos x="7" y="55"/>
                  </a:cxn>
                  <a:cxn ang="0">
                    <a:pos x="10" y="60"/>
                  </a:cxn>
                  <a:cxn ang="0">
                    <a:pos x="17" y="64"/>
                  </a:cxn>
                  <a:cxn ang="0">
                    <a:pos x="24" y="67"/>
                  </a:cxn>
                  <a:cxn ang="0">
                    <a:pos x="32" y="67"/>
                  </a:cxn>
                  <a:cxn ang="0">
                    <a:pos x="40" y="67"/>
                  </a:cxn>
                  <a:cxn ang="0">
                    <a:pos x="47" y="64"/>
                  </a:cxn>
                  <a:cxn ang="0">
                    <a:pos x="54" y="60"/>
                  </a:cxn>
                  <a:cxn ang="0">
                    <a:pos x="59" y="55"/>
                  </a:cxn>
                  <a:cxn ang="0">
                    <a:pos x="61" y="50"/>
                  </a:cxn>
                  <a:cxn ang="0">
                    <a:pos x="64" y="42"/>
                  </a:cxn>
                  <a:cxn ang="0">
                    <a:pos x="64" y="34"/>
                  </a:cxn>
                  <a:cxn ang="0">
                    <a:pos x="64" y="25"/>
                  </a:cxn>
                  <a:cxn ang="0">
                    <a:pos x="61" y="19"/>
                  </a:cxn>
                  <a:cxn ang="0">
                    <a:pos x="59" y="12"/>
                  </a:cxn>
                  <a:cxn ang="0">
                    <a:pos x="54" y="8"/>
                  </a:cxn>
                  <a:cxn ang="0">
                    <a:pos x="47" y="3"/>
                  </a:cxn>
                  <a:cxn ang="0">
                    <a:pos x="40" y="2"/>
                  </a:cxn>
                  <a:cxn ang="0">
                    <a:pos x="32" y="0"/>
                  </a:cxn>
                  <a:cxn ang="0">
                    <a:pos x="24" y="2"/>
                  </a:cxn>
                  <a:cxn ang="0">
                    <a:pos x="17" y="3"/>
                  </a:cxn>
                  <a:cxn ang="0">
                    <a:pos x="10" y="8"/>
                  </a:cxn>
                  <a:cxn ang="0">
                    <a:pos x="7" y="12"/>
                  </a:cxn>
                  <a:cxn ang="0">
                    <a:pos x="3" y="19"/>
                  </a:cxn>
                  <a:cxn ang="0">
                    <a:pos x="2" y="25"/>
                  </a:cxn>
                  <a:cxn ang="0">
                    <a:pos x="0" y="34"/>
                  </a:cxn>
                  <a:cxn ang="0">
                    <a:pos x="12" y="34"/>
                  </a:cxn>
                  <a:cxn ang="0">
                    <a:pos x="12" y="27"/>
                  </a:cxn>
                  <a:cxn ang="0">
                    <a:pos x="14" y="20"/>
                  </a:cxn>
                  <a:cxn ang="0">
                    <a:pos x="17" y="13"/>
                  </a:cxn>
                  <a:cxn ang="0">
                    <a:pos x="19" y="10"/>
                  </a:cxn>
                  <a:cxn ang="0">
                    <a:pos x="22" y="7"/>
                  </a:cxn>
                  <a:cxn ang="0">
                    <a:pos x="27" y="5"/>
                  </a:cxn>
                  <a:cxn ang="0">
                    <a:pos x="32" y="5"/>
                  </a:cxn>
                  <a:cxn ang="0">
                    <a:pos x="39" y="5"/>
                  </a:cxn>
                  <a:cxn ang="0">
                    <a:pos x="44" y="8"/>
                  </a:cxn>
                  <a:cxn ang="0">
                    <a:pos x="49" y="13"/>
                  </a:cxn>
                  <a:cxn ang="0">
                    <a:pos x="50" y="20"/>
                  </a:cxn>
                  <a:cxn ang="0">
                    <a:pos x="52" y="27"/>
                  </a:cxn>
                  <a:cxn ang="0">
                    <a:pos x="52" y="34"/>
                  </a:cxn>
                  <a:cxn ang="0">
                    <a:pos x="52" y="42"/>
                  </a:cxn>
                  <a:cxn ang="0">
                    <a:pos x="50" y="49"/>
                  </a:cxn>
                  <a:cxn ang="0">
                    <a:pos x="49" y="54"/>
                  </a:cxn>
                  <a:cxn ang="0">
                    <a:pos x="45" y="59"/>
                  </a:cxn>
                  <a:cxn ang="0">
                    <a:pos x="42" y="60"/>
                  </a:cxn>
                  <a:cxn ang="0">
                    <a:pos x="37" y="62"/>
                  </a:cxn>
                  <a:cxn ang="0">
                    <a:pos x="32" y="64"/>
                  </a:cxn>
                  <a:cxn ang="0">
                    <a:pos x="27" y="62"/>
                  </a:cxn>
                  <a:cxn ang="0">
                    <a:pos x="22" y="60"/>
                  </a:cxn>
                  <a:cxn ang="0">
                    <a:pos x="19" y="59"/>
                  </a:cxn>
                  <a:cxn ang="0">
                    <a:pos x="17" y="54"/>
                  </a:cxn>
                  <a:cxn ang="0">
                    <a:pos x="14" y="49"/>
                  </a:cxn>
                  <a:cxn ang="0">
                    <a:pos x="12" y="42"/>
                  </a:cxn>
                  <a:cxn ang="0">
                    <a:pos x="12" y="34"/>
                  </a:cxn>
                </a:cxnLst>
                <a:rect l="0" t="0" r="r" b="b"/>
                <a:pathLst>
                  <a:path w="64" h="67">
                    <a:moveTo>
                      <a:pt x="0" y="34"/>
                    </a:moveTo>
                    <a:lnTo>
                      <a:pt x="2" y="42"/>
                    </a:lnTo>
                    <a:lnTo>
                      <a:pt x="3" y="50"/>
                    </a:lnTo>
                    <a:lnTo>
                      <a:pt x="7" y="55"/>
                    </a:lnTo>
                    <a:lnTo>
                      <a:pt x="10" y="60"/>
                    </a:lnTo>
                    <a:lnTo>
                      <a:pt x="17" y="64"/>
                    </a:lnTo>
                    <a:lnTo>
                      <a:pt x="24" y="67"/>
                    </a:lnTo>
                    <a:lnTo>
                      <a:pt x="32" y="67"/>
                    </a:lnTo>
                    <a:lnTo>
                      <a:pt x="40" y="67"/>
                    </a:lnTo>
                    <a:lnTo>
                      <a:pt x="47" y="64"/>
                    </a:lnTo>
                    <a:lnTo>
                      <a:pt x="54" y="60"/>
                    </a:lnTo>
                    <a:lnTo>
                      <a:pt x="59" y="55"/>
                    </a:lnTo>
                    <a:lnTo>
                      <a:pt x="61" y="50"/>
                    </a:lnTo>
                    <a:lnTo>
                      <a:pt x="64" y="42"/>
                    </a:lnTo>
                    <a:lnTo>
                      <a:pt x="64" y="34"/>
                    </a:lnTo>
                    <a:lnTo>
                      <a:pt x="64" y="25"/>
                    </a:lnTo>
                    <a:lnTo>
                      <a:pt x="61" y="19"/>
                    </a:lnTo>
                    <a:lnTo>
                      <a:pt x="59" y="12"/>
                    </a:lnTo>
                    <a:lnTo>
                      <a:pt x="54" y="8"/>
                    </a:lnTo>
                    <a:lnTo>
                      <a:pt x="47" y="3"/>
                    </a:lnTo>
                    <a:lnTo>
                      <a:pt x="40" y="2"/>
                    </a:lnTo>
                    <a:lnTo>
                      <a:pt x="32" y="0"/>
                    </a:lnTo>
                    <a:lnTo>
                      <a:pt x="24" y="2"/>
                    </a:lnTo>
                    <a:lnTo>
                      <a:pt x="17" y="3"/>
                    </a:lnTo>
                    <a:lnTo>
                      <a:pt x="10" y="8"/>
                    </a:lnTo>
                    <a:lnTo>
                      <a:pt x="7" y="12"/>
                    </a:lnTo>
                    <a:lnTo>
                      <a:pt x="3" y="19"/>
                    </a:lnTo>
                    <a:lnTo>
                      <a:pt x="2" y="25"/>
                    </a:lnTo>
                    <a:lnTo>
                      <a:pt x="0" y="34"/>
                    </a:lnTo>
                    <a:close/>
                    <a:moveTo>
                      <a:pt x="12" y="34"/>
                    </a:moveTo>
                    <a:lnTo>
                      <a:pt x="12" y="27"/>
                    </a:lnTo>
                    <a:lnTo>
                      <a:pt x="14" y="20"/>
                    </a:lnTo>
                    <a:lnTo>
                      <a:pt x="17" y="13"/>
                    </a:lnTo>
                    <a:lnTo>
                      <a:pt x="19" y="10"/>
                    </a:lnTo>
                    <a:lnTo>
                      <a:pt x="22" y="7"/>
                    </a:lnTo>
                    <a:lnTo>
                      <a:pt x="27" y="5"/>
                    </a:lnTo>
                    <a:lnTo>
                      <a:pt x="32" y="5"/>
                    </a:lnTo>
                    <a:lnTo>
                      <a:pt x="39" y="5"/>
                    </a:lnTo>
                    <a:lnTo>
                      <a:pt x="44" y="8"/>
                    </a:lnTo>
                    <a:lnTo>
                      <a:pt x="49" y="13"/>
                    </a:lnTo>
                    <a:lnTo>
                      <a:pt x="50" y="20"/>
                    </a:lnTo>
                    <a:lnTo>
                      <a:pt x="52" y="27"/>
                    </a:lnTo>
                    <a:lnTo>
                      <a:pt x="52" y="34"/>
                    </a:lnTo>
                    <a:lnTo>
                      <a:pt x="52" y="42"/>
                    </a:lnTo>
                    <a:lnTo>
                      <a:pt x="50" y="49"/>
                    </a:lnTo>
                    <a:lnTo>
                      <a:pt x="49" y="54"/>
                    </a:lnTo>
                    <a:lnTo>
                      <a:pt x="45" y="59"/>
                    </a:lnTo>
                    <a:lnTo>
                      <a:pt x="42" y="60"/>
                    </a:lnTo>
                    <a:lnTo>
                      <a:pt x="37" y="62"/>
                    </a:lnTo>
                    <a:lnTo>
                      <a:pt x="32" y="64"/>
                    </a:lnTo>
                    <a:lnTo>
                      <a:pt x="27" y="62"/>
                    </a:lnTo>
                    <a:lnTo>
                      <a:pt x="22" y="60"/>
                    </a:lnTo>
                    <a:lnTo>
                      <a:pt x="19" y="59"/>
                    </a:lnTo>
                    <a:lnTo>
                      <a:pt x="17" y="54"/>
                    </a:lnTo>
                    <a:lnTo>
                      <a:pt x="14" y="49"/>
                    </a:lnTo>
                    <a:lnTo>
                      <a:pt x="12" y="42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797" name="Freeform 589"/>
              <p:cNvSpPr>
                <a:spLocks/>
              </p:cNvSpPr>
              <p:nvPr/>
            </p:nvSpPr>
            <p:spPr bwMode="auto">
              <a:xfrm>
                <a:off x="3226" y="538"/>
                <a:ext cx="60" cy="64"/>
              </a:xfrm>
              <a:custGeom>
                <a:avLst/>
                <a:gdLst/>
                <a:ahLst/>
                <a:cxnLst>
                  <a:cxn ang="0">
                    <a:pos x="25" y="64"/>
                  </a:cxn>
                  <a:cxn ang="0">
                    <a:pos x="29" y="64"/>
                  </a:cxn>
                  <a:cxn ang="0">
                    <a:pos x="30" y="64"/>
                  </a:cxn>
                  <a:cxn ang="0">
                    <a:pos x="32" y="64"/>
                  </a:cxn>
                  <a:cxn ang="0">
                    <a:pos x="34" y="64"/>
                  </a:cxn>
                  <a:cxn ang="0">
                    <a:pos x="47" y="32"/>
                  </a:cxn>
                  <a:cxn ang="0">
                    <a:pos x="60" y="0"/>
                  </a:cxn>
                  <a:cxn ang="0">
                    <a:pos x="59" y="0"/>
                  </a:cxn>
                  <a:cxn ang="0">
                    <a:pos x="55" y="0"/>
                  </a:cxn>
                  <a:cxn ang="0">
                    <a:pos x="54" y="0"/>
                  </a:cxn>
                  <a:cxn ang="0">
                    <a:pos x="52" y="0"/>
                  </a:cxn>
                  <a:cxn ang="0">
                    <a:pos x="42" y="27"/>
                  </a:cxn>
                  <a:cxn ang="0">
                    <a:pos x="32" y="52"/>
                  </a:cxn>
                  <a:cxn ang="0">
                    <a:pos x="22" y="27"/>
                  </a:cxn>
                  <a:cxn ang="0">
                    <a:pos x="12" y="0"/>
                  </a:cxn>
                  <a:cxn ang="0">
                    <a:pos x="10" y="0"/>
                  </a:cxn>
                  <a:cxn ang="0">
                    <a:pos x="7" y="0"/>
                  </a:cxn>
                  <a:cxn ang="0">
                    <a:pos x="3" y="0"/>
                  </a:cxn>
                  <a:cxn ang="0">
                    <a:pos x="0" y="0"/>
                  </a:cxn>
                  <a:cxn ang="0">
                    <a:pos x="13" y="32"/>
                  </a:cxn>
                  <a:cxn ang="0">
                    <a:pos x="25" y="64"/>
                  </a:cxn>
                </a:cxnLst>
                <a:rect l="0" t="0" r="r" b="b"/>
                <a:pathLst>
                  <a:path w="60" h="64">
                    <a:moveTo>
                      <a:pt x="25" y="64"/>
                    </a:moveTo>
                    <a:lnTo>
                      <a:pt x="29" y="64"/>
                    </a:lnTo>
                    <a:lnTo>
                      <a:pt x="30" y="64"/>
                    </a:lnTo>
                    <a:lnTo>
                      <a:pt x="32" y="64"/>
                    </a:lnTo>
                    <a:lnTo>
                      <a:pt x="34" y="64"/>
                    </a:lnTo>
                    <a:lnTo>
                      <a:pt x="47" y="32"/>
                    </a:lnTo>
                    <a:lnTo>
                      <a:pt x="60" y="0"/>
                    </a:lnTo>
                    <a:lnTo>
                      <a:pt x="59" y="0"/>
                    </a:lnTo>
                    <a:lnTo>
                      <a:pt x="55" y="0"/>
                    </a:lnTo>
                    <a:lnTo>
                      <a:pt x="54" y="0"/>
                    </a:lnTo>
                    <a:lnTo>
                      <a:pt x="52" y="0"/>
                    </a:lnTo>
                    <a:lnTo>
                      <a:pt x="42" y="27"/>
                    </a:lnTo>
                    <a:lnTo>
                      <a:pt x="32" y="52"/>
                    </a:lnTo>
                    <a:lnTo>
                      <a:pt x="22" y="27"/>
                    </a:lnTo>
                    <a:lnTo>
                      <a:pt x="12" y="0"/>
                    </a:lnTo>
                    <a:lnTo>
                      <a:pt x="10" y="0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13" y="32"/>
                    </a:lnTo>
                    <a:lnTo>
                      <a:pt x="25" y="6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798" name="Freeform 590"/>
              <p:cNvSpPr>
                <a:spLocks noEditPoints="1"/>
              </p:cNvSpPr>
              <p:nvPr/>
            </p:nvSpPr>
            <p:spPr bwMode="auto">
              <a:xfrm>
                <a:off x="3295" y="536"/>
                <a:ext cx="59" cy="67"/>
              </a:xfrm>
              <a:custGeom>
                <a:avLst/>
                <a:gdLst/>
                <a:ahLst/>
                <a:cxnLst>
                  <a:cxn ang="0">
                    <a:pos x="0" y="35"/>
                  </a:cxn>
                  <a:cxn ang="0">
                    <a:pos x="1" y="44"/>
                  </a:cxn>
                  <a:cxn ang="0">
                    <a:pos x="5" y="52"/>
                  </a:cxn>
                  <a:cxn ang="0">
                    <a:pos x="10" y="59"/>
                  </a:cxn>
                  <a:cxn ang="0">
                    <a:pos x="17" y="64"/>
                  </a:cxn>
                  <a:cxn ang="0">
                    <a:pos x="23" y="67"/>
                  </a:cxn>
                  <a:cxn ang="0">
                    <a:pos x="32" y="67"/>
                  </a:cxn>
                  <a:cxn ang="0">
                    <a:pos x="38" y="67"/>
                  </a:cxn>
                  <a:cxn ang="0">
                    <a:pos x="45" y="66"/>
                  </a:cxn>
                  <a:cxn ang="0">
                    <a:pos x="50" y="62"/>
                  </a:cxn>
                  <a:cxn ang="0">
                    <a:pos x="55" y="59"/>
                  </a:cxn>
                  <a:cxn ang="0">
                    <a:pos x="55" y="52"/>
                  </a:cxn>
                  <a:cxn ang="0">
                    <a:pos x="55" y="52"/>
                  </a:cxn>
                  <a:cxn ang="0">
                    <a:pos x="50" y="55"/>
                  </a:cxn>
                  <a:cxn ang="0">
                    <a:pos x="45" y="59"/>
                  </a:cxn>
                  <a:cxn ang="0">
                    <a:pos x="40" y="62"/>
                  </a:cxn>
                  <a:cxn ang="0">
                    <a:pos x="35" y="62"/>
                  </a:cxn>
                  <a:cxn ang="0">
                    <a:pos x="28" y="60"/>
                  </a:cxn>
                  <a:cxn ang="0">
                    <a:pos x="23" y="59"/>
                  </a:cxn>
                  <a:cxn ang="0">
                    <a:pos x="18" y="55"/>
                  </a:cxn>
                  <a:cxn ang="0">
                    <a:pos x="15" y="50"/>
                  </a:cxn>
                  <a:cxn ang="0">
                    <a:pos x="13" y="44"/>
                  </a:cxn>
                  <a:cxn ang="0">
                    <a:pos x="12" y="37"/>
                  </a:cxn>
                  <a:cxn ang="0">
                    <a:pos x="12" y="35"/>
                  </a:cxn>
                  <a:cxn ang="0">
                    <a:pos x="12" y="34"/>
                  </a:cxn>
                  <a:cxn ang="0">
                    <a:pos x="22" y="34"/>
                  </a:cxn>
                  <a:cxn ang="0">
                    <a:pos x="30" y="32"/>
                  </a:cxn>
                  <a:cxn ang="0">
                    <a:pos x="43" y="34"/>
                  </a:cxn>
                  <a:cxn ang="0">
                    <a:pos x="57" y="34"/>
                  </a:cxn>
                  <a:cxn ang="0">
                    <a:pos x="59" y="30"/>
                  </a:cxn>
                  <a:cxn ang="0">
                    <a:pos x="59" y="29"/>
                  </a:cxn>
                  <a:cxn ang="0">
                    <a:pos x="57" y="20"/>
                  </a:cxn>
                  <a:cxn ang="0">
                    <a:pos x="55" y="13"/>
                  </a:cxn>
                  <a:cxn ang="0">
                    <a:pos x="52" y="8"/>
                  </a:cxn>
                  <a:cxn ang="0">
                    <a:pos x="47" y="3"/>
                  </a:cxn>
                  <a:cxn ang="0">
                    <a:pos x="38" y="2"/>
                  </a:cxn>
                  <a:cxn ang="0">
                    <a:pos x="30" y="0"/>
                  </a:cxn>
                  <a:cxn ang="0">
                    <a:pos x="18" y="3"/>
                  </a:cxn>
                  <a:cxn ang="0">
                    <a:pos x="8" y="10"/>
                  </a:cxn>
                  <a:cxn ang="0">
                    <a:pos x="3" y="20"/>
                  </a:cxn>
                  <a:cxn ang="0">
                    <a:pos x="0" y="35"/>
                  </a:cxn>
                  <a:cxn ang="0">
                    <a:pos x="30" y="5"/>
                  </a:cxn>
                  <a:cxn ang="0">
                    <a:pos x="35" y="5"/>
                  </a:cxn>
                  <a:cxn ang="0">
                    <a:pos x="38" y="7"/>
                  </a:cxn>
                  <a:cxn ang="0">
                    <a:pos x="42" y="10"/>
                  </a:cxn>
                  <a:cxn ang="0">
                    <a:pos x="43" y="12"/>
                  </a:cxn>
                  <a:cxn ang="0">
                    <a:pos x="45" y="17"/>
                  </a:cxn>
                  <a:cxn ang="0">
                    <a:pos x="47" y="20"/>
                  </a:cxn>
                  <a:cxn ang="0">
                    <a:pos x="47" y="24"/>
                  </a:cxn>
                  <a:cxn ang="0">
                    <a:pos x="47" y="29"/>
                  </a:cxn>
                  <a:cxn ang="0">
                    <a:pos x="38" y="29"/>
                  </a:cxn>
                  <a:cxn ang="0">
                    <a:pos x="30" y="29"/>
                  </a:cxn>
                  <a:cxn ang="0">
                    <a:pos x="22" y="29"/>
                  </a:cxn>
                  <a:cxn ang="0">
                    <a:pos x="13" y="29"/>
                  </a:cxn>
                  <a:cxn ang="0">
                    <a:pos x="13" y="24"/>
                  </a:cxn>
                  <a:cxn ang="0">
                    <a:pos x="13" y="20"/>
                  </a:cxn>
                  <a:cxn ang="0">
                    <a:pos x="15" y="17"/>
                  </a:cxn>
                  <a:cxn ang="0">
                    <a:pos x="17" y="12"/>
                  </a:cxn>
                  <a:cxn ang="0">
                    <a:pos x="20" y="10"/>
                  </a:cxn>
                  <a:cxn ang="0">
                    <a:pos x="23" y="7"/>
                  </a:cxn>
                  <a:cxn ang="0">
                    <a:pos x="27" y="5"/>
                  </a:cxn>
                  <a:cxn ang="0">
                    <a:pos x="30" y="5"/>
                  </a:cxn>
                </a:cxnLst>
                <a:rect l="0" t="0" r="r" b="b"/>
                <a:pathLst>
                  <a:path w="59" h="67">
                    <a:moveTo>
                      <a:pt x="0" y="35"/>
                    </a:moveTo>
                    <a:lnTo>
                      <a:pt x="1" y="44"/>
                    </a:lnTo>
                    <a:lnTo>
                      <a:pt x="5" y="52"/>
                    </a:lnTo>
                    <a:lnTo>
                      <a:pt x="10" y="59"/>
                    </a:lnTo>
                    <a:lnTo>
                      <a:pt x="17" y="64"/>
                    </a:lnTo>
                    <a:lnTo>
                      <a:pt x="23" y="67"/>
                    </a:lnTo>
                    <a:lnTo>
                      <a:pt x="32" y="67"/>
                    </a:lnTo>
                    <a:lnTo>
                      <a:pt x="38" y="67"/>
                    </a:lnTo>
                    <a:lnTo>
                      <a:pt x="45" y="66"/>
                    </a:lnTo>
                    <a:lnTo>
                      <a:pt x="50" y="62"/>
                    </a:lnTo>
                    <a:lnTo>
                      <a:pt x="55" y="59"/>
                    </a:lnTo>
                    <a:lnTo>
                      <a:pt x="55" y="52"/>
                    </a:lnTo>
                    <a:lnTo>
                      <a:pt x="55" y="52"/>
                    </a:lnTo>
                    <a:lnTo>
                      <a:pt x="50" y="55"/>
                    </a:lnTo>
                    <a:lnTo>
                      <a:pt x="45" y="59"/>
                    </a:lnTo>
                    <a:lnTo>
                      <a:pt x="40" y="62"/>
                    </a:lnTo>
                    <a:lnTo>
                      <a:pt x="35" y="62"/>
                    </a:lnTo>
                    <a:lnTo>
                      <a:pt x="28" y="60"/>
                    </a:lnTo>
                    <a:lnTo>
                      <a:pt x="23" y="59"/>
                    </a:lnTo>
                    <a:lnTo>
                      <a:pt x="18" y="55"/>
                    </a:lnTo>
                    <a:lnTo>
                      <a:pt x="15" y="50"/>
                    </a:lnTo>
                    <a:lnTo>
                      <a:pt x="13" y="44"/>
                    </a:lnTo>
                    <a:lnTo>
                      <a:pt x="12" y="37"/>
                    </a:lnTo>
                    <a:lnTo>
                      <a:pt x="12" y="35"/>
                    </a:lnTo>
                    <a:lnTo>
                      <a:pt x="12" y="34"/>
                    </a:lnTo>
                    <a:lnTo>
                      <a:pt x="22" y="34"/>
                    </a:lnTo>
                    <a:lnTo>
                      <a:pt x="30" y="32"/>
                    </a:lnTo>
                    <a:lnTo>
                      <a:pt x="43" y="34"/>
                    </a:lnTo>
                    <a:lnTo>
                      <a:pt x="57" y="34"/>
                    </a:lnTo>
                    <a:lnTo>
                      <a:pt x="59" y="30"/>
                    </a:lnTo>
                    <a:lnTo>
                      <a:pt x="59" y="29"/>
                    </a:lnTo>
                    <a:lnTo>
                      <a:pt x="57" y="20"/>
                    </a:lnTo>
                    <a:lnTo>
                      <a:pt x="55" y="13"/>
                    </a:lnTo>
                    <a:lnTo>
                      <a:pt x="52" y="8"/>
                    </a:lnTo>
                    <a:lnTo>
                      <a:pt x="47" y="3"/>
                    </a:lnTo>
                    <a:lnTo>
                      <a:pt x="38" y="2"/>
                    </a:lnTo>
                    <a:lnTo>
                      <a:pt x="30" y="0"/>
                    </a:lnTo>
                    <a:lnTo>
                      <a:pt x="18" y="3"/>
                    </a:lnTo>
                    <a:lnTo>
                      <a:pt x="8" y="10"/>
                    </a:lnTo>
                    <a:lnTo>
                      <a:pt x="3" y="20"/>
                    </a:lnTo>
                    <a:lnTo>
                      <a:pt x="0" y="35"/>
                    </a:lnTo>
                    <a:close/>
                    <a:moveTo>
                      <a:pt x="30" y="5"/>
                    </a:moveTo>
                    <a:lnTo>
                      <a:pt x="35" y="5"/>
                    </a:lnTo>
                    <a:lnTo>
                      <a:pt x="38" y="7"/>
                    </a:lnTo>
                    <a:lnTo>
                      <a:pt x="42" y="10"/>
                    </a:lnTo>
                    <a:lnTo>
                      <a:pt x="43" y="12"/>
                    </a:lnTo>
                    <a:lnTo>
                      <a:pt x="45" y="17"/>
                    </a:lnTo>
                    <a:lnTo>
                      <a:pt x="47" y="20"/>
                    </a:lnTo>
                    <a:lnTo>
                      <a:pt x="47" y="24"/>
                    </a:lnTo>
                    <a:lnTo>
                      <a:pt x="47" y="29"/>
                    </a:lnTo>
                    <a:lnTo>
                      <a:pt x="38" y="29"/>
                    </a:lnTo>
                    <a:lnTo>
                      <a:pt x="30" y="29"/>
                    </a:lnTo>
                    <a:lnTo>
                      <a:pt x="22" y="29"/>
                    </a:lnTo>
                    <a:lnTo>
                      <a:pt x="13" y="29"/>
                    </a:lnTo>
                    <a:lnTo>
                      <a:pt x="13" y="24"/>
                    </a:lnTo>
                    <a:lnTo>
                      <a:pt x="13" y="20"/>
                    </a:lnTo>
                    <a:lnTo>
                      <a:pt x="15" y="17"/>
                    </a:lnTo>
                    <a:lnTo>
                      <a:pt x="17" y="12"/>
                    </a:lnTo>
                    <a:lnTo>
                      <a:pt x="20" y="10"/>
                    </a:lnTo>
                    <a:lnTo>
                      <a:pt x="23" y="7"/>
                    </a:lnTo>
                    <a:lnTo>
                      <a:pt x="27" y="5"/>
                    </a:lnTo>
                    <a:lnTo>
                      <a:pt x="30" y="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799" name="Freeform 591"/>
              <p:cNvSpPr>
                <a:spLocks/>
              </p:cNvSpPr>
              <p:nvPr/>
            </p:nvSpPr>
            <p:spPr bwMode="auto">
              <a:xfrm>
                <a:off x="3369" y="536"/>
                <a:ext cx="32" cy="66"/>
              </a:xfrm>
              <a:custGeom>
                <a:avLst/>
                <a:gdLst/>
                <a:ahLst/>
                <a:cxnLst>
                  <a:cxn ang="0">
                    <a:pos x="30" y="12"/>
                  </a:cxn>
                  <a:cxn ang="0">
                    <a:pos x="30" y="8"/>
                  </a:cxn>
                  <a:cxn ang="0">
                    <a:pos x="30" y="7"/>
                  </a:cxn>
                  <a:cxn ang="0">
                    <a:pos x="32" y="3"/>
                  </a:cxn>
                  <a:cxn ang="0">
                    <a:pos x="32" y="2"/>
                  </a:cxn>
                  <a:cxn ang="0">
                    <a:pos x="30" y="0"/>
                  </a:cxn>
                  <a:cxn ang="0">
                    <a:pos x="27" y="0"/>
                  </a:cxn>
                  <a:cxn ang="0">
                    <a:pos x="23" y="2"/>
                  </a:cxn>
                  <a:cxn ang="0">
                    <a:pos x="18" y="3"/>
                  </a:cxn>
                  <a:cxn ang="0">
                    <a:pos x="13" y="8"/>
                  </a:cxn>
                  <a:cxn ang="0">
                    <a:pos x="10" y="15"/>
                  </a:cxn>
                  <a:cxn ang="0">
                    <a:pos x="10" y="15"/>
                  </a:cxn>
                  <a:cxn ang="0">
                    <a:pos x="10" y="10"/>
                  </a:cxn>
                  <a:cxn ang="0">
                    <a:pos x="10" y="2"/>
                  </a:cxn>
                  <a:cxn ang="0">
                    <a:pos x="8" y="2"/>
                  </a:cxn>
                  <a:cxn ang="0">
                    <a:pos x="5" y="2"/>
                  </a:cxn>
                  <a:cxn ang="0">
                    <a:pos x="3" y="2"/>
                  </a:cxn>
                  <a:cxn ang="0">
                    <a:pos x="0" y="2"/>
                  </a:cxn>
                  <a:cxn ang="0">
                    <a:pos x="0" y="17"/>
                  </a:cxn>
                  <a:cxn ang="0">
                    <a:pos x="0" y="30"/>
                  </a:cxn>
                  <a:cxn ang="0">
                    <a:pos x="0" y="34"/>
                  </a:cxn>
                  <a:cxn ang="0">
                    <a:pos x="0" y="54"/>
                  </a:cxn>
                  <a:cxn ang="0">
                    <a:pos x="0" y="66"/>
                  </a:cxn>
                  <a:cxn ang="0">
                    <a:pos x="3" y="66"/>
                  </a:cxn>
                  <a:cxn ang="0">
                    <a:pos x="5" y="66"/>
                  </a:cxn>
                  <a:cxn ang="0">
                    <a:pos x="8" y="66"/>
                  </a:cxn>
                  <a:cxn ang="0">
                    <a:pos x="10" y="66"/>
                  </a:cxn>
                  <a:cxn ang="0">
                    <a:pos x="10" y="60"/>
                  </a:cxn>
                  <a:cxn ang="0">
                    <a:pos x="10" y="47"/>
                  </a:cxn>
                  <a:cxn ang="0">
                    <a:pos x="10" y="29"/>
                  </a:cxn>
                  <a:cxn ang="0">
                    <a:pos x="10" y="24"/>
                  </a:cxn>
                  <a:cxn ang="0">
                    <a:pos x="11" y="20"/>
                  </a:cxn>
                  <a:cxn ang="0">
                    <a:pos x="13" y="15"/>
                  </a:cxn>
                  <a:cxn ang="0">
                    <a:pos x="16" y="13"/>
                  </a:cxn>
                  <a:cxn ang="0">
                    <a:pos x="20" y="12"/>
                  </a:cxn>
                  <a:cxn ang="0">
                    <a:pos x="23" y="10"/>
                  </a:cxn>
                  <a:cxn ang="0">
                    <a:pos x="25" y="10"/>
                  </a:cxn>
                  <a:cxn ang="0">
                    <a:pos x="27" y="12"/>
                  </a:cxn>
                  <a:cxn ang="0">
                    <a:pos x="28" y="12"/>
                  </a:cxn>
                  <a:cxn ang="0">
                    <a:pos x="30" y="12"/>
                  </a:cxn>
                  <a:cxn ang="0">
                    <a:pos x="30" y="12"/>
                  </a:cxn>
                </a:cxnLst>
                <a:rect l="0" t="0" r="r" b="b"/>
                <a:pathLst>
                  <a:path w="32" h="66">
                    <a:moveTo>
                      <a:pt x="30" y="12"/>
                    </a:moveTo>
                    <a:lnTo>
                      <a:pt x="30" y="8"/>
                    </a:lnTo>
                    <a:lnTo>
                      <a:pt x="30" y="7"/>
                    </a:lnTo>
                    <a:lnTo>
                      <a:pt x="32" y="3"/>
                    </a:lnTo>
                    <a:lnTo>
                      <a:pt x="32" y="2"/>
                    </a:lnTo>
                    <a:lnTo>
                      <a:pt x="30" y="0"/>
                    </a:lnTo>
                    <a:lnTo>
                      <a:pt x="27" y="0"/>
                    </a:lnTo>
                    <a:lnTo>
                      <a:pt x="23" y="2"/>
                    </a:lnTo>
                    <a:lnTo>
                      <a:pt x="18" y="3"/>
                    </a:lnTo>
                    <a:lnTo>
                      <a:pt x="13" y="8"/>
                    </a:lnTo>
                    <a:lnTo>
                      <a:pt x="10" y="15"/>
                    </a:lnTo>
                    <a:lnTo>
                      <a:pt x="10" y="15"/>
                    </a:lnTo>
                    <a:lnTo>
                      <a:pt x="10" y="10"/>
                    </a:lnTo>
                    <a:lnTo>
                      <a:pt x="10" y="2"/>
                    </a:lnTo>
                    <a:lnTo>
                      <a:pt x="8" y="2"/>
                    </a:lnTo>
                    <a:lnTo>
                      <a:pt x="5" y="2"/>
                    </a:lnTo>
                    <a:lnTo>
                      <a:pt x="3" y="2"/>
                    </a:lnTo>
                    <a:lnTo>
                      <a:pt x="0" y="2"/>
                    </a:lnTo>
                    <a:lnTo>
                      <a:pt x="0" y="17"/>
                    </a:lnTo>
                    <a:lnTo>
                      <a:pt x="0" y="30"/>
                    </a:lnTo>
                    <a:lnTo>
                      <a:pt x="0" y="34"/>
                    </a:lnTo>
                    <a:lnTo>
                      <a:pt x="0" y="54"/>
                    </a:lnTo>
                    <a:lnTo>
                      <a:pt x="0" y="66"/>
                    </a:lnTo>
                    <a:lnTo>
                      <a:pt x="3" y="66"/>
                    </a:lnTo>
                    <a:lnTo>
                      <a:pt x="5" y="66"/>
                    </a:lnTo>
                    <a:lnTo>
                      <a:pt x="8" y="66"/>
                    </a:lnTo>
                    <a:lnTo>
                      <a:pt x="10" y="66"/>
                    </a:lnTo>
                    <a:lnTo>
                      <a:pt x="10" y="60"/>
                    </a:lnTo>
                    <a:lnTo>
                      <a:pt x="10" y="47"/>
                    </a:lnTo>
                    <a:lnTo>
                      <a:pt x="10" y="29"/>
                    </a:lnTo>
                    <a:lnTo>
                      <a:pt x="10" y="24"/>
                    </a:lnTo>
                    <a:lnTo>
                      <a:pt x="11" y="20"/>
                    </a:lnTo>
                    <a:lnTo>
                      <a:pt x="13" y="15"/>
                    </a:lnTo>
                    <a:lnTo>
                      <a:pt x="16" y="13"/>
                    </a:lnTo>
                    <a:lnTo>
                      <a:pt x="20" y="12"/>
                    </a:lnTo>
                    <a:lnTo>
                      <a:pt x="23" y="10"/>
                    </a:lnTo>
                    <a:lnTo>
                      <a:pt x="25" y="10"/>
                    </a:lnTo>
                    <a:lnTo>
                      <a:pt x="27" y="12"/>
                    </a:lnTo>
                    <a:lnTo>
                      <a:pt x="28" y="12"/>
                    </a:lnTo>
                    <a:lnTo>
                      <a:pt x="30" y="12"/>
                    </a:lnTo>
                    <a:lnTo>
                      <a:pt x="3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800" name="Freeform 592"/>
              <p:cNvSpPr>
                <a:spLocks/>
              </p:cNvSpPr>
              <p:nvPr/>
            </p:nvSpPr>
            <p:spPr bwMode="auto">
              <a:xfrm>
                <a:off x="3406" y="519"/>
                <a:ext cx="33" cy="84"/>
              </a:xfrm>
              <a:custGeom>
                <a:avLst/>
                <a:gdLst/>
                <a:ahLst/>
                <a:cxnLst>
                  <a:cxn ang="0">
                    <a:pos x="8" y="5"/>
                  </a:cxn>
                  <a:cxn ang="0">
                    <a:pos x="8" y="14"/>
                  </a:cxn>
                  <a:cxn ang="0">
                    <a:pos x="8" y="20"/>
                  </a:cxn>
                  <a:cxn ang="0">
                    <a:pos x="5" y="20"/>
                  </a:cxn>
                  <a:cxn ang="0">
                    <a:pos x="0" y="20"/>
                  </a:cxn>
                  <a:cxn ang="0">
                    <a:pos x="0" y="22"/>
                  </a:cxn>
                  <a:cxn ang="0">
                    <a:pos x="0" y="22"/>
                  </a:cxn>
                  <a:cxn ang="0">
                    <a:pos x="0" y="24"/>
                  </a:cxn>
                  <a:cxn ang="0">
                    <a:pos x="0" y="25"/>
                  </a:cxn>
                  <a:cxn ang="0">
                    <a:pos x="5" y="25"/>
                  </a:cxn>
                  <a:cxn ang="0">
                    <a:pos x="8" y="25"/>
                  </a:cxn>
                  <a:cxn ang="0">
                    <a:pos x="8" y="51"/>
                  </a:cxn>
                  <a:cxn ang="0">
                    <a:pos x="8" y="67"/>
                  </a:cxn>
                  <a:cxn ang="0">
                    <a:pos x="8" y="74"/>
                  </a:cxn>
                  <a:cxn ang="0">
                    <a:pos x="10" y="79"/>
                  </a:cxn>
                  <a:cxn ang="0">
                    <a:pos x="13" y="83"/>
                  </a:cxn>
                  <a:cxn ang="0">
                    <a:pos x="18" y="84"/>
                  </a:cxn>
                  <a:cxn ang="0">
                    <a:pos x="25" y="84"/>
                  </a:cxn>
                  <a:cxn ang="0">
                    <a:pos x="30" y="84"/>
                  </a:cxn>
                  <a:cxn ang="0">
                    <a:pos x="33" y="83"/>
                  </a:cxn>
                  <a:cxn ang="0">
                    <a:pos x="33" y="79"/>
                  </a:cxn>
                  <a:cxn ang="0">
                    <a:pos x="31" y="81"/>
                  </a:cxn>
                  <a:cxn ang="0">
                    <a:pos x="28" y="81"/>
                  </a:cxn>
                  <a:cxn ang="0">
                    <a:pos x="25" y="79"/>
                  </a:cxn>
                  <a:cxn ang="0">
                    <a:pos x="21" y="79"/>
                  </a:cxn>
                  <a:cxn ang="0">
                    <a:pos x="20" y="76"/>
                  </a:cxn>
                  <a:cxn ang="0">
                    <a:pos x="20" y="74"/>
                  </a:cxn>
                  <a:cxn ang="0">
                    <a:pos x="18" y="71"/>
                  </a:cxn>
                  <a:cxn ang="0">
                    <a:pos x="18" y="67"/>
                  </a:cxn>
                  <a:cxn ang="0">
                    <a:pos x="18" y="64"/>
                  </a:cxn>
                  <a:cxn ang="0">
                    <a:pos x="18" y="61"/>
                  </a:cxn>
                  <a:cxn ang="0">
                    <a:pos x="18" y="49"/>
                  </a:cxn>
                  <a:cxn ang="0">
                    <a:pos x="18" y="39"/>
                  </a:cxn>
                  <a:cxn ang="0">
                    <a:pos x="18" y="34"/>
                  </a:cxn>
                  <a:cxn ang="0">
                    <a:pos x="18" y="29"/>
                  </a:cxn>
                  <a:cxn ang="0">
                    <a:pos x="18" y="27"/>
                  </a:cxn>
                  <a:cxn ang="0">
                    <a:pos x="18" y="25"/>
                  </a:cxn>
                  <a:cxn ang="0">
                    <a:pos x="25" y="25"/>
                  </a:cxn>
                  <a:cxn ang="0">
                    <a:pos x="33" y="25"/>
                  </a:cxn>
                  <a:cxn ang="0">
                    <a:pos x="33" y="24"/>
                  </a:cxn>
                  <a:cxn ang="0">
                    <a:pos x="33" y="24"/>
                  </a:cxn>
                  <a:cxn ang="0">
                    <a:pos x="33" y="22"/>
                  </a:cxn>
                  <a:cxn ang="0">
                    <a:pos x="33" y="20"/>
                  </a:cxn>
                  <a:cxn ang="0">
                    <a:pos x="26" y="20"/>
                  </a:cxn>
                  <a:cxn ang="0">
                    <a:pos x="21" y="20"/>
                  </a:cxn>
                  <a:cxn ang="0">
                    <a:pos x="18" y="20"/>
                  </a:cxn>
                  <a:cxn ang="0">
                    <a:pos x="18" y="10"/>
                  </a:cxn>
                  <a:cxn ang="0">
                    <a:pos x="20" y="0"/>
                  </a:cxn>
                  <a:cxn ang="0">
                    <a:pos x="18" y="0"/>
                  </a:cxn>
                  <a:cxn ang="0">
                    <a:pos x="8" y="5"/>
                  </a:cxn>
                </a:cxnLst>
                <a:rect l="0" t="0" r="r" b="b"/>
                <a:pathLst>
                  <a:path w="33" h="84">
                    <a:moveTo>
                      <a:pt x="8" y="5"/>
                    </a:moveTo>
                    <a:lnTo>
                      <a:pt x="8" y="14"/>
                    </a:lnTo>
                    <a:lnTo>
                      <a:pt x="8" y="20"/>
                    </a:lnTo>
                    <a:lnTo>
                      <a:pt x="5" y="20"/>
                    </a:lnTo>
                    <a:lnTo>
                      <a:pt x="0" y="20"/>
                    </a:lnTo>
                    <a:lnTo>
                      <a:pt x="0" y="22"/>
                    </a:lnTo>
                    <a:lnTo>
                      <a:pt x="0" y="22"/>
                    </a:lnTo>
                    <a:lnTo>
                      <a:pt x="0" y="24"/>
                    </a:lnTo>
                    <a:lnTo>
                      <a:pt x="0" y="25"/>
                    </a:lnTo>
                    <a:lnTo>
                      <a:pt x="5" y="25"/>
                    </a:lnTo>
                    <a:lnTo>
                      <a:pt x="8" y="25"/>
                    </a:lnTo>
                    <a:lnTo>
                      <a:pt x="8" y="51"/>
                    </a:lnTo>
                    <a:lnTo>
                      <a:pt x="8" y="67"/>
                    </a:lnTo>
                    <a:lnTo>
                      <a:pt x="8" y="74"/>
                    </a:lnTo>
                    <a:lnTo>
                      <a:pt x="10" y="79"/>
                    </a:lnTo>
                    <a:lnTo>
                      <a:pt x="13" y="83"/>
                    </a:lnTo>
                    <a:lnTo>
                      <a:pt x="18" y="84"/>
                    </a:lnTo>
                    <a:lnTo>
                      <a:pt x="25" y="84"/>
                    </a:lnTo>
                    <a:lnTo>
                      <a:pt x="30" y="84"/>
                    </a:lnTo>
                    <a:lnTo>
                      <a:pt x="33" y="83"/>
                    </a:lnTo>
                    <a:lnTo>
                      <a:pt x="33" y="79"/>
                    </a:lnTo>
                    <a:lnTo>
                      <a:pt x="31" y="81"/>
                    </a:lnTo>
                    <a:lnTo>
                      <a:pt x="28" y="81"/>
                    </a:lnTo>
                    <a:lnTo>
                      <a:pt x="25" y="79"/>
                    </a:lnTo>
                    <a:lnTo>
                      <a:pt x="21" y="79"/>
                    </a:lnTo>
                    <a:lnTo>
                      <a:pt x="20" y="76"/>
                    </a:lnTo>
                    <a:lnTo>
                      <a:pt x="20" y="74"/>
                    </a:lnTo>
                    <a:lnTo>
                      <a:pt x="18" y="71"/>
                    </a:lnTo>
                    <a:lnTo>
                      <a:pt x="18" y="67"/>
                    </a:lnTo>
                    <a:lnTo>
                      <a:pt x="18" y="64"/>
                    </a:lnTo>
                    <a:lnTo>
                      <a:pt x="18" y="61"/>
                    </a:lnTo>
                    <a:lnTo>
                      <a:pt x="18" y="49"/>
                    </a:lnTo>
                    <a:lnTo>
                      <a:pt x="18" y="39"/>
                    </a:lnTo>
                    <a:lnTo>
                      <a:pt x="18" y="34"/>
                    </a:lnTo>
                    <a:lnTo>
                      <a:pt x="18" y="29"/>
                    </a:lnTo>
                    <a:lnTo>
                      <a:pt x="18" y="27"/>
                    </a:lnTo>
                    <a:lnTo>
                      <a:pt x="18" y="25"/>
                    </a:lnTo>
                    <a:lnTo>
                      <a:pt x="25" y="25"/>
                    </a:lnTo>
                    <a:lnTo>
                      <a:pt x="33" y="25"/>
                    </a:lnTo>
                    <a:lnTo>
                      <a:pt x="33" y="24"/>
                    </a:lnTo>
                    <a:lnTo>
                      <a:pt x="33" y="24"/>
                    </a:lnTo>
                    <a:lnTo>
                      <a:pt x="33" y="22"/>
                    </a:lnTo>
                    <a:lnTo>
                      <a:pt x="33" y="20"/>
                    </a:lnTo>
                    <a:lnTo>
                      <a:pt x="26" y="20"/>
                    </a:lnTo>
                    <a:lnTo>
                      <a:pt x="21" y="20"/>
                    </a:lnTo>
                    <a:lnTo>
                      <a:pt x="18" y="20"/>
                    </a:lnTo>
                    <a:lnTo>
                      <a:pt x="18" y="10"/>
                    </a:lnTo>
                    <a:lnTo>
                      <a:pt x="20" y="0"/>
                    </a:lnTo>
                    <a:lnTo>
                      <a:pt x="18" y="0"/>
                    </a:lnTo>
                    <a:lnTo>
                      <a:pt x="8" y="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801" name="Freeform 593"/>
              <p:cNvSpPr>
                <a:spLocks/>
              </p:cNvSpPr>
              <p:nvPr/>
            </p:nvSpPr>
            <p:spPr bwMode="auto">
              <a:xfrm>
                <a:off x="3444" y="538"/>
                <a:ext cx="59" cy="100"/>
              </a:xfrm>
              <a:custGeom>
                <a:avLst/>
                <a:gdLst/>
                <a:ahLst/>
                <a:cxnLst>
                  <a:cxn ang="0">
                    <a:pos x="25" y="65"/>
                  </a:cxn>
                  <a:cxn ang="0">
                    <a:pos x="17" y="82"/>
                  </a:cxn>
                  <a:cxn ang="0">
                    <a:pos x="7" y="100"/>
                  </a:cxn>
                  <a:cxn ang="0">
                    <a:pos x="10" y="99"/>
                  </a:cxn>
                  <a:cxn ang="0">
                    <a:pos x="12" y="99"/>
                  </a:cxn>
                  <a:cxn ang="0">
                    <a:pos x="15" y="99"/>
                  </a:cxn>
                  <a:cxn ang="0">
                    <a:pos x="17" y="100"/>
                  </a:cxn>
                  <a:cxn ang="0">
                    <a:pos x="22" y="87"/>
                  </a:cxn>
                  <a:cxn ang="0">
                    <a:pos x="29" y="69"/>
                  </a:cxn>
                  <a:cxn ang="0">
                    <a:pos x="39" y="47"/>
                  </a:cxn>
                  <a:cxn ang="0">
                    <a:pos x="47" y="25"/>
                  </a:cxn>
                  <a:cxn ang="0">
                    <a:pos x="54" y="10"/>
                  </a:cxn>
                  <a:cxn ang="0">
                    <a:pos x="59" y="0"/>
                  </a:cxn>
                  <a:cxn ang="0">
                    <a:pos x="57" y="0"/>
                  </a:cxn>
                  <a:cxn ang="0">
                    <a:pos x="56" y="0"/>
                  </a:cxn>
                  <a:cxn ang="0">
                    <a:pos x="52" y="0"/>
                  </a:cxn>
                  <a:cxn ang="0">
                    <a:pos x="51" y="0"/>
                  </a:cxn>
                  <a:cxn ang="0">
                    <a:pos x="42" y="27"/>
                  </a:cxn>
                  <a:cxn ang="0">
                    <a:pos x="30" y="52"/>
                  </a:cxn>
                  <a:cxn ang="0">
                    <a:pos x="20" y="25"/>
                  </a:cxn>
                  <a:cxn ang="0">
                    <a:pos x="12" y="0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12" y="30"/>
                  </a:cxn>
                  <a:cxn ang="0">
                    <a:pos x="25" y="65"/>
                  </a:cxn>
                </a:cxnLst>
                <a:rect l="0" t="0" r="r" b="b"/>
                <a:pathLst>
                  <a:path w="59" h="100">
                    <a:moveTo>
                      <a:pt x="25" y="65"/>
                    </a:moveTo>
                    <a:lnTo>
                      <a:pt x="17" y="82"/>
                    </a:lnTo>
                    <a:lnTo>
                      <a:pt x="7" y="100"/>
                    </a:lnTo>
                    <a:lnTo>
                      <a:pt x="10" y="99"/>
                    </a:lnTo>
                    <a:lnTo>
                      <a:pt x="12" y="99"/>
                    </a:lnTo>
                    <a:lnTo>
                      <a:pt x="15" y="99"/>
                    </a:lnTo>
                    <a:lnTo>
                      <a:pt x="17" y="100"/>
                    </a:lnTo>
                    <a:lnTo>
                      <a:pt x="22" y="87"/>
                    </a:lnTo>
                    <a:lnTo>
                      <a:pt x="29" y="69"/>
                    </a:lnTo>
                    <a:lnTo>
                      <a:pt x="39" y="47"/>
                    </a:lnTo>
                    <a:lnTo>
                      <a:pt x="47" y="25"/>
                    </a:lnTo>
                    <a:lnTo>
                      <a:pt x="54" y="10"/>
                    </a:lnTo>
                    <a:lnTo>
                      <a:pt x="59" y="0"/>
                    </a:lnTo>
                    <a:lnTo>
                      <a:pt x="57" y="0"/>
                    </a:lnTo>
                    <a:lnTo>
                      <a:pt x="56" y="0"/>
                    </a:lnTo>
                    <a:lnTo>
                      <a:pt x="52" y="0"/>
                    </a:lnTo>
                    <a:lnTo>
                      <a:pt x="51" y="0"/>
                    </a:lnTo>
                    <a:lnTo>
                      <a:pt x="42" y="27"/>
                    </a:lnTo>
                    <a:lnTo>
                      <a:pt x="30" y="52"/>
                    </a:lnTo>
                    <a:lnTo>
                      <a:pt x="20" y="25"/>
                    </a:lnTo>
                    <a:lnTo>
                      <a:pt x="12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12" y="30"/>
                    </a:lnTo>
                    <a:lnTo>
                      <a:pt x="25" y="6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802" name="Freeform 594"/>
              <p:cNvSpPr>
                <a:spLocks/>
              </p:cNvSpPr>
              <p:nvPr/>
            </p:nvSpPr>
            <p:spPr bwMode="auto">
              <a:xfrm>
                <a:off x="3558" y="499"/>
                <a:ext cx="10" cy="103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0" y="86"/>
                  </a:cxn>
                  <a:cxn ang="0">
                    <a:pos x="0" y="103"/>
                  </a:cxn>
                  <a:cxn ang="0">
                    <a:pos x="2" y="103"/>
                  </a:cxn>
                  <a:cxn ang="0">
                    <a:pos x="5" y="103"/>
                  </a:cxn>
                  <a:cxn ang="0">
                    <a:pos x="9" y="103"/>
                  </a:cxn>
                  <a:cxn ang="0">
                    <a:pos x="10" y="103"/>
                  </a:cxn>
                  <a:cxn ang="0">
                    <a:pos x="10" y="86"/>
                  </a:cxn>
                  <a:cxn ang="0">
                    <a:pos x="10" y="64"/>
                  </a:cxn>
                  <a:cxn ang="0">
                    <a:pos x="10" y="40"/>
                  </a:cxn>
                  <a:cxn ang="0">
                    <a:pos x="10" y="19"/>
                  </a:cxn>
                  <a:cxn ang="0">
                    <a:pos x="10" y="0"/>
                  </a:cxn>
                  <a:cxn ang="0">
                    <a:pos x="9" y="2"/>
                  </a:cxn>
                  <a:cxn ang="0">
                    <a:pos x="5" y="2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19"/>
                  </a:cxn>
                  <a:cxn ang="0">
                    <a:pos x="0" y="40"/>
                  </a:cxn>
                  <a:cxn ang="0">
                    <a:pos x="0" y="64"/>
                  </a:cxn>
                </a:cxnLst>
                <a:rect l="0" t="0" r="r" b="b"/>
                <a:pathLst>
                  <a:path w="10" h="103">
                    <a:moveTo>
                      <a:pt x="0" y="64"/>
                    </a:moveTo>
                    <a:lnTo>
                      <a:pt x="0" y="86"/>
                    </a:lnTo>
                    <a:lnTo>
                      <a:pt x="0" y="103"/>
                    </a:lnTo>
                    <a:lnTo>
                      <a:pt x="2" y="103"/>
                    </a:lnTo>
                    <a:lnTo>
                      <a:pt x="5" y="103"/>
                    </a:lnTo>
                    <a:lnTo>
                      <a:pt x="9" y="103"/>
                    </a:lnTo>
                    <a:lnTo>
                      <a:pt x="10" y="103"/>
                    </a:lnTo>
                    <a:lnTo>
                      <a:pt x="10" y="86"/>
                    </a:lnTo>
                    <a:lnTo>
                      <a:pt x="10" y="64"/>
                    </a:lnTo>
                    <a:lnTo>
                      <a:pt x="10" y="40"/>
                    </a:lnTo>
                    <a:lnTo>
                      <a:pt x="10" y="19"/>
                    </a:lnTo>
                    <a:lnTo>
                      <a:pt x="10" y="0"/>
                    </a:lnTo>
                    <a:lnTo>
                      <a:pt x="9" y="2"/>
                    </a:lnTo>
                    <a:lnTo>
                      <a:pt x="5" y="2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19"/>
                    </a:lnTo>
                    <a:lnTo>
                      <a:pt x="0" y="40"/>
                    </a:lnTo>
                    <a:lnTo>
                      <a:pt x="0" y="6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803" name="Freeform 595"/>
              <p:cNvSpPr>
                <a:spLocks noEditPoints="1"/>
              </p:cNvSpPr>
              <p:nvPr/>
            </p:nvSpPr>
            <p:spPr bwMode="auto">
              <a:xfrm>
                <a:off x="3594" y="508"/>
                <a:ext cx="13" cy="94"/>
              </a:xfrm>
              <a:custGeom>
                <a:avLst/>
                <a:gdLst/>
                <a:ahLst/>
                <a:cxnLst>
                  <a:cxn ang="0">
                    <a:pos x="1" y="68"/>
                  </a:cxn>
                  <a:cxn ang="0">
                    <a:pos x="1" y="82"/>
                  </a:cxn>
                  <a:cxn ang="0">
                    <a:pos x="1" y="94"/>
                  </a:cxn>
                  <a:cxn ang="0">
                    <a:pos x="3" y="94"/>
                  </a:cxn>
                  <a:cxn ang="0">
                    <a:pos x="6" y="94"/>
                  </a:cxn>
                  <a:cxn ang="0">
                    <a:pos x="10" y="94"/>
                  </a:cxn>
                  <a:cxn ang="0">
                    <a:pos x="13" y="94"/>
                  </a:cxn>
                  <a:cxn ang="0">
                    <a:pos x="11" y="82"/>
                  </a:cxn>
                  <a:cxn ang="0">
                    <a:pos x="11" y="68"/>
                  </a:cxn>
                  <a:cxn ang="0">
                    <a:pos x="11" y="55"/>
                  </a:cxn>
                  <a:cxn ang="0">
                    <a:pos x="11" y="41"/>
                  </a:cxn>
                  <a:cxn ang="0">
                    <a:pos x="13" y="30"/>
                  </a:cxn>
                  <a:cxn ang="0">
                    <a:pos x="10" y="30"/>
                  </a:cxn>
                  <a:cxn ang="0">
                    <a:pos x="6" y="30"/>
                  </a:cxn>
                  <a:cxn ang="0">
                    <a:pos x="3" y="30"/>
                  </a:cxn>
                  <a:cxn ang="0">
                    <a:pos x="1" y="30"/>
                  </a:cxn>
                  <a:cxn ang="0">
                    <a:pos x="1" y="41"/>
                  </a:cxn>
                  <a:cxn ang="0">
                    <a:pos x="1" y="55"/>
                  </a:cxn>
                  <a:cxn ang="0">
                    <a:pos x="1" y="68"/>
                  </a:cxn>
                  <a:cxn ang="0">
                    <a:pos x="0" y="6"/>
                  </a:cxn>
                  <a:cxn ang="0">
                    <a:pos x="0" y="8"/>
                  </a:cxn>
                  <a:cxn ang="0">
                    <a:pos x="1" y="11"/>
                  </a:cxn>
                  <a:cxn ang="0">
                    <a:pos x="5" y="13"/>
                  </a:cxn>
                  <a:cxn ang="0">
                    <a:pos x="6" y="13"/>
                  </a:cxn>
                  <a:cxn ang="0">
                    <a:pos x="10" y="13"/>
                  </a:cxn>
                  <a:cxn ang="0">
                    <a:pos x="11" y="11"/>
                  </a:cxn>
                  <a:cxn ang="0">
                    <a:pos x="13" y="8"/>
                  </a:cxn>
                  <a:cxn ang="0">
                    <a:pos x="13" y="6"/>
                  </a:cxn>
                  <a:cxn ang="0">
                    <a:pos x="13" y="3"/>
                  </a:cxn>
                  <a:cxn ang="0">
                    <a:pos x="11" y="1"/>
                  </a:cxn>
                  <a:cxn ang="0">
                    <a:pos x="10" y="0"/>
                  </a:cxn>
                  <a:cxn ang="0">
                    <a:pos x="6" y="0"/>
                  </a:cxn>
                  <a:cxn ang="0">
                    <a:pos x="5" y="0"/>
                  </a:cxn>
                  <a:cxn ang="0">
                    <a:pos x="1" y="1"/>
                  </a:cxn>
                  <a:cxn ang="0">
                    <a:pos x="0" y="3"/>
                  </a:cxn>
                  <a:cxn ang="0">
                    <a:pos x="0" y="6"/>
                  </a:cxn>
                </a:cxnLst>
                <a:rect l="0" t="0" r="r" b="b"/>
                <a:pathLst>
                  <a:path w="13" h="94">
                    <a:moveTo>
                      <a:pt x="1" y="68"/>
                    </a:moveTo>
                    <a:lnTo>
                      <a:pt x="1" y="82"/>
                    </a:lnTo>
                    <a:lnTo>
                      <a:pt x="1" y="94"/>
                    </a:lnTo>
                    <a:lnTo>
                      <a:pt x="3" y="94"/>
                    </a:lnTo>
                    <a:lnTo>
                      <a:pt x="6" y="94"/>
                    </a:lnTo>
                    <a:lnTo>
                      <a:pt x="10" y="94"/>
                    </a:lnTo>
                    <a:lnTo>
                      <a:pt x="13" y="94"/>
                    </a:lnTo>
                    <a:lnTo>
                      <a:pt x="11" y="82"/>
                    </a:lnTo>
                    <a:lnTo>
                      <a:pt x="11" y="68"/>
                    </a:lnTo>
                    <a:lnTo>
                      <a:pt x="11" y="55"/>
                    </a:lnTo>
                    <a:lnTo>
                      <a:pt x="11" y="41"/>
                    </a:lnTo>
                    <a:lnTo>
                      <a:pt x="13" y="30"/>
                    </a:lnTo>
                    <a:lnTo>
                      <a:pt x="10" y="30"/>
                    </a:lnTo>
                    <a:lnTo>
                      <a:pt x="6" y="30"/>
                    </a:lnTo>
                    <a:lnTo>
                      <a:pt x="3" y="30"/>
                    </a:lnTo>
                    <a:lnTo>
                      <a:pt x="1" y="30"/>
                    </a:lnTo>
                    <a:lnTo>
                      <a:pt x="1" y="41"/>
                    </a:lnTo>
                    <a:lnTo>
                      <a:pt x="1" y="55"/>
                    </a:lnTo>
                    <a:lnTo>
                      <a:pt x="1" y="68"/>
                    </a:lnTo>
                    <a:close/>
                    <a:moveTo>
                      <a:pt x="0" y="6"/>
                    </a:moveTo>
                    <a:lnTo>
                      <a:pt x="0" y="8"/>
                    </a:lnTo>
                    <a:lnTo>
                      <a:pt x="1" y="11"/>
                    </a:lnTo>
                    <a:lnTo>
                      <a:pt x="5" y="13"/>
                    </a:lnTo>
                    <a:lnTo>
                      <a:pt x="6" y="13"/>
                    </a:lnTo>
                    <a:lnTo>
                      <a:pt x="10" y="13"/>
                    </a:lnTo>
                    <a:lnTo>
                      <a:pt x="11" y="11"/>
                    </a:lnTo>
                    <a:lnTo>
                      <a:pt x="13" y="8"/>
                    </a:lnTo>
                    <a:lnTo>
                      <a:pt x="13" y="6"/>
                    </a:lnTo>
                    <a:lnTo>
                      <a:pt x="13" y="3"/>
                    </a:lnTo>
                    <a:lnTo>
                      <a:pt x="11" y="1"/>
                    </a:lnTo>
                    <a:lnTo>
                      <a:pt x="10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1" y="1"/>
                    </a:lnTo>
                    <a:lnTo>
                      <a:pt x="0" y="3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804" name="Freeform 596"/>
              <p:cNvSpPr>
                <a:spLocks/>
              </p:cNvSpPr>
              <p:nvPr/>
            </p:nvSpPr>
            <p:spPr bwMode="auto">
              <a:xfrm>
                <a:off x="3629" y="536"/>
                <a:ext cx="54" cy="66"/>
              </a:xfrm>
              <a:custGeom>
                <a:avLst/>
                <a:gdLst/>
                <a:ahLst/>
                <a:cxnLst>
                  <a:cxn ang="0">
                    <a:pos x="44" y="29"/>
                  </a:cxn>
                  <a:cxn ang="0">
                    <a:pos x="44" y="37"/>
                  </a:cxn>
                  <a:cxn ang="0">
                    <a:pos x="44" y="52"/>
                  </a:cxn>
                  <a:cxn ang="0">
                    <a:pos x="42" y="66"/>
                  </a:cxn>
                  <a:cxn ang="0">
                    <a:pos x="45" y="66"/>
                  </a:cxn>
                  <a:cxn ang="0">
                    <a:pos x="47" y="66"/>
                  </a:cxn>
                  <a:cxn ang="0">
                    <a:pos x="50" y="66"/>
                  </a:cxn>
                  <a:cxn ang="0">
                    <a:pos x="54" y="66"/>
                  </a:cxn>
                  <a:cxn ang="0">
                    <a:pos x="54" y="57"/>
                  </a:cxn>
                  <a:cxn ang="0">
                    <a:pos x="54" y="49"/>
                  </a:cxn>
                  <a:cxn ang="0">
                    <a:pos x="54" y="35"/>
                  </a:cxn>
                  <a:cxn ang="0">
                    <a:pos x="54" y="24"/>
                  </a:cxn>
                  <a:cxn ang="0">
                    <a:pos x="52" y="17"/>
                  </a:cxn>
                  <a:cxn ang="0">
                    <a:pos x="52" y="12"/>
                  </a:cxn>
                  <a:cxn ang="0">
                    <a:pos x="49" y="8"/>
                  </a:cxn>
                  <a:cxn ang="0">
                    <a:pos x="47" y="5"/>
                  </a:cxn>
                  <a:cxn ang="0">
                    <a:pos x="40" y="2"/>
                  </a:cxn>
                  <a:cxn ang="0">
                    <a:pos x="32" y="0"/>
                  </a:cxn>
                  <a:cxn ang="0">
                    <a:pos x="25" y="2"/>
                  </a:cxn>
                  <a:cxn ang="0">
                    <a:pos x="20" y="3"/>
                  </a:cxn>
                  <a:cxn ang="0">
                    <a:pos x="15" y="7"/>
                  </a:cxn>
                  <a:cxn ang="0">
                    <a:pos x="12" y="12"/>
                  </a:cxn>
                  <a:cxn ang="0">
                    <a:pos x="10" y="12"/>
                  </a:cxn>
                  <a:cxn ang="0">
                    <a:pos x="12" y="7"/>
                  </a:cxn>
                  <a:cxn ang="0">
                    <a:pos x="12" y="2"/>
                  </a:cxn>
                  <a:cxn ang="0">
                    <a:pos x="8" y="2"/>
                  </a:cxn>
                  <a:cxn ang="0">
                    <a:pos x="7" y="2"/>
                  </a:cxn>
                  <a:cxn ang="0">
                    <a:pos x="3" y="2"/>
                  </a:cxn>
                  <a:cxn ang="0">
                    <a:pos x="0" y="2"/>
                  </a:cxn>
                  <a:cxn ang="0">
                    <a:pos x="2" y="13"/>
                  </a:cxn>
                  <a:cxn ang="0">
                    <a:pos x="2" y="27"/>
                  </a:cxn>
                  <a:cxn ang="0">
                    <a:pos x="2" y="40"/>
                  </a:cxn>
                  <a:cxn ang="0">
                    <a:pos x="2" y="54"/>
                  </a:cxn>
                  <a:cxn ang="0">
                    <a:pos x="0" y="66"/>
                  </a:cxn>
                  <a:cxn ang="0">
                    <a:pos x="3" y="66"/>
                  </a:cxn>
                  <a:cxn ang="0">
                    <a:pos x="7" y="66"/>
                  </a:cxn>
                  <a:cxn ang="0">
                    <a:pos x="8" y="66"/>
                  </a:cxn>
                  <a:cxn ang="0">
                    <a:pos x="12" y="66"/>
                  </a:cxn>
                  <a:cxn ang="0">
                    <a:pos x="12" y="54"/>
                  </a:cxn>
                  <a:cxn ang="0">
                    <a:pos x="10" y="40"/>
                  </a:cxn>
                  <a:cxn ang="0">
                    <a:pos x="10" y="30"/>
                  </a:cxn>
                  <a:cxn ang="0">
                    <a:pos x="12" y="22"/>
                  </a:cxn>
                  <a:cxn ang="0">
                    <a:pos x="13" y="15"/>
                  </a:cxn>
                  <a:cxn ang="0">
                    <a:pos x="17" y="12"/>
                  </a:cxn>
                  <a:cxn ang="0">
                    <a:pos x="22" y="8"/>
                  </a:cxn>
                  <a:cxn ang="0">
                    <a:pos x="28" y="7"/>
                  </a:cxn>
                  <a:cxn ang="0">
                    <a:pos x="33" y="8"/>
                  </a:cxn>
                  <a:cxn ang="0">
                    <a:pos x="38" y="10"/>
                  </a:cxn>
                  <a:cxn ang="0">
                    <a:pos x="40" y="15"/>
                  </a:cxn>
                  <a:cxn ang="0">
                    <a:pos x="42" y="20"/>
                  </a:cxn>
                  <a:cxn ang="0">
                    <a:pos x="44" y="29"/>
                  </a:cxn>
                </a:cxnLst>
                <a:rect l="0" t="0" r="r" b="b"/>
                <a:pathLst>
                  <a:path w="54" h="66">
                    <a:moveTo>
                      <a:pt x="44" y="29"/>
                    </a:moveTo>
                    <a:lnTo>
                      <a:pt x="44" y="37"/>
                    </a:lnTo>
                    <a:lnTo>
                      <a:pt x="44" y="52"/>
                    </a:lnTo>
                    <a:lnTo>
                      <a:pt x="42" y="66"/>
                    </a:lnTo>
                    <a:lnTo>
                      <a:pt x="45" y="66"/>
                    </a:lnTo>
                    <a:lnTo>
                      <a:pt x="47" y="66"/>
                    </a:lnTo>
                    <a:lnTo>
                      <a:pt x="50" y="66"/>
                    </a:lnTo>
                    <a:lnTo>
                      <a:pt x="54" y="66"/>
                    </a:lnTo>
                    <a:lnTo>
                      <a:pt x="54" y="57"/>
                    </a:lnTo>
                    <a:lnTo>
                      <a:pt x="54" y="49"/>
                    </a:lnTo>
                    <a:lnTo>
                      <a:pt x="54" y="35"/>
                    </a:lnTo>
                    <a:lnTo>
                      <a:pt x="54" y="24"/>
                    </a:lnTo>
                    <a:lnTo>
                      <a:pt x="52" y="17"/>
                    </a:lnTo>
                    <a:lnTo>
                      <a:pt x="52" y="12"/>
                    </a:lnTo>
                    <a:lnTo>
                      <a:pt x="49" y="8"/>
                    </a:lnTo>
                    <a:lnTo>
                      <a:pt x="47" y="5"/>
                    </a:lnTo>
                    <a:lnTo>
                      <a:pt x="40" y="2"/>
                    </a:lnTo>
                    <a:lnTo>
                      <a:pt x="32" y="0"/>
                    </a:lnTo>
                    <a:lnTo>
                      <a:pt x="25" y="2"/>
                    </a:lnTo>
                    <a:lnTo>
                      <a:pt x="20" y="3"/>
                    </a:lnTo>
                    <a:lnTo>
                      <a:pt x="15" y="7"/>
                    </a:lnTo>
                    <a:lnTo>
                      <a:pt x="12" y="12"/>
                    </a:lnTo>
                    <a:lnTo>
                      <a:pt x="10" y="12"/>
                    </a:lnTo>
                    <a:lnTo>
                      <a:pt x="12" y="7"/>
                    </a:lnTo>
                    <a:lnTo>
                      <a:pt x="12" y="2"/>
                    </a:lnTo>
                    <a:lnTo>
                      <a:pt x="8" y="2"/>
                    </a:lnTo>
                    <a:lnTo>
                      <a:pt x="7" y="2"/>
                    </a:lnTo>
                    <a:lnTo>
                      <a:pt x="3" y="2"/>
                    </a:lnTo>
                    <a:lnTo>
                      <a:pt x="0" y="2"/>
                    </a:lnTo>
                    <a:lnTo>
                      <a:pt x="2" y="13"/>
                    </a:lnTo>
                    <a:lnTo>
                      <a:pt x="2" y="27"/>
                    </a:lnTo>
                    <a:lnTo>
                      <a:pt x="2" y="40"/>
                    </a:lnTo>
                    <a:lnTo>
                      <a:pt x="2" y="54"/>
                    </a:lnTo>
                    <a:lnTo>
                      <a:pt x="0" y="66"/>
                    </a:lnTo>
                    <a:lnTo>
                      <a:pt x="3" y="66"/>
                    </a:lnTo>
                    <a:lnTo>
                      <a:pt x="7" y="66"/>
                    </a:lnTo>
                    <a:lnTo>
                      <a:pt x="8" y="66"/>
                    </a:lnTo>
                    <a:lnTo>
                      <a:pt x="12" y="66"/>
                    </a:lnTo>
                    <a:lnTo>
                      <a:pt x="12" y="54"/>
                    </a:lnTo>
                    <a:lnTo>
                      <a:pt x="10" y="40"/>
                    </a:lnTo>
                    <a:lnTo>
                      <a:pt x="10" y="30"/>
                    </a:lnTo>
                    <a:lnTo>
                      <a:pt x="12" y="22"/>
                    </a:lnTo>
                    <a:lnTo>
                      <a:pt x="13" y="15"/>
                    </a:lnTo>
                    <a:lnTo>
                      <a:pt x="17" y="12"/>
                    </a:lnTo>
                    <a:lnTo>
                      <a:pt x="22" y="8"/>
                    </a:lnTo>
                    <a:lnTo>
                      <a:pt x="28" y="7"/>
                    </a:lnTo>
                    <a:lnTo>
                      <a:pt x="33" y="8"/>
                    </a:lnTo>
                    <a:lnTo>
                      <a:pt x="38" y="10"/>
                    </a:lnTo>
                    <a:lnTo>
                      <a:pt x="40" y="15"/>
                    </a:lnTo>
                    <a:lnTo>
                      <a:pt x="42" y="20"/>
                    </a:lnTo>
                    <a:lnTo>
                      <a:pt x="44" y="2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805" name="Freeform 597"/>
              <p:cNvSpPr>
                <a:spLocks noEditPoints="1"/>
              </p:cNvSpPr>
              <p:nvPr/>
            </p:nvSpPr>
            <p:spPr bwMode="auto">
              <a:xfrm>
                <a:off x="3699" y="536"/>
                <a:ext cx="57" cy="67"/>
              </a:xfrm>
              <a:custGeom>
                <a:avLst/>
                <a:gdLst/>
                <a:ahLst/>
                <a:cxnLst>
                  <a:cxn ang="0">
                    <a:pos x="0" y="35"/>
                  </a:cxn>
                  <a:cxn ang="0">
                    <a:pos x="2" y="44"/>
                  </a:cxn>
                  <a:cxn ang="0">
                    <a:pos x="4" y="52"/>
                  </a:cxn>
                  <a:cxn ang="0">
                    <a:pos x="9" y="59"/>
                  </a:cxn>
                  <a:cxn ang="0">
                    <a:pos x="15" y="64"/>
                  </a:cxn>
                  <a:cxn ang="0">
                    <a:pos x="24" y="67"/>
                  </a:cxn>
                  <a:cxn ang="0">
                    <a:pos x="32" y="67"/>
                  </a:cxn>
                  <a:cxn ang="0">
                    <a:pos x="39" y="67"/>
                  </a:cxn>
                  <a:cxn ang="0">
                    <a:pos x="44" y="66"/>
                  </a:cxn>
                  <a:cxn ang="0">
                    <a:pos x="49" y="62"/>
                  </a:cxn>
                  <a:cxn ang="0">
                    <a:pos x="54" y="59"/>
                  </a:cxn>
                  <a:cxn ang="0">
                    <a:pos x="56" y="52"/>
                  </a:cxn>
                  <a:cxn ang="0">
                    <a:pos x="54" y="52"/>
                  </a:cxn>
                  <a:cxn ang="0">
                    <a:pos x="51" y="55"/>
                  </a:cxn>
                  <a:cxn ang="0">
                    <a:pos x="46" y="59"/>
                  </a:cxn>
                  <a:cxn ang="0">
                    <a:pos x="41" y="62"/>
                  </a:cxn>
                  <a:cxn ang="0">
                    <a:pos x="34" y="62"/>
                  </a:cxn>
                  <a:cxn ang="0">
                    <a:pos x="27" y="60"/>
                  </a:cxn>
                  <a:cxn ang="0">
                    <a:pos x="22" y="59"/>
                  </a:cxn>
                  <a:cxn ang="0">
                    <a:pos x="17" y="55"/>
                  </a:cxn>
                  <a:cxn ang="0">
                    <a:pos x="14" y="50"/>
                  </a:cxn>
                  <a:cxn ang="0">
                    <a:pos x="12" y="44"/>
                  </a:cxn>
                  <a:cxn ang="0">
                    <a:pos x="12" y="37"/>
                  </a:cxn>
                  <a:cxn ang="0">
                    <a:pos x="12" y="35"/>
                  </a:cxn>
                  <a:cxn ang="0">
                    <a:pos x="12" y="34"/>
                  </a:cxn>
                  <a:cxn ang="0">
                    <a:pos x="21" y="34"/>
                  </a:cxn>
                  <a:cxn ang="0">
                    <a:pos x="29" y="32"/>
                  </a:cxn>
                  <a:cxn ang="0">
                    <a:pos x="44" y="34"/>
                  </a:cxn>
                  <a:cxn ang="0">
                    <a:pos x="57" y="34"/>
                  </a:cxn>
                  <a:cxn ang="0">
                    <a:pos x="57" y="30"/>
                  </a:cxn>
                  <a:cxn ang="0">
                    <a:pos x="57" y="29"/>
                  </a:cxn>
                  <a:cxn ang="0">
                    <a:pos x="57" y="20"/>
                  </a:cxn>
                  <a:cxn ang="0">
                    <a:pos x="54" y="13"/>
                  </a:cxn>
                  <a:cxn ang="0">
                    <a:pos x="51" y="8"/>
                  </a:cxn>
                  <a:cxn ang="0">
                    <a:pos x="46" y="3"/>
                  </a:cxn>
                  <a:cxn ang="0">
                    <a:pos x="39" y="2"/>
                  </a:cxn>
                  <a:cxn ang="0">
                    <a:pos x="31" y="0"/>
                  </a:cxn>
                  <a:cxn ang="0">
                    <a:pos x="17" y="3"/>
                  </a:cxn>
                  <a:cxn ang="0">
                    <a:pos x="9" y="10"/>
                  </a:cxn>
                  <a:cxn ang="0">
                    <a:pos x="2" y="20"/>
                  </a:cxn>
                  <a:cxn ang="0">
                    <a:pos x="0" y="35"/>
                  </a:cxn>
                  <a:cxn ang="0">
                    <a:pos x="31" y="5"/>
                  </a:cxn>
                  <a:cxn ang="0">
                    <a:pos x="36" y="5"/>
                  </a:cxn>
                  <a:cxn ang="0">
                    <a:pos x="39" y="7"/>
                  </a:cxn>
                  <a:cxn ang="0">
                    <a:pos x="42" y="10"/>
                  </a:cxn>
                  <a:cxn ang="0">
                    <a:pos x="44" y="12"/>
                  </a:cxn>
                  <a:cxn ang="0">
                    <a:pos x="46" y="17"/>
                  </a:cxn>
                  <a:cxn ang="0">
                    <a:pos x="46" y="20"/>
                  </a:cxn>
                  <a:cxn ang="0">
                    <a:pos x="47" y="24"/>
                  </a:cxn>
                  <a:cxn ang="0">
                    <a:pos x="47" y="29"/>
                  </a:cxn>
                  <a:cxn ang="0">
                    <a:pos x="39" y="29"/>
                  </a:cxn>
                  <a:cxn ang="0">
                    <a:pos x="29" y="29"/>
                  </a:cxn>
                  <a:cxn ang="0">
                    <a:pos x="21" y="29"/>
                  </a:cxn>
                  <a:cxn ang="0">
                    <a:pos x="12" y="29"/>
                  </a:cxn>
                  <a:cxn ang="0">
                    <a:pos x="12" y="24"/>
                  </a:cxn>
                  <a:cxn ang="0">
                    <a:pos x="14" y="20"/>
                  </a:cxn>
                  <a:cxn ang="0">
                    <a:pos x="15" y="17"/>
                  </a:cxn>
                  <a:cxn ang="0">
                    <a:pos x="17" y="12"/>
                  </a:cxn>
                  <a:cxn ang="0">
                    <a:pos x="19" y="10"/>
                  </a:cxn>
                  <a:cxn ang="0">
                    <a:pos x="22" y="7"/>
                  </a:cxn>
                  <a:cxn ang="0">
                    <a:pos x="26" y="5"/>
                  </a:cxn>
                  <a:cxn ang="0">
                    <a:pos x="31" y="5"/>
                  </a:cxn>
                </a:cxnLst>
                <a:rect l="0" t="0" r="r" b="b"/>
                <a:pathLst>
                  <a:path w="57" h="67">
                    <a:moveTo>
                      <a:pt x="0" y="35"/>
                    </a:moveTo>
                    <a:lnTo>
                      <a:pt x="2" y="44"/>
                    </a:lnTo>
                    <a:lnTo>
                      <a:pt x="4" y="52"/>
                    </a:lnTo>
                    <a:lnTo>
                      <a:pt x="9" y="59"/>
                    </a:lnTo>
                    <a:lnTo>
                      <a:pt x="15" y="64"/>
                    </a:lnTo>
                    <a:lnTo>
                      <a:pt x="24" y="67"/>
                    </a:lnTo>
                    <a:lnTo>
                      <a:pt x="32" y="67"/>
                    </a:lnTo>
                    <a:lnTo>
                      <a:pt x="39" y="67"/>
                    </a:lnTo>
                    <a:lnTo>
                      <a:pt x="44" y="66"/>
                    </a:lnTo>
                    <a:lnTo>
                      <a:pt x="49" y="62"/>
                    </a:lnTo>
                    <a:lnTo>
                      <a:pt x="54" y="59"/>
                    </a:lnTo>
                    <a:lnTo>
                      <a:pt x="56" y="52"/>
                    </a:lnTo>
                    <a:lnTo>
                      <a:pt x="54" y="52"/>
                    </a:lnTo>
                    <a:lnTo>
                      <a:pt x="51" y="55"/>
                    </a:lnTo>
                    <a:lnTo>
                      <a:pt x="46" y="59"/>
                    </a:lnTo>
                    <a:lnTo>
                      <a:pt x="41" y="62"/>
                    </a:lnTo>
                    <a:lnTo>
                      <a:pt x="34" y="62"/>
                    </a:lnTo>
                    <a:lnTo>
                      <a:pt x="27" y="60"/>
                    </a:lnTo>
                    <a:lnTo>
                      <a:pt x="22" y="59"/>
                    </a:lnTo>
                    <a:lnTo>
                      <a:pt x="17" y="55"/>
                    </a:lnTo>
                    <a:lnTo>
                      <a:pt x="14" y="50"/>
                    </a:lnTo>
                    <a:lnTo>
                      <a:pt x="12" y="44"/>
                    </a:lnTo>
                    <a:lnTo>
                      <a:pt x="12" y="37"/>
                    </a:lnTo>
                    <a:lnTo>
                      <a:pt x="12" y="35"/>
                    </a:lnTo>
                    <a:lnTo>
                      <a:pt x="12" y="34"/>
                    </a:lnTo>
                    <a:lnTo>
                      <a:pt x="21" y="34"/>
                    </a:lnTo>
                    <a:lnTo>
                      <a:pt x="29" y="32"/>
                    </a:lnTo>
                    <a:lnTo>
                      <a:pt x="44" y="34"/>
                    </a:lnTo>
                    <a:lnTo>
                      <a:pt x="57" y="34"/>
                    </a:lnTo>
                    <a:lnTo>
                      <a:pt x="57" y="30"/>
                    </a:lnTo>
                    <a:lnTo>
                      <a:pt x="57" y="29"/>
                    </a:lnTo>
                    <a:lnTo>
                      <a:pt x="57" y="20"/>
                    </a:lnTo>
                    <a:lnTo>
                      <a:pt x="54" y="13"/>
                    </a:lnTo>
                    <a:lnTo>
                      <a:pt x="51" y="8"/>
                    </a:lnTo>
                    <a:lnTo>
                      <a:pt x="46" y="3"/>
                    </a:lnTo>
                    <a:lnTo>
                      <a:pt x="39" y="2"/>
                    </a:lnTo>
                    <a:lnTo>
                      <a:pt x="31" y="0"/>
                    </a:lnTo>
                    <a:lnTo>
                      <a:pt x="17" y="3"/>
                    </a:lnTo>
                    <a:lnTo>
                      <a:pt x="9" y="10"/>
                    </a:lnTo>
                    <a:lnTo>
                      <a:pt x="2" y="20"/>
                    </a:lnTo>
                    <a:lnTo>
                      <a:pt x="0" y="35"/>
                    </a:lnTo>
                    <a:close/>
                    <a:moveTo>
                      <a:pt x="31" y="5"/>
                    </a:moveTo>
                    <a:lnTo>
                      <a:pt x="36" y="5"/>
                    </a:lnTo>
                    <a:lnTo>
                      <a:pt x="39" y="7"/>
                    </a:lnTo>
                    <a:lnTo>
                      <a:pt x="42" y="10"/>
                    </a:lnTo>
                    <a:lnTo>
                      <a:pt x="44" y="12"/>
                    </a:lnTo>
                    <a:lnTo>
                      <a:pt x="46" y="17"/>
                    </a:lnTo>
                    <a:lnTo>
                      <a:pt x="46" y="20"/>
                    </a:lnTo>
                    <a:lnTo>
                      <a:pt x="47" y="24"/>
                    </a:lnTo>
                    <a:lnTo>
                      <a:pt x="47" y="29"/>
                    </a:lnTo>
                    <a:lnTo>
                      <a:pt x="39" y="29"/>
                    </a:lnTo>
                    <a:lnTo>
                      <a:pt x="29" y="29"/>
                    </a:lnTo>
                    <a:lnTo>
                      <a:pt x="21" y="29"/>
                    </a:lnTo>
                    <a:lnTo>
                      <a:pt x="12" y="29"/>
                    </a:lnTo>
                    <a:lnTo>
                      <a:pt x="12" y="24"/>
                    </a:lnTo>
                    <a:lnTo>
                      <a:pt x="14" y="20"/>
                    </a:lnTo>
                    <a:lnTo>
                      <a:pt x="15" y="17"/>
                    </a:lnTo>
                    <a:lnTo>
                      <a:pt x="17" y="12"/>
                    </a:lnTo>
                    <a:lnTo>
                      <a:pt x="19" y="10"/>
                    </a:lnTo>
                    <a:lnTo>
                      <a:pt x="22" y="7"/>
                    </a:lnTo>
                    <a:lnTo>
                      <a:pt x="26" y="5"/>
                    </a:lnTo>
                    <a:lnTo>
                      <a:pt x="31" y="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806" name="Rectangle 598"/>
              <p:cNvSpPr>
                <a:spLocks noChangeArrowheads="1"/>
              </p:cNvSpPr>
              <p:nvPr/>
            </p:nvSpPr>
            <p:spPr bwMode="auto">
              <a:xfrm>
                <a:off x="3805" y="566"/>
                <a:ext cx="32" cy="9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807" name="Freeform 599"/>
              <p:cNvSpPr>
                <a:spLocks/>
              </p:cNvSpPr>
              <p:nvPr/>
            </p:nvSpPr>
            <p:spPr bwMode="auto">
              <a:xfrm>
                <a:off x="3892" y="509"/>
                <a:ext cx="49" cy="93"/>
              </a:xfrm>
              <a:custGeom>
                <a:avLst/>
                <a:gdLst/>
                <a:ahLst/>
                <a:cxnLst>
                  <a:cxn ang="0">
                    <a:pos x="2" y="59"/>
                  </a:cxn>
                  <a:cxn ang="0">
                    <a:pos x="2" y="76"/>
                  </a:cxn>
                  <a:cxn ang="0">
                    <a:pos x="0" y="93"/>
                  </a:cxn>
                  <a:cxn ang="0">
                    <a:pos x="14" y="93"/>
                  </a:cxn>
                  <a:cxn ang="0">
                    <a:pos x="26" y="93"/>
                  </a:cxn>
                  <a:cxn ang="0">
                    <a:pos x="37" y="93"/>
                  </a:cxn>
                  <a:cxn ang="0">
                    <a:pos x="49" y="93"/>
                  </a:cxn>
                  <a:cxn ang="0">
                    <a:pos x="49" y="91"/>
                  </a:cxn>
                  <a:cxn ang="0">
                    <a:pos x="49" y="89"/>
                  </a:cxn>
                  <a:cxn ang="0">
                    <a:pos x="49" y="87"/>
                  </a:cxn>
                  <a:cxn ang="0">
                    <a:pos x="49" y="86"/>
                  </a:cxn>
                  <a:cxn ang="0">
                    <a:pos x="32" y="87"/>
                  </a:cxn>
                  <a:cxn ang="0">
                    <a:pos x="14" y="87"/>
                  </a:cxn>
                  <a:cxn ang="0">
                    <a:pos x="14" y="64"/>
                  </a:cxn>
                  <a:cxn ang="0">
                    <a:pos x="14" y="35"/>
                  </a:cxn>
                  <a:cxn ang="0">
                    <a:pos x="14" y="17"/>
                  </a:cxn>
                  <a:cxn ang="0">
                    <a:pos x="14" y="0"/>
                  </a:cxn>
                  <a:cxn ang="0">
                    <a:pos x="10" y="0"/>
                  </a:cxn>
                  <a:cxn ang="0">
                    <a:pos x="7" y="0"/>
                  </a:cxn>
                  <a:cxn ang="0">
                    <a:pos x="4" y="0"/>
                  </a:cxn>
                  <a:cxn ang="0">
                    <a:pos x="0" y="0"/>
                  </a:cxn>
                  <a:cxn ang="0">
                    <a:pos x="2" y="17"/>
                  </a:cxn>
                  <a:cxn ang="0">
                    <a:pos x="2" y="35"/>
                  </a:cxn>
                  <a:cxn ang="0">
                    <a:pos x="2" y="59"/>
                  </a:cxn>
                </a:cxnLst>
                <a:rect l="0" t="0" r="r" b="b"/>
                <a:pathLst>
                  <a:path w="49" h="93">
                    <a:moveTo>
                      <a:pt x="2" y="59"/>
                    </a:moveTo>
                    <a:lnTo>
                      <a:pt x="2" y="76"/>
                    </a:lnTo>
                    <a:lnTo>
                      <a:pt x="0" y="93"/>
                    </a:lnTo>
                    <a:lnTo>
                      <a:pt x="14" y="93"/>
                    </a:lnTo>
                    <a:lnTo>
                      <a:pt x="26" y="93"/>
                    </a:lnTo>
                    <a:lnTo>
                      <a:pt x="37" y="93"/>
                    </a:lnTo>
                    <a:lnTo>
                      <a:pt x="49" y="93"/>
                    </a:lnTo>
                    <a:lnTo>
                      <a:pt x="49" y="91"/>
                    </a:lnTo>
                    <a:lnTo>
                      <a:pt x="49" y="89"/>
                    </a:lnTo>
                    <a:lnTo>
                      <a:pt x="49" y="87"/>
                    </a:lnTo>
                    <a:lnTo>
                      <a:pt x="49" y="86"/>
                    </a:lnTo>
                    <a:lnTo>
                      <a:pt x="32" y="87"/>
                    </a:lnTo>
                    <a:lnTo>
                      <a:pt x="14" y="87"/>
                    </a:lnTo>
                    <a:lnTo>
                      <a:pt x="14" y="64"/>
                    </a:lnTo>
                    <a:lnTo>
                      <a:pt x="14" y="35"/>
                    </a:lnTo>
                    <a:lnTo>
                      <a:pt x="14" y="17"/>
                    </a:lnTo>
                    <a:lnTo>
                      <a:pt x="14" y="0"/>
                    </a:lnTo>
                    <a:lnTo>
                      <a:pt x="10" y="0"/>
                    </a:lnTo>
                    <a:lnTo>
                      <a:pt x="7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2" y="17"/>
                    </a:lnTo>
                    <a:lnTo>
                      <a:pt x="2" y="35"/>
                    </a:lnTo>
                    <a:lnTo>
                      <a:pt x="2" y="5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808" name="Freeform 600"/>
              <p:cNvSpPr>
                <a:spLocks noEditPoints="1"/>
              </p:cNvSpPr>
              <p:nvPr/>
            </p:nvSpPr>
            <p:spPr bwMode="auto">
              <a:xfrm>
                <a:off x="3955" y="536"/>
                <a:ext cx="62" cy="67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0" y="42"/>
                  </a:cxn>
                  <a:cxn ang="0">
                    <a:pos x="1" y="50"/>
                  </a:cxn>
                  <a:cxn ang="0">
                    <a:pos x="5" y="55"/>
                  </a:cxn>
                  <a:cxn ang="0">
                    <a:pos x="10" y="60"/>
                  </a:cxn>
                  <a:cxn ang="0">
                    <a:pos x="16" y="64"/>
                  </a:cxn>
                  <a:cxn ang="0">
                    <a:pos x="23" y="67"/>
                  </a:cxn>
                  <a:cxn ang="0">
                    <a:pos x="30" y="67"/>
                  </a:cxn>
                  <a:cxn ang="0">
                    <a:pos x="38" y="67"/>
                  </a:cxn>
                  <a:cxn ang="0">
                    <a:pos x="45" y="64"/>
                  </a:cxn>
                  <a:cxn ang="0">
                    <a:pos x="52" y="60"/>
                  </a:cxn>
                  <a:cxn ang="0">
                    <a:pos x="57" y="55"/>
                  </a:cxn>
                  <a:cxn ang="0">
                    <a:pos x="60" y="50"/>
                  </a:cxn>
                  <a:cxn ang="0">
                    <a:pos x="62" y="42"/>
                  </a:cxn>
                  <a:cxn ang="0">
                    <a:pos x="62" y="34"/>
                  </a:cxn>
                  <a:cxn ang="0">
                    <a:pos x="62" y="25"/>
                  </a:cxn>
                  <a:cxn ang="0">
                    <a:pos x="60" y="19"/>
                  </a:cxn>
                  <a:cxn ang="0">
                    <a:pos x="57" y="12"/>
                  </a:cxn>
                  <a:cxn ang="0">
                    <a:pos x="52" y="8"/>
                  </a:cxn>
                  <a:cxn ang="0">
                    <a:pos x="45" y="3"/>
                  </a:cxn>
                  <a:cxn ang="0">
                    <a:pos x="38" y="2"/>
                  </a:cxn>
                  <a:cxn ang="0">
                    <a:pos x="30" y="0"/>
                  </a:cxn>
                  <a:cxn ang="0">
                    <a:pos x="23" y="2"/>
                  </a:cxn>
                  <a:cxn ang="0">
                    <a:pos x="16" y="3"/>
                  </a:cxn>
                  <a:cxn ang="0">
                    <a:pos x="10" y="8"/>
                  </a:cxn>
                  <a:cxn ang="0">
                    <a:pos x="5" y="12"/>
                  </a:cxn>
                  <a:cxn ang="0">
                    <a:pos x="1" y="19"/>
                  </a:cxn>
                  <a:cxn ang="0">
                    <a:pos x="0" y="25"/>
                  </a:cxn>
                  <a:cxn ang="0">
                    <a:pos x="0" y="34"/>
                  </a:cxn>
                  <a:cxn ang="0">
                    <a:pos x="10" y="34"/>
                  </a:cxn>
                  <a:cxn ang="0">
                    <a:pos x="11" y="27"/>
                  </a:cxn>
                  <a:cxn ang="0">
                    <a:pos x="13" y="20"/>
                  </a:cxn>
                  <a:cxn ang="0">
                    <a:pos x="15" y="13"/>
                  </a:cxn>
                  <a:cxn ang="0">
                    <a:pos x="18" y="10"/>
                  </a:cxn>
                  <a:cxn ang="0">
                    <a:pos x="21" y="7"/>
                  </a:cxn>
                  <a:cxn ang="0">
                    <a:pos x="25" y="5"/>
                  </a:cxn>
                  <a:cxn ang="0">
                    <a:pos x="30" y="5"/>
                  </a:cxn>
                  <a:cxn ang="0">
                    <a:pos x="38" y="5"/>
                  </a:cxn>
                  <a:cxn ang="0">
                    <a:pos x="43" y="8"/>
                  </a:cxn>
                  <a:cxn ang="0">
                    <a:pos x="47" y="13"/>
                  </a:cxn>
                  <a:cxn ang="0">
                    <a:pos x="50" y="20"/>
                  </a:cxn>
                  <a:cxn ang="0">
                    <a:pos x="50" y="27"/>
                  </a:cxn>
                  <a:cxn ang="0">
                    <a:pos x="52" y="34"/>
                  </a:cxn>
                  <a:cxn ang="0">
                    <a:pos x="50" y="42"/>
                  </a:cxn>
                  <a:cxn ang="0">
                    <a:pos x="50" y="49"/>
                  </a:cxn>
                  <a:cxn ang="0">
                    <a:pos x="47" y="54"/>
                  </a:cxn>
                  <a:cxn ang="0">
                    <a:pos x="43" y="59"/>
                  </a:cxn>
                  <a:cxn ang="0">
                    <a:pos x="40" y="60"/>
                  </a:cxn>
                  <a:cxn ang="0">
                    <a:pos x="36" y="62"/>
                  </a:cxn>
                  <a:cxn ang="0">
                    <a:pos x="30" y="64"/>
                  </a:cxn>
                  <a:cxn ang="0">
                    <a:pos x="25" y="62"/>
                  </a:cxn>
                  <a:cxn ang="0">
                    <a:pos x="21" y="60"/>
                  </a:cxn>
                  <a:cxn ang="0">
                    <a:pos x="18" y="59"/>
                  </a:cxn>
                  <a:cxn ang="0">
                    <a:pos x="15" y="54"/>
                  </a:cxn>
                  <a:cxn ang="0">
                    <a:pos x="13" y="49"/>
                  </a:cxn>
                  <a:cxn ang="0">
                    <a:pos x="11" y="42"/>
                  </a:cxn>
                  <a:cxn ang="0">
                    <a:pos x="10" y="34"/>
                  </a:cxn>
                </a:cxnLst>
                <a:rect l="0" t="0" r="r" b="b"/>
                <a:pathLst>
                  <a:path w="62" h="67">
                    <a:moveTo>
                      <a:pt x="0" y="34"/>
                    </a:moveTo>
                    <a:lnTo>
                      <a:pt x="0" y="42"/>
                    </a:lnTo>
                    <a:lnTo>
                      <a:pt x="1" y="50"/>
                    </a:lnTo>
                    <a:lnTo>
                      <a:pt x="5" y="55"/>
                    </a:lnTo>
                    <a:lnTo>
                      <a:pt x="10" y="60"/>
                    </a:lnTo>
                    <a:lnTo>
                      <a:pt x="16" y="64"/>
                    </a:lnTo>
                    <a:lnTo>
                      <a:pt x="23" y="67"/>
                    </a:lnTo>
                    <a:lnTo>
                      <a:pt x="30" y="67"/>
                    </a:lnTo>
                    <a:lnTo>
                      <a:pt x="38" y="67"/>
                    </a:lnTo>
                    <a:lnTo>
                      <a:pt x="45" y="64"/>
                    </a:lnTo>
                    <a:lnTo>
                      <a:pt x="52" y="60"/>
                    </a:lnTo>
                    <a:lnTo>
                      <a:pt x="57" y="55"/>
                    </a:lnTo>
                    <a:lnTo>
                      <a:pt x="60" y="50"/>
                    </a:lnTo>
                    <a:lnTo>
                      <a:pt x="62" y="42"/>
                    </a:lnTo>
                    <a:lnTo>
                      <a:pt x="62" y="34"/>
                    </a:lnTo>
                    <a:lnTo>
                      <a:pt x="62" y="25"/>
                    </a:lnTo>
                    <a:lnTo>
                      <a:pt x="60" y="19"/>
                    </a:lnTo>
                    <a:lnTo>
                      <a:pt x="57" y="12"/>
                    </a:lnTo>
                    <a:lnTo>
                      <a:pt x="52" y="8"/>
                    </a:lnTo>
                    <a:lnTo>
                      <a:pt x="45" y="3"/>
                    </a:lnTo>
                    <a:lnTo>
                      <a:pt x="38" y="2"/>
                    </a:lnTo>
                    <a:lnTo>
                      <a:pt x="30" y="0"/>
                    </a:lnTo>
                    <a:lnTo>
                      <a:pt x="23" y="2"/>
                    </a:lnTo>
                    <a:lnTo>
                      <a:pt x="16" y="3"/>
                    </a:lnTo>
                    <a:lnTo>
                      <a:pt x="10" y="8"/>
                    </a:lnTo>
                    <a:lnTo>
                      <a:pt x="5" y="12"/>
                    </a:lnTo>
                    <a:lnTo>
                      <a:pt x="1" y="19"/>
                    </a:lnTo>
                    <a:lnTo>
                      <a:pt x="0" y="25"/>
                    </a:lnTo>
                    <a:lnTo>
                      <a:pt x="0" y="34"/>
                    </a:lnTo>
                    <a:close/>
                    <a:moveTo>
                      <a:pt x="10" y="34"/>
                    </a:moveTo>
                    <a:lnTo>
                      <a:pt x="11" y="27"/>
                    </a:lnTo>
                    <a:lnTo>
                      <a:pt x="13" y="20"/>
                    </a:lnTo>
                    <a:lnTo>
                      <a:pt x="15" y="13"/>
                    </a:lnTo>
                    <a:lnTo>
                      <a:pt x="18" y="10"/>
                    </a:lnTo>
                    <a:lnTo>
                      <a:pt x="21" y="7"/>
                    </a:lnTo>
                    <a:lnTo>
                      <a:pt x="25" y="5"/>
                    </a:lnTo>
                    <a:lnTo>
                      <a:pt x="30" y="5"/>
                    </a:lnTo>
                    <a:lnTo>
                      <a:pt x="38" y="5"/>
                    </a:lnTo>
                    <a:lnTo>
                      <a:pt x="43" y="8"/>
                    </a:lnTo>
                    <a:lnTo>
                      <a:pt x="47" y="13"/>
                    </a:lnTo>
                    <a:lnTo>
                      <a:pt x="50" y="20"/>
                    </a:lnTo>
                    <a:lnTo>
                      <a:pt x="50" y="27"/>
                    </a:lnTo>
                    <a:lnTo>
                      <a:pt x="52" y="34"/>
                    </a:lnTo>
                    <a:lnTo>
                      <a:pt x="50" y="42"/>
                    </a:lnTo>
                    <a:lnTo>
                      <a:pt x="50" y="49"/>
                    </a:lnTo>
                    <a:lnTo>
                      <a:pt x="47" y="54"/>
                    </a:lnTo>
                    <a:lnTo>
                      <a:pt x="43" y="59"/>
                    </a:lnTo>
                    <a:lnTo>
                      <a:pt x="40" y="60"/>
                    </a:lnTo>
                    <a:lnTo>
                      <a:pt x="36" y="62"/>
                    </a:lnTo>
                    <a:lnTo>
                      <a:pt x="30" y="64"/>
                    </a:lnTo>
                    <a:lnTo>
                      <a:pt x="25" y="62"/>
                    </a:lnTo>
                    <a:lnTo>
                      <a:pt x="21" y="60"/>
                    </a:lnTo>
                    <a:lnTo>
                      <a:pt x="18" y="59"/>
                    </a:lnTo>
                    <a:lnTo>
                      <a:pt x="15" y="54"/>
                    </a:lnTo>
                    <a:lnTo>
                      <a:pt x="13" y="49"/>
                    </a:lnTo>
                    <a:lnTo>
                      <a:pt x="11" y="42"/>
                    </a:lnTo>
                    <a:lnTo>
                      <a:pt x="10" y="3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809" name="Freeform 601"/>
              <p:cNvSpPr>
                <a:spLocks/>
              </p:cNvSpPr>
              <p:nvPr/>
            </p:nvSpPr>
            <p:spPr bwMode="auto">
              <a:xfrm>
                <a:off x="4030" y="536"/>
                <a:ext cx="55" cy="67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2" y="42"/>
                  </a:cxn>
                  <a:cxn ang="0">
                    <a:pos x="3" y="49"/>
                  </a:cxn>
                  <a:cxn ang="0">
                    <a:pos x="7" y="55"/>
                  </a:cxn>
                  <a:cxn ang="0">
                    <a:pos x="10" y="60"/>
                  </a:cxn>
                  <a:cxn ang="0">
                    <a:pos x="17" y="64"/>
                  </a:cxn>
                  <a:cxn ang="0">
                    <a:pos x="25" y="67"/>
                  </a:cxn>
                  <a:cxn ang="0">
                    <a:pos x="32" y="67"/>
                  </a:cxn>
                  <a:cxn ang="0">
                    <a:pos x="39" y="67"/>
                  </a:cxn>
                  <a:cxn ang="0">
                    <a:pos x="44" y="66"/>
                  </a:cxn>
                  <a:cxn ang="0">
                    <a:pos x="50" y="62"/>
                  </a:cxn>
                  <a:cxn ang="0">
                    <a:pos x="54" y="59"/>
                  </a:cxn>
                  <a:cxn ang="0">
                    <a:pos x="54" y="55"/>
                  </a:cxn>
                  <a:cxn ang="0">
                    <a:pos x="55" y="52"/>
                  </a:cxn>
                  <a:cxn ang="0">
                    <a:pos x="54" y="52"/>
                  </a:cxn>
                  <a:cxn ang="0">
                    <a:pos x="50" y="55"/>
                  </a:cxn>
                  <a:cxn ang="0">
                    <a:pos x="45" y="59"/>
                  </a:cxn>
                  <a:cxn ang="0">
                    <a:pos x="40" y="62"/>
                  </a:cxn>
                  <a:cxn ang="0">
                    <a:pos x="35" y="62"/>
                  </a:cxn>
                  <a:cxn ang="0">
                    <a:pos x="22" y="59"/>
                  </a:cxn>
                  <a:cxn ang="0">
                    <a:pos x="15" y="50"/>
                  </a:cxn>
                  <a:cxn ang="0">
                    <a:pos x="12" y="34"/>
                  </a:cxn>
                  <a:cxn ang="0">
                    <a:pos x="12" y="25"/>
                  </a:cxn>
                  <a:cxn ang="0">
                    <a:pos x="13" y="19"/>
                  </a:cxn>
                  <a:cxn ang="0">
                    <a:pos x="17" y="13"/>
                  </a:cxn>
                  <a:cxn ang="0">
                    <a:pos x="22" y="8"/>
                  </a:cxn>
                  <a:cxn ang="0">
                    <a:pos x="27" y="5"/>
                  </a:cxn>
                  <a:cxn ang="0">
                    <a:pos x="34" y="5"/>
                  </a:cxn>
                  <a:cxn ang="0">
                    <a:pos x="40" y="5"/>
                  </a:cxn>
                  <a:cxn ang="0">
                    <a:pos x="45" y="8"/>
                  </a:cxn>
                  <a:cxn ang="0">
                    <a:pos x="49" y="12"/>
                  </a:cxn>
                  <a:cxn ang="0">
                    <a:pos x="50" y="15"/>
                  </a:cxn>
                  <a:cxn ang="0">
                    <a:pos x="52" y="15"/>
                  </a:cxn>
                  <a:cxn ang="0">
                    <a:pos x="54" y="10"/>
                  </a:cxn>
                  <a:cxn ang="0">
                    <a:pos x="55" y="7"/>
                  </a:cxn>
                  <a:cxn ang="0">
                    <a:pos x="50" y="3"/>
                  </a:cxn>
                  <a:cxn ang="0">
                    <a:pos x="44" y="2"/>
                  </a:cxn>
                  <a:cxn ang="0">
                    <a:pos x="34" y="0"/>
                  </a:cxn>
                  <a:cxn ang="0">
                    <a:pos x="25" y="2"/>
                  </a:cxn>
                  <a:cxn ang="0">
                    <a:pos x="19" y="3"/>
                  </a:cxn>
                  <a:cxn ang="0">
                    <a:pos x="10" y="8"/>
                  </a:cxn>
                  <a:cxn ang="0">
                    <a:pos x="7" y="13"/>
                  </a:cxn>
                  <a:cxn ang="0">
                    <a:pos x="3" y="19"/>
                  </a:cxn>
                  <a:cxn ang="0">
                    <a:pos x="2" y="25"/>
                  </a:cxn>
                  <a:cxn ang="0">
                    <a:pos x="0" y="34"/>
                  </a:cxn>
                </a:cxnLst>
                <a:rect l="0" t="0" r="r" b="b"/>
                <a:pathLst>
                  <a:path w="55" h="67">
                    <a:moveTo>
                      <a:pt x="0" y="34"/>
                    </a:moveTo>
                    <a:lnTo>
                      <a:pt x="2" y="42"/>
                    </a:lnTo>
                    <a:lnTo>
                      <a:pt x="3" y="49"/>
                    </a:lnTo>
                    <a:lnTo>
                      <a:pt x="7" y="55"/>
                    </a:lnTo>
                    <a:lnTo>
                      <a:pt x="10" y="60"/>
                    </a:lnTo>
                    <a:lnTo>
                      <a:pt x="17" y="64"/>
                    </a:lnTo>
                    <a:lnTo>
                      <a:pt x="25" y="67"/>
                    </a:lnTo>
                    <a:lnTo>
                      <a:pt x="32" y="67"/>
                    </a:lnTo>
                    <a:lnTo>
                      <a:pt x="39" y="67"/>
                    </a:lnTo>
                    <a:lnTo>
                      <a:pt x="44" y="66"/>
                    </a:lnTo>
                    <a:lnTo>
                      <a:pt x="50" y="62"/>
                    </a:lnTo>
                    <a:lnTo>
                      <a:pt x="54" y="59"/>
                    </a:lnTo>
                    <a:lnTo>
                      <a:pt x="54" y="55"/>
                    </a:lnTo>
                    <a:lnTo>
                      <a:pt x="55" y="52"/>
                    </a:lnTo>
                    <a:lnTo>
                      <a:pt x="54" y="52"/>
                    </a:lnTo>
                    <a:lnTo>
                      <a:pt x="50" y="55"/>
                    </a:lnTo>
                    <a:lnTo>
                      <a:pt x="45" y="59"/>
                    </a:lnTo>
                    <a:lnTo>
                      <a:pt x="40" y="62"/>
                    </a:lnTo>
                    <a:lnTo>
                      <a:pt x="35" y="62"/>
                    </a:lnTo>
                    <a:lnTo>
                      <a:pt x="22" y="59"/>
                    </a:lnTo>
                    <a:lnTo>
                      <a:pt x="15" y="50"/>
                    </a:lnTo>
                    <a:lnTo>
                      <a:pt x="12" y="34"/>
                    </a:lnTo>
                    <a:lnTo>
                      <a:pt x="12" y="25"/>
                    </a:lnTo>
                    <a:lnTo>
                      <a:pt x="13" y="19"/>
                    </a:lnTo>
                    <a:lnTo>
                      <a:pt x="17" y="13"/>
                    </a:lnTo>
                    <a:lnTo>
                      <a:pt x="22" y="8"/>
                    </a:lnTo>
                    <a:lnTo>
                      <a:pt x="27" y="5"/>
                    </a:lnTo>
                    <a:lnTo>
                      <a:pt x="34" y="5"/>
                    </a:lnTo>
                    <a:lnTo>
                      <a:pt x="40" y="5"/>
                    </a:lnTo>
                    <a:lnTo>
                      <a:pt x="45" y="8"/>
                    </a:lnTo>
                    <a:lnTo>
                      <a:pt x="49" y="12"/>
                    </a:lnTo>
                    <a:lnTo>
                      <a:pt x="50" y="15"/>
                    </a:lnTo>
                    <a:lnTo>
                      <a:pt x="52" y="15"/>
                    </a:lnTo>
                    <a:lnTo>
                      <a:pt x="54" y="10"/>
                    </a:lnTo>
                    <a:lnTo>
                      <a:pt x="55" y="7"/>
                    </a:lnTo>
                    <a:lnTo>
                      <a:pt x="50" y="3"/>
                    </a:lnTo>
                    <a:lnTo>
                      <a:pt x="44" y="2"/>
                    </a:lnTo>
                    <a:lnTo>
                      <a:pt x="34" y="0"/>
                    </a:lnTo>
                    <a:lnTo>
                      <a:pt x="25" y="2"/>
                    </a:lnTo>
                    <a:lnTo>
                      <a:pt x="19" y="3"/>
                    </a:lnTo>
                    <a:lnTo>
                      <a:pt x="10" y="8"/>
                    </a:lnTo>
                    <a:lnTo>
                      <a:pt x="7" y="13"/>
                    </a:lnTo>
                    <a:lnTo>
                      <a:pt x="3" y="19"/>
                    </a:lnTo>
                    <a:lnTo>
                      <a:pt x="2" y="25"/>
                    </a:lnTo>
                    <a:lnTo>
                      <a:pt x="0" y="3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810" name="Freeform 602"/>
              <p:cNvSpPr>
                <a:spLocks noEditPoints="1"/>
              </p:cNvSpPr>
              <p:nvPr/>
            </p:nvSpPr>
            <p:spPr bwMode="auto">
              <a:xfrm>
                <a:off x="4097" y="536"/>
                <a:ext cx="56" cy="67"/>
              </a:xfrm>
              <a:custGeom>
                <a:avLst/>
                <a:gdLst/>
                <a:ahLst/>
                <a:cxnLst>
                  <a:cxn ang="0">
                    <a:pos x="9" y="15"/>
                  </a:cxn>
                  <a:cxn ang="0">
                    <a:pos x="15" y="8"/>
                  </a:cxn>
                  <a:cxn ang="0">
                    <a:pos x="25" y="5"/>
                  </a:cxn>
                  <a:cxn ang="0">
                    <a:pos x="34" y="8"/>
                  </a:cxn>
                  <a:cxn ang="0">
                    <a:pos x="39" y="17"/>
                  </a:cxn>
                  <a:cxn ang="0">
                    <a:pos x="39" y="25"/>
                  </a:cxn>
                  <a:cxn ang="0">
                    <a:pos x="39" y="27"/>
                  </a:cxn>
                  <a:cxn ang="0">
                    <a:pos x="34" y="30"/>
                  </a:cxn>
                  <a:cxn ang="0">
                    <a:pos x="19" y="32"/>
                  </a:cxn>
                  <a:cxn ang="0">
                    <a:pos x="7" y="37"/>
                  </a:cxn>
                  <a:cxn ang="0">
                    <a:pos x="2" y="45"/>
                  </a:cxn>
                  <a:cxn ang="0">
                    <a:pos x="2" y="55"/>
                  </a:cxn>
                  <a:cxn ang="0">
                    <a:pos x="7" y="64"/>
                  </a:cxn>
                  <a:cxn ang="0">
                    <a:pos x="19" y="67"/>
                  </a:cxn>
                  <a:cxn ang="0">
                    <a:pos x="30" y="66"/>
                  </a:cxn>
                  <a:cxn ang="0">
                    <a:pos x="39" y="57"/>
                  </a:cxn>
                  <a:cxn ang="0">
                    <a:pos x="42" y="64"/>
                  </a:cxn>
                  <a:cxn ang="0">
                    <a:pos x="47" y="66"/>
                  </a:cxn>
                  <a:cxn ang="0">
                    <a:pos x="56" y="64"/>
                  </a:cxn>
                  <a:cxn ang="0">
                    <a:pos x="56" y="62"/>
                  </a:cxn>
                  <a:cxn ang="0">
                    <a:pos x="51" y="60"/>
                  </a:cxn>
                  <a:cxn ang="0">
                    <a:pos x="49" y="55"/>
                  </a:cxn>
                  <a:cxn ang="0">
                    <a:pos x="49" y="35"/>
                  </a:cxn>
                  <a:cxn ang="0">
                    <a:pos x="49" y="15"/>
                  </a:cxn>
                  <a:cxn ang="0">
                    <a:pos x="44" y="5"/>
                  </a:cxn>
                  <a:cxn ang="0">
                    <a:pos x="34" y="0"/>
                  </a:cxn>
                  <a:cxn ang="0">
                    <a:pos x="25" y="0"/>
                  </a:cxn>
                  <a:cxn ang="0">
                    <a:pos x="20" y="2"/>
                  </a:cxn>
                  <a:cxn ang="0">
                    <a:pos x="12" y="3"/>
                  </a:cxn>
                  <a:cxn ang="0">
                    <a:pos x="7" y="15"/>
                  </a:cxn>
                  <a:cxn ang="0">
                    <a:pos x="39" y="52"/>
                  </a:cxn>
                  <a:cxn ang="0">
                    <a:pos x="32" y="59"/>
                  </a:cxn>
                  <a:cxn ang="0">
                    <a:pos x="24" y="62"/>
                  </a:cxn>
                  <a:cxn ang="0">
                    <a:pos x="15" y="59"/>
                  </a:cxn>
                  <a:cxn ang="0">
                    <a:pos x="12" y="54"/>
                  </a:cxn>
                  <a:cxn ang="0">
                    <a:pos x="12" y="44"/>
                  </a:cxn>
                  <a:cxn ang="0">
                    <a:pos x="19" y="39"/>
                  </a:cxn>
                  <a:cxn ang="0">
                    <a:pos x="27" y="35"/>
                  </a:cxn>
                  <a:cxn ang="0">
                    <a:pos x="35" y="34"/>
                  </a:cxn>
                </a:cxnLst>
                <a:rect l="0" t="0" r="r" b="b"/>
                <a:pathLst>
                  <a:path w="56" h="67">
                    <a:moveTo>
                      <a:pt x="7" y="15"/>
                    </a:moveTo>
                    <a:lnTo>
                      <a:pt x="9" y="15"/>
                    </a:lnTo>
                    <a:lnTo>
                      <a:pt x="12" y="12"/>
                    </a:lnTo>
                    <a:lnTo>
                      <a:pt x="15" y="8"/>
                    </a:lnTo>
                    <a:lnTo>
                      <a:pt x="20" y="7"/>
                    </a:lnTo>
                    <a:lnTo>
                      <a:pt x="25" y="5"/>
                    </a:lnTo>
                    <a:lnTo>
                      <a:pt x="29" y="7"/>
                    </a:lnTo>
                    <a:lnTo>
                      <a:pt x="34" y="8"/>
                    </a:lnTo>
                    <a:lnTo>
                      <a:pt x="35" y="10"/>
                    </a:lnTo>
                    <a:lnTo>
                      <a:pt x="39" y="17"/>
                    </a:lnTo>
                    <a:lnTo>
                      <a:pt x="39" y="24"/>
                    </a:lnTo>
                    <a:lnTo>
                      <a:pt x="39" y="25"/>
                    </a:lnTo>
                    <a:lnTo>
                      <a:pt x="39" y="27"/>
                    </a:lnTo>
                    <a:lnTo>
                      <a:pt x="39" y="27"/>
                    </a:lnTo>
                    <a:lnTo>
                      <a:pt x="37" y="29"/>
                    </a:lnTo>
                    <a:lnTo>
                      <a:pt x="34" y="30"/>
                    </a:lnTo>
                    <a:lnTo>
                      <a:pt x="27" y="30"/>
                    </a:lnTo>
                    <a:lnTo>
                      <a:pt x="19" y="32"/>
                    </a:lnTo>
                    <a:lnTo>
                      <a:pt x="12" y="34"/>
                    </a:lnTo>
                    <a:lnTo>
                      <a:pt x="7" y="37"/>
                    </a:lnTo>
                    <a:lnTo>
                      <a:pt x="4" y="40"/>
                    </a:lnTo>
                    <a:lnTo>
                      <a:pt x="2" y="45"/>
                    </a:lnTo>
                    <a:lnTo>
                      <a:pt x="0" y="50"/>
                    </a:lnTo>
                    <a:lnTo>
                      <a:pt x="2" y="55"/>
                    </a:lnTo>
                    <a:lnTo>
                      <a:pt x="4" y="60"/>
                    </a:lnTo>
                    <a:lnTo>
                      <a:pt x="7" y="64"/>
                    </a:lnTo>
                    <a:lnTo>
                      <a:pt x="12" y="67"/>
                    </a:lnTo>
                    <a:lnTo>
                      <a:pt x="19" y="67"/>
                    </a:lnTo>
                    <a:lnTo>
                      <a:pt x="24" y="67"/>
                    </a:lnTo>
                    <a:lnTo>
                      <a:pt x="30" y="66"/>
                    </a:lnTo>
                    <a:lnTo>
                      <a:pt x="34" y="62"/>
                    </a:lnTo>
                    <a:lnTo>
                      <a:pt x="39" y="57"/>
                    </a:lnTo>
                    <a:lnTo>
                      <a:pt x="40" y="60"/>
                    </a:lnTo>
                    <a:lnTo>
                      <a:pt x="42" y="64"/>
                    </a:lnTo>
                    <a:lnTo>
                      <a:pt x="44" y="66"/>
                    </a:lnTo>
                    <a:lnTo>
                      <a:pt x="47" y="66"/>
                    </a:lnTo>
                    <a:lnTo>
                      <a:pt x="52" y="66"/>
                    </a:lnTo>
                    <a:lnTo>
                      <a:pt x="56" y="64"/>
                    </a:lnTo>
                    <a:lnTo>
                      <a:pt x="56" y="60"/>
                    </a:lnTo>
                    <a:lnTo>
                      <a:pt x="56" y="62"/>
                    </a:lnTo>
                    <a:lnTo>
                      <a:pt x="54" y="62"/>
                    </a:lnTo>
                    <a:lnTo>
                      <a:pt x="51" y="60"/>
                    </a:lnTo>
                    <a:lnTo>
                      <a:pt x="49" y="59"/>
                    </a:lnTo>
                    <a:lnTo>
                      <a:pt x="49" y="55"/>
                    </a:lnTo>
                    <a:lnTo>
                      <a:pt x="49" y="52"/>
                    </a:lnTo>
                    <a:lnTo>
                      <a:pt x="49" y="35"/>
                    </a:lnTo>
                    <a:lnTo>
                      <a:pt x="49" y="20"/>
                    </a:lnTo>
                    <a:lnTo>
                      <a:pt x="49" y="15"/>
                    </a:lnTo>
                    <a:lnTo>
                      <a:pt x="47" y="10"/>
                    </a:lnTo>
                    <a:lnTo>
                      <a:pt x="44" y="5"/>
                    </a:lnTo>
                    <a:lnTo>
                      <a:pt x="39" y="3"/>
                    </a:lnTo>
                    <a:lnTo>
                      <a:pt x="34" y="0"/>
                    </a:lnTo>
                    <a:lnTo>
                      <a:pt x="27" y="0"/>
                    </a:lnTo>
                    <a:lnTo>
                      <a:pt x="25" y="0"/>
                    </a:lnTo>
                    <a:lnTo>
                      <a:pt x="24" y="0"/>
                    </a:lnTo>
                    <a:lnTo>
                      <a:pt x="20" y="2"/>
                    </a:lnTo>
                    <a:lnTo>
                      <a:pt x="17" y="2"/>
                    </a:lnTo>
                    <a:lnTo>
                      <a:pt x="12" y="3"/>
                    </a:lnTo>
                    <a:lnTo>
                      <a:pt x="7" y="8"/>
                    </a:lnTo>
                    <a:lnTo>
                      <a:pt x="7" y="15"/>
                    </a:lnTo>
                    <a:close/>
                    <a:moveTo>
                      <a:pt x="39" y="32"/>
                    </a:moveTo>
                    <a:lnTo>
                      <a:pt x="39" y="52"/>
                    </a:lnTo>
                    <a:lnTo>
                      <a:pt x="35" y="55"/>
                    </a:lnTo>
                    <a:lnTo>
                      <a:pt x="32" y="59"/>
                    </a:lnTo>
                    <a:lnTo>
                      <a:pt x="29" y="62"/>
                    </a:lnTo>
                    <a:lnTo>
                      <a:pt x="24" y="62"/>
                    </a:lnTo>
                    <a:lnTo>
                      <a:pt x="19" y="62"/>
                    </a:lnTo>
                    <a:lnTo>
                      <a:pt x="15" y="59"/>
                    </a:lnTo>
                    <a:lnTo>
                      <a:pt x="14" y="57"/>
                    </a:lnTo>
                    <a:lnTo>
                      <a:pt x="12" y="54"/>
                    </a:lnTo>
                    <a:lnTo>
                      <a:pt x="12" y="49"/>
                    </a:lnTo>
                    <a:lnTo>
                      <a:pt x="12" y="44"/>
                    </a:lnTo>
                    <a:lnTo>
                      <a:pt x="15" y="40"/>
                    </a:lnTo>
                    <a:lnTo>
                      <a:pt x="19" y="39"/>
                    </a:lnTo>
                    <a:lnTo>
                      <a:pt x="22" y="37"/>
                    </a:lnTo>
                    <a:lnTo>
                      <a:pt x="27" y="35"/>
                    </a:lnTo>
                    <a:lnTo>
                      <a:pt x="30" y="34"/>
                    </a:lnTo>
                    <a:lnTo>
                      <a:pt x="35" y="34"/>
                    </a:lnTo>
                    <a:lnTo>
                      <a:pt x="39" y="3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811" name="Freeform 603"/>
              <p:cNvSpPr>
                <a:spLocks/>
              </p:cNvSpPr>
              <p:nvPr/>
            </p:nvSpPr>
            <p:spPr bwMode="auto">
              <a:xfrm>
                <a:off x="4163" y="519"/>
                <a:ext cx="33" cy="84"/>
              </a:xfrm>
              <a:custGeom>
                <a:avLst/>
                <a:gdLst/>
                <a:ahLst/>
                <a:cxnLst>
                  <a:cxn ang="0">
                    <a:pos x="8" y="5"/>
                  </a:cxn>
                  <a:cxn ang="0">
                    <a:pos x="8" y="14"/>
                  </a:cxn>
                  <a:cxn ang="0">
                    <a:pos x="8" y="20"/>
                  </a:cxn>
                  <a:cxn ang="0">
                    <a:pos x="5" y="20"/>
                  </a:cxn>
                  <a:cxn ang="0">
                    <a:pos x="0" y="20"/>
                  </a:cxn>
                  <a:cxn ang="0">
                    <a:pos x="0" y="22"/>
                  </a:cxn>
                  <a:cxn ang="0">
                    <a:pos x="0" y="22"/>
                  </a:cxn>
                  <a:cxn ang="0">
                    <a:pos x="0" y="24"/>
                  </a:cxn>
                  <a:cxn ang="0">
                    <a:pos x="0" y="25"/>
                  </a:cxn>
                  <a:cxn ang="0">
                    <a:pos x="5" y="25"/>
                  </a:cxn>
                  <a:cxn ang="0">
                    <a:pos x="8" y="25"/>
                  </a:cxn>
                  <a:cxn ang="0">
                    <a:pos x="8" y="51"/>
                  </a:cxn>
                  <a:cxn ang="0">
                    <a:pos x="8" y="67"/>
                  </a:cxn>
                  <a:cxn ang="0">
                    <a:pos x="8" y="74"/>
                  </a:cxn>
                  <a:cxn ang="0">
                    <a:pos x="10" y="79"/>
                  </a:cxn>
                  <a:cxn ang="0">
                    <a:pos x="13" y="83"/>
                  </a:cxn>
                  <a:cxn ang="0">
                    <a:pos x="18" y="84"/>
                  </a:cxn>
                  <a:cxn ang="0">
                    <a:pos x="23" y="84"/>
                  </a:cxn>
                  <a:cxn ang="0">
                    <a:pos x="28" y="84"/>
                  </a:cxn>
                  <a:cxn ang="0">
                    <a:pos x="33" y="83"/>
                  </a:cxn>
                  <a:cxn ang="0">
                    <a:pos x="33" y="79"/>
                  </a:cxn>
                  <a:cxn ang="0">
                    <a:pos x="30" y="81"/>
                  </a:cxn>
                  <a:cxn ang="0">
                    <a:pos x="28" y="81"/>
                  </a:cxn>
                  <a:cxn ang="0">
                    <a:pos x="25" y="79"/>
                  </a:cxn>
                  <a:cxn ang="0">
                    <a:pos x="22" y="79"/>
                  </a:cxn>
                  <a:cxn ang="0">
                    <a:pos x="20" y="76"/>
                  </a:cxn>
                  <a:cxn ang="0">
                    <a:pos x="18" y="74"/>
                  </a:cxn>
                  <a:cxn ang="0">
                    <a:pos x="18" y="71"/>
                  </a:cxn>
                  <a:cxn ang="0">
                    <a:pos x="18" y="67"/>
                  </a:cxn>
                  <a:cxn ang="0">
                    <a:pos x="16" y="64"/>
                  </a:cxn>
                  <a:cxn ang="0">
                    <a:pos x="16" y="61"/>
                  </a:cxn>
                  <a:cxn ang="0">
                    <a:pos x="16" y="49"/>
                  </a:cxn>
                  <a:cxn ang="0">
                    <a:pos x="18" y="39"/>
                  </a:cxn>
                  <a:cxn ang="0">
                    <a:pos x="18" y="34"/>
                  </a:cxn>
                  <a:cxn ang="0">
                    <a:pos x="18" y="29"/>
                  </a:cxn>
                  <a:cxn ang="0">
                    <a:pos x="18" y="27"/>
                  </a:cxn>
                  <a:cxn ang="0">
                    <a:pos x="18" y="25"/>
                  </a:cxn>
                  <a:cxn ang="0">
                    <a:pos x="25" y="25"/>
                  </a:cxn>
                  <a:cxn ang="0">
                    <a:pos x="32" y="25"/>
                  </a:cxn>
                  <a:cxn ang="0">
                    <a:pos x="32" y="24"/>
                  </a:cxn>
                  <a:cxn ang="0">
                    <a:pos x="32" y="24"/>
                  </a:cxn>
                  <a:cxn ang="0">
                    <a:pos x="32" y="22"/>
                  </a:cxn>
                  <a:cxn ang="0">
                    <a:pos x="32" y="20"/>
                  </a:cxn>
                  <a:cxn ang="0">
                    <a:pos x="27" y="20"/>
                  </a:cxn>
                  <a:cxn ang="0">
                    <a:pos x="22" y="20"/>
                  </a:cxn>
                  <a:cxn ang="0">
                    <a:pos x="18" y="20"/>
                  </a:cxn>
                  <a:cxn ang="0">
                    <a:pos x="18" y="10"/>
                  </a:cxn>
                  <a:cxn ang="0">
                    <a:pos x="18" y="0"/>
                  </a:cxn>
                  <a:cxn ang="0">
                    <a:pos x="18" y="0"/>
                  </a:cxn>
                  <a:cxn ang="0">
                    <a:pos x="8" y="5"/>
                  </a:cxn>
                </a:cxnLst>
                <a:rect l="0" t="0" r="r" b="b"/>
                <a:pathLst>
                  <a:path w="33" h="84">
                    <a:moveTo>
                      <a:pt x="8" y="5"/>
                    </a:moveTo>
                    <a:lnTo>
                      <a:pt x="8" y="14"/>
                    </a:lnTo>
                    <a:lnTo>
                      <a:pt x="8" y="20"/>
                    </a:lnTo>
                    <a:lnTo>
                      <a:pt x="5" y="20"/>
                    </a:lnTo>
                    <a:lnTo>
                      <a:pt x="0" y="20"/>
                    </a:lnTo>
                    <a:lnTo>
                      <a:pt x="0" y="22"/>
                    </a:lnTo>
                    <a:lnTo>
                      <a:pt x="0" y="22"/>
                    </a:lnTo>
                    <a:lnTo>
                      <a:pt x="0" y="24"/>
                    </a:lnTo>
                    <a:lnTo>
                      <a:pt x="0" y="25"/>
                    </a:lnTo>
                    <a:lnTo>
                      <a:pt x="5" y="25"/>
                    </a:lnTo>
                    <a:lnTo>
                      <a:pt x="8" y="25"/>
                    </a:lnTo>
                    <a:lnTo>
                      <a:pt x="8" y="51"/>
                    </a:lnTo>
                    <a:lnTo>
                      <a:pt x="8" y="67"/>
                    </a:lnTo>
                    <a:lnTo>
                      <a:pt x="8" y="74"/>
                    </a:lnTo>
                    <a:lnTo>
                      <a:pt x="10" y="79"/>
                    </a:lnTo>
                    <a:lnTo>
                      <a:pt x="13" y="83"/>
                    </a:lnTo>
                    <a:lnTo>
                      <a:pt x="18" y="84"/>
                    </a:lnTo>
                    <a:lnTo>
                      <a:pt x="23" y="84"/>
                    </a:lnTo>
                    <a:lnTo>
                      <a:pt x="28" y="84"/>
                    </a:lnTo>
                    <a:lnTo>
                      <a:pt x="33" y="83"/>
                    </a:lnTo>
                    <a:lnTo>
                      <a:pt x="33" y="79"/>
                    </a:lnTo>
                    <a:lnTo>
                      <a:pt x="30" y="81"/>
                    </a:lnTo>
                    <a:lnTo>
                      <a:pt x="28" y="81"/>
                    </a:lnTo>
                    <a:lnTo>
                      <a:pt x="25" y="79"/>
                    </a:lnTo>
                    <a:lnTo>
                      <a:pt x="22" y="79"/>
                    </a:lnTo>
                    <a:lnTo>
                      <a:pt x="20" y="76"/>
                    </a:lnTo>
                    <a:lnTo>
                      <a:pt x="18" y="74"/>
                    </a:lnTo>
                    <a:lnTo>
                      <a:pt x="18" y="71"/>
                    </a:lnTo>
                    <a:lnTo>
                      <a:pt x="18" y="67"/>
                    </a:lnTo>
                    <a:lnTo>
                      <a:pt x="16" y="64"/>
                    </a:lnTo>
                    <a:lnTo>
                      <a:pt x="16" y="61"/>
                    </a:lnTo>
                    <a:lnTo>
                      <a:pt x="16" y="49"/>
                    </a:lnTo>
                    <a:lnTo>
                      <a:pt x="18" y="39"/>
                    </a:lnTo>
                    <a:lnTo>
                      <a:pt x="18" y="34"/>
                    </a:lnTo>
                    <a:lnTo>
                      <a:pt x="18" y="29"/>
                    </a:lnTo>
                    <a:lnTo>
                      <a:pt x="18" y="27"/>
                    </a:lnTo>
                    <a:lnTo>
                      <a:pt x="18" y="25"/>
                    </a:lnTo>
                    <a:lnTo>
                      <a:pt x="25" y="25"/>
                    </a:lnTo>
                    <a:lnTo>
                      <a:pt x="32" y="25"/>
                    </a:lnTo>
                    <a:lnTo>
                      <a:pt x="32" y="24"/>
                    </a:lnTo>
                    <a:lnTo>
                      <a:pt x="32" y="24"/>
                    </a:lnTo>
                    <a:lnTo>
                      <a:pt x="32" y="22"/>
                    </a:lnTo>
                    <a:lnTo>
                      <a:pt x="32" y="20"/>
                    </a:lnTo>
                    <a:lnTo>
                      <a:pt x="27" y="20"/>
                    </a:lnTo>
                    <a:lnTo>
                      <a:pt x="22" y="20"/>
                    </a:lnTo>
                    <a:lnTo>
                      <a:pt x="18" y="20"/>
                    </a:lnTo>
                    <a:lnTo>
                      <a:pt x="18" y="1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8" y="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812" name="Freeform 604"/>
              <p:cNvSpPr>
                <a:spLocks noEditPoints="1"/>
              </p:cNvSpPr>
              <p:nvPr/>
            </p:nvSpPr>
            <p:spPr bwMode="auto">
              <a:xfrm>
                <a:off x="4208" y="508"/>
                <a:ext cx="13" cy="94"/>
              </a:xfrm>
              <a:custGeom>
                <a:avLst/>
                <a:gdLst/>
                <a:ahLst/>
                <a:cxnLst>
                  <a:cxn ang="0">
                    <a:pos x="3" y="68"/>
                  </a:cxn>
                  <a:cxn ang="0">
                    <a:pos x="2" y="82"/>
                  </a:cxn>
                  <a:cxn ang="0">
                    <a:pos x="2" y="94"/>
                  </a:cxn>
                  <a:cxn ang="0">
                    <a:pos x="5" y="94"/>
                  </a:cxn>
                  <a:cxn ang="0">
                    <a:pos x="7" y="94"/>
                  </a:cxn>
                  <a:cxn ang="0">
                    <a:pos x="10" y="94"/>
                  </a:cxn>
                  <a:cxn ang="0">
                    <a:pos x="13" y="94"/>
                  </a:cxn>
                  <a:cxn ang="0">
                    <a:pos x="12" y="82"/>
                  </a:cxn>
                  <a:cxn ang="0">
                    <a:pos x="12" y="68"/>
                  </a:cxn>
                  <a:cxn ang="0">
                    <a:pos x="12" y="55"/>
                  </a:cxn>
                  <a:cxn ang="0">
                    <a:pos x="12" y="41"/>
                  </a:cxn>
                  <a:cxn ang="0">
                    <a:pos x="13" y="30"/>
                  </a:cxn>
                  <a:cxn ang="0">
                    <a:pos x="10" y="30"/>
                  </a:cxn>
                  <a:cxn ang="0">
                    <a:pos x="7" y="30"/>
                  </a:cxn>
                  <a:cxn ang="0">
                    <a:pos x="5" y="30"/>
                  </a:cxn>
                  <a:cxn ang="0">
                    <a:pos x="2" y="30"/>
                  </a:cxn>
                  <a:cxn ang="0">
                    <a:pos x="2" y="41"/>
                  </a:cxn>
                  <a:cxn ang="0">
                    <a:pos x="3" y="55"/>
                  </a:cxn>
                  <a:cxn ang="0">
                    <a:pos x="3" y="68"/>
                  </a:cxn>
                  <a:cxn ang="0">
                    <a:pos x="0" y="6"/>
                  </a:cxn>
                  <a:cxn ang="0">
                    <a:pos x="2" y="8"/>
                  </a:cxn>
                  <a:cxn ang="0">
                    <a:pos x="3" y="11"/>
                  </a:cxn>
                  <a:cxn ang="0">
                    <a:pos x="5" y="13"/>
                  </a:cxn>
                  <a:cxn ang="0">
                    <a:pos x="7" y="13"/>
                  </a:cxn>
                  <a:cxn ang="0">
                    <a:pos x="10" y="13"/>
                  </a:cxn>
                  <a:cxn ang="0">
                    <a:pos x="12" y="11"/>
                  </a:cxn>
                  <a:cxn ang="0">
                    <a:pos x="13" y="8"/>
                  </a:cxn>
                  <a:cxn ang="0">
                    <a:pos x="13" y="6"/>
                  </a:cxn>
                  <a:cxn ang="0">
                    <a:pos x="13" y="3"/>
                  </a:cxn>
                  <a:cxn ang="0">
                    <a:pos x="12" y="1"/>
                  </a:cxn>
                  <a:cxn ang="0">
                    <a:pos x="10" y="0"/>
                  </a:cxn>
                  <a:cxn ang="0">
                    <a:pos x="7" y="0"/>
                  </a:cxn>
                  <a:cxn ang="0">
                    <a:pos x="5" y="0"/>
                  </a:cxn>
                  <a:cxn ang="0">
                    <a:pos x="3" y="1"/>
                  </a:cxn>
                  <a:cxn ang="0">
                    <a:pos x="2" y="3"/>
                  </a:cxn>
                  <a:cxn ang="0">
                    <a:pos x="0" y="6"/>
                  </a:cxn>
                </a:cxnLst>
                <a:rect l="0" t="0" r="r" b="b"/>
                <a:pathLst>
                  <a:path w="13" h="94">
                    <a:moveTo>
                      <a:pt x="3" y="68"/>
                    </a:moveTo>
                    <a:lnTo>
                      <a:pt x="2" y="82"/>
                    </a:lnTo>
                    <a:lnTo>
                      <a:pt x="2" y="94"/>
                    </a:lnTo>
                    <a:lnTo>
                      <a:pt x="5" y="94"/>
                    </a:lnTo>
                    <a:lnTo>
                      <a:pt x="7" y="94"/>
                    </a:lnTo>
                    <a:lnTo>
                      <a:pt x="10" y="94"/>
                    </a:lnTo>
                    <a:lnTo>
                      <a:pt x="13" y="94"/>
                    </a:lnTo>
                    <a:lnTo>
                      <a:pt x="12" y="82"/>
                    </a:lnTo>
                    <a:lnTo>
                      <a:pt x="12" y="68"/>
                    </a:lnTo>
                    <a:lnTo>
                      <a:pt x="12" y="55"/>
                    </a:lnTo>
                    <a:lnTo>
                      <a:pt x="12" y="41"/>
                    </a:lnTo>
                    <a:lnTo>
                      <a:pt x="13" y="30"/>
                    </a:lnTo>
                    <a:lnTo>
                      <a:pt x="10" y="30"/>
                    </a:lnTo>
                    <a:lnTo>
                      <a:pt x="7" y="30"/>
                    </a:lnTo>
                    <a:lnTo>
                      <a:pt x="5" y="30"/>
                    </a:lnTo>
                    <a:lnTo>
                      <a:pt x="2" y="30"/>
                    </a:lnTo>
                    <a:lnTo>
                      <a:pt x="2" y="41"/>
                    </a:lnTo>
                    <a:lnTo>
                      <a:pt x="3" y="55"/>
                    </a:lnTo>
                    <a:lnTo>
                      <a:pt x="3" y="68"/>
                    </a:lnTo>
                    <a:close/>
                    <a:moveTo>
                      <a:pt x="0" y="6"/>
                    </a:moveTo>
                    <a:lnTo>
                      <a:pt x="2" y="8"/>
                    </a:lnTo>
                    <a:lnTo>
                      <a:pt x="3" y="11"/>
                    </a:lnTo>
                    <a:lnTo>
                      <a:pt x="5" y="13"/>
                    </a:lnTo>
                    <a:lnTo>
                      <a:pt x="7" y="13"/>
                    </a:lnTo>
                    <a:lnTo>
                      <a:pt x="10" y="13"/>
                    </a:lnTo>
                    <a:lnTo>
                      <a:pt x="12" y="11"/>
                    </a:lnTo>
                    <a:lnTo>
                      <a:pt x="13" y="8"/>
                    </a:lnTo>
                    <a:lnTo>
                      <a:pt x="13" y="6"/>
                    </a:lnTo>
                    <a:lnTo>
                      <a:pt x="13" y="3"/>
                    </a:lnTo>
                    <a:lnTo>
                      <a:pt x="12" y="1"/>
                    </a:lnTo>
                    <a:lnTo>
                      <a:pt x="10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3" y="1"/>
                    </a:lnTo>
                    <a:lnTo>
                      <a:pt x="2" y="3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813" name="Freeform 605"/>
              <p:cNvSpPr>
                <a:spLocks noEditPoints="1"/>
              </p:cNvSpPr>
              <p:nvPr/>
            </p:nvSpPr>
            <p:spPr bwMode="auto">
              <a:xfrm>
                <a:off x="4238" y="536"/>
                <a:ext cx="64" cy="67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2" y="42"/>
                  </a:cxn>
                  <a:cxn ang="0">
                    <a:pos x="4" y="50"/>
                  </a:cxn>
                  <a:cxn ang="0">
                    <a:pos x="7" y="55"/>
                  </a:cxn>
                  <a:cxn ang="0">
                    <a:pos x="10" y="60"/>
                  </a:cxn>
                  <a:cxn ang="0">
                    <a:pos x="17" y="64"/>
                  </a:cxn>
                  <a:cxn ang="0">
                    <a:pos x="25" y="67"/>
                  </a:cxn>
                  <a:cxn ang="0">
                    <a:pos x="32" y="67"/>
                  </a:cxn>
                  <a:cxn ang="0">
                    <a:pos x="41" y="67"/>
                  </a:cxn>
                  <a:cxn ang="0">
                    <a:pos x="47" y="64"/>
                  </a:cxn>
                  <a:cxn ang="0">
                    <a:pos x="54" y="60"/>
                  </a:cxn>
                  <a:cxn ang="0">
                    <a:pos x="59" y="55"/>
                  </a:cxn>
                  <a:cxn ang="0">
                    <a:pos x="62" y="50"/>
                  </a:cxn>
                  <a:cxn ang="0">
                    <a:pos x="64" y="42"/>
                  </a:cxn>
                  <a:cxn ang="0">
                    <a:pos x="64" y="34"/>
                  </a:cxn>
                  <a:cxn ang="0">
                    <a:pos x="64" y="25"/>
                  </a:cxn>
                  <a:cxn ang="0">
                    <a:pos x="62" y="19"/>
                  </a:cxn>
                  <a:cxn ang="0">
                    <a:pos x="59" y="12"/>
                  </a:cxn>
                  <a:cxn ang="0">
                    <a:pos x="54" y="8"/>
                  </a:cxn>
                  <a:cxn ang="0">
                    <a:pos x="47" y="3"/>
                  </a:cxn>
                  <a:cxn ang="0">
                    <a:pos x="41" y="2"/>
                  </a:cxn>
                  <a:cxn ang="0">
                    <a:pos x="32" y="0"/>
                  </a:cxn>
                  <a:cxn ang="0">
                    <a:pos x="25" y="2"/>
                  </a:cxn>
                  <a:cxn ang="0">
                    <a:pos x="17" y="3"/>
                  </a:cxn>
                  <a:cxn ang="0">
                    <a:pos x="10" y="8"/>
                  </a:cxn>
                  <a:cxn ang="0">
                    <a:pos x="7" y="12"/>
                  </a:cxn>
                  <a:cxn ang="0">
                    <a:pos x="4" y="19"/>
                  </a:cxn>
                  <a:cxn ang="0">
                    <a:pos x="2" y="25"/>
                  </a:cxn>
                  <a:cxn ang="0">
                    <a:pos x="0" y="34"/>
                  </a:cxn>
                  <a:cxn ang="0">
                    <a:pos x="12" y="34"/>
                  </a:cxn>
                  <a:cxn ang="0">
                    <a:pos x="12" y="27"/>
                  </a:cxn>
                  <a:cxn ang="0">
                    <a:pos x="14" y="20"/>
                  </a:cxn>
                  <a:cxn ang="0">
                    <a:pos x="17" y="13"/>
                  </a:cxn>
                  <a:cxn ang="0">
                    <a:pos x="19" y="10"/>
                  </a:cxn>
                  <a:cxn ang="0">
                    <a:pos x="22" y="7"/>
                  </a:cxn>
                  <a:cxn ang="0">
                    <a:pos x="27" y="5"/>
                  </a:cxn>
                  <a:cxn ang="0">
                    <a:pos x="32" y="5"/>
                  </a:cxn>
                  <a:cxn ang="0">
                    <a:pos x="39" y="5"/>
                  </a:cxn>
                  <a:cxn ang="0">
                    <a:pos x="44" y="8"/>
                  </a:cxn>
                  <a:cxn ang="0">
                    <a:pos x="49" y="13"/>
                  </a:cxn>
                  <a:cxn ang="0">
                    <a:pos x="51" y="20"/>
                  </a:cxn>
                  <a:cxn ang="0">
                    <a:pos x="52" y="27"/>
                  </a:cxn>
                  <a:cxn ang="0">
                    <a:pos x="52" y="34"/>
                  </a:cxn>
                  <a:cxn ang="0">
                    <a:pos x="52" y="42"/>
                  </a:cxn>
                  <a:cxn ang="0">
                    <a:pos x="51" y="49"/>
                  </a:cxn>
                  <a:cxn ang="0">
                    <a:pos x="49" y="54"/>
                  </a:cxn>
                  <a:cxn ang="0">
                    <a:pos x="46" y="59"/>
                  </a:cxn>
                  <a:cxn ang="0">
                    <a:pos x="42" y="60"/>
                  </a:cxn>
                  <a:cxn ang="0">
                    <a:pos x="37" y="62"/>
                  </a:cxn>
                  <a:cxn ang="0">
                    <a:pos x="32" y="64"/>
                  </a:cxn>
                  <a:cxn ang="0">
                    <a:pos x="27" y="62"/>
                  </a:cxn>
                  <a:cxn ang="0">
                    <a:pos x="22" y="60"/>
                  </a:cxn>
                  <a:cxn ang="0">
                    <a:pos x="19" y="59"/>
                  </a:cxn>
                  <a:cxn ang="0">
                    <a:pos x="17" y="54"/>
                  </a:cxn>
                  <a:cxn ang="0">
                    <a:pos x="14" y="49"/>
                  </a:cxn>
                  <a:cxn ang="0">
                    <a:pos x="12" y="42"/>
                  </a:cxn>
                  <a:cxn ang="0">
                    <a:pos x="12" y="34"/>
                  </a:cxn>
                </a:cxnLst>
                <a:rect l="0" t="0" r="r" b="b"/>
                <a:pathLst>
                  <a:path w="64" h="67">
                    <a:moveTo>
                      <a:pt x="0" y="34"/>
                    </a:moveTo>
                    <a:lnTo>
                      <a:pt x="2" y="42"/>
                    </a:lnTo>
                    <a:lnTo>
                      <a:pt x="4" y="50"/>
                    </a:lnTo>
                    <a:lnTo>
                      <a:pt x="7" y="55"/>
                    </a:lnTo>
                    <a:lnTo>
                      <a:pt x="10" y="60"/>
                    </a:lnTo>
                    <a:lnTo>
                      <a:pt x="17" y="64"/>
                    </a:lnTo>
                    <a:lnTo>
                      <a:pt x="25" y="67"/>
                    </a:lnTo>
                    <a:lnTo>
                      <a:pt x="32" y="67"/>
                    </a:lnTo>
                    <a:lnTo>
                      <a:pt x="41" y="67"/>
                    </a:lnTo>
                    <a:lnTo>
                      <a:pt x="47" y="64"/>
                    </a:lnTo>
                    <a:lnTo>
                      <a:pt x="54" y="60"/>
                    </a:lnTo>
                    <a:lnTo>
                      <a:pt x="59" y="55"/>
                    </a:lnTo>
                    <a:lnTo>
                      <a:pt x="62" y="50"/>
                    </a:lnTo>
                    <a:lnTo>
                      <a:pt x="64" y="42"/>
                    </a:lnTo>
                    <a:lnTo>
                      <a:pt x="64" y="34"/>
                    </a:lnTo>
                    <a:lnTo>
                      <a:pt x="64" y="25"/>
                    </a:lnTo>
                    <a:lnTo>
                      <a:pt x="62" y="19"/>
                    </a:lnTo>
                    <a:lnTo>
                      <a:pt x="59" y="12"/>
                    </a:lnTo>
                    <a:lnTo>
                      <a:pt x="54" y="8"/>
                    </a:lnTo>
                    <a:lnTo>
                      <a:pt x="47" y="3"/>
                    </a:lnTo>
                    <a:lnTo>
                      <a:pt x="41" y="2"/>
                    </a:lnTo>
                    <a:lnTo>
                      <a:pt x="32" y="0"/>
                    </a:lnTo>
                    <a:lnTo>
                      <a:pt x="25" y="2"/>
                    </a:lnTo>
                    <a:lnTo>
                      <a:pt x="17" y="3"/>
                    </a:lnTo>
                    <a:lnTo>
                      <a:pt x="10" y="8"/>
                    </a:lnTo>
                    <a:lnTo>
                      <a:pt x="7" y="12"/>
                    </a:lnTo>
                    <a:lnTo>
                      <a:pt x="4" y="19"/>
                    </a:lnTo>
                    <a:lnTo>
                      <a:pt x="2" y="25"/>
                    </a:lnTo>
                    <a:lnTo>
                      <a:pt x="0" y="34"/>
                    </a:lnTo>
                    <a:close/>
                    <a:moveTo>
                      <a:pt x="12" y="34"/>
                    </a:moveTo>
                    <a:lnTo>
                      <a:pt x="12" y="27"/>
                    </a:lnTo>
                    <a:lnTo>
                      <a:pt x="14" y="20"/>
                    </a:lnTo>
                    <a:lnTo>
                      <a:pt x="17" y="13"/>
                    </a:lnTo>
                    <a:lnTo>
                      <a:pt x="19" y="10"/>
                    </a:lnTo>
                    <a:lnTo>
                      <a:pt x="22" y="7"/>
                    </a:lnTo>
                    <a:lnTo>
                      <a:pt x="27" y="5"/>
                    </a:lnTo>
                    <a:lnTo>
                      <a:pt x="32" y="5"/>
                    </a:lnTo>
                    <a:lnTo>
                      <a:pt x="39" y="5"/>
                    </a:lnTo>
                    <a:lnTo>
                      <a:pt x="44" y="8"/>
                    </a:lnTo>
                    <a:lnTo>
                      <a:pt x="49" y="13"/>
                    </a:lnTo>
                    <a:lnTo>
                      <a:pt x="51" y="20"/>
                    </a:lnTo>
                    <a:lnTo>
                      <a:pt x="52" y="27"/>
                    </a:lnTo>
                    <a:lnTo>
                      <a:pt x="52" y="34"/>
                    </a:lnTo>
                    <a:lnTo>
                      <a:pt x="52" y="42"/>
                    </a:lnTo>
                    <a:lnTo>
                      <a:pt x="51" y="49"/>
                    </a:lnTo>
                    <a:lnTo>
                      <a:pt x="49" y="54"/>
                    </a:lnTo>
                    <a:lnTo>
                      <a:pt x="46" y="59"/>
                    </a:lnTo>
                    <a:lnTo>
                      <a:pt x="42" y="60"/>
                    </a:lnTo>
                    <a:lnTo>
                      <a:pt x="37" y="62"/>
                    </a:lnTo>
                    <a:lnTo>
                      <a:pt x="32" y="64"/>
                    </a:lnTo>
                    <a:lnTo>
                      <a:pt x="27" y="62"/>
                    </a:lnTo>
                    <a:lnTo>
                      <a:pt x="22" y="60"/>
                    </a:lnTo>
                    <a:lnTo>
                      <a:pt x="19" y="59"/>
                    </a:lnTo>
                    <a:lnTo>
                      <a:pt x="17" y="54"/>
                    </a:lnTo>
                    <a:lnTo>
                      <a:pt x="14" y="49"/>
                    </a:lnTo>
                    <a:lnTo>
                      <a:pt x="12" y="42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814" name="Freeform 606"/>
              <p:cNvSpPr>
                <a:spLocks/>
              </p:cNvSpPr>
              <p:nvPr/>
            </p:nvSpPr>
            <p:spPr bwMode="auto">
              <a:xfrm>
                <a:off x="4320" y="536"/>
                <a:ext cx="53" cy="66"/>
              </a:xfrm>
              <a:custGeom>
                <a:avLst/>
                <a:gdLst/>
                <a:ahLst/>
                <a:cxnLst>
                  <a:cxn ang="0">
                    <a:pos x="42" y="29"/>
                  </a:cxn>
                  <a:cxn ang="0">
                    <a:pos x="42" y="37"/>
                  </a:cxn>
                  <a:cxn ang="0">
                    <a:pos x="42" y="52"/>
                  </a:cxn>
                  <a:cxn ang="0">
                    <a:pos x="42" y="66"/>
                  </a:cxn>
                  <a:cxn ang="0">
                    <a:pos x="44" y="66"/>
                  </a:cxn>
                  <a:cxn ang="0">
                    <a:pos x="47" y="66"/>
                  </a:cxn>
                  <a:cxn ang="0">
                    <a:pos x="49" y="66"/>
                  </a:cxn>
                  <a:cxn ang="0">
                    <a:pos x="53" y="66"/>
                  </a:cxn>
                  <a:cxn ang="0">
                    <a:pos x="53" y="57"/>
                  </a:cxn>
                  <a:cxn ang="0">
                    <a:pos x="53" y="49"/>
                  </a:cxn>
                  <a:cxn ang="0">
                    <a:pos x="53" y="35"/>
                  </a:cxn>
                  <a:cxn ang="0">
                    <a:pos x="53" y="24"/>
                  </a:cxn>
                  <a:cxn ang="0">
                    <a:pos x="53" y="17"/>
                  </a:cxn>
                  <a:cxn ang="0">
                    <a:pos x="51" y="12"/>
                  </a:cxn>
                  <a:cxn ang="0">
                    <a:pos x="49" y="8"/>
                  </a:cxn>
                  <a:cxn ang="0">
                    <a:pos x="46" y="5"/>
                  </a:cxn>
                  <a:cxn ang="0">
                    <a:pos x="39" y="2"/>
                  </a:cxn>
                  <a:cxn ang="0">
                    <a:pos x="32" y="0"/>
                  </a:cxn>
                  <a:cxn ang="0">
                    <a:pos x="26" y="2"/>
                  </a:cxn>
                  <a:cxn ang="0">
                    <a:pos x="19" y="3"/>
                  </a:cxn>
                  <a:cxn ang="0">
                    <a:pos x="14" y="7"/>
                  </a:cxn>
                  <a:cxn ang="0">
                    <a:pos x="11" y="12"/>
                  </a:cxn>
                  <a:cxn ang="0">
                    <a:pos x="11" y="12"/>
                  </a:cxn>
                  <a:cxn ang="0">
                    <a:pos x="11" y="7"/>
                  </a:cxn>
                  <a:cxn ang="0">
                    <a:pos x="11" y="2"/>
                  </a:cxn>
                  <a:cxn ang="0">
                    <a:pos x="7" y="2"/>
                  </a:cxn>
                  <a:cxn ang="0">
                    <a:pos x="6" y="2"/>
                  </a:cxn>
                  <a:cxn ang="0">
                    <a:pos x="2" y="2"/>
                  </a:cxn>
                  <a:cxn ang="0">
                    <a:pos x="0" y="2"/>
                  </a:cxn>
                  <a:cxn ang="0">
                    <a:pos x="0" y="13"/>
                  </a:cxn>
                  <a:cxn ang="0">
                    <a:pos x="0" y="27"/>
                  </a:cxn>
                  <a:cxn ang="0">
                    <a:pos x="0" y="40"/>
                  </a:cxn>
                  <a:cxn ang="0">
                    <a:pos x="0" y="54"/>
                  </a:cxn>
                  <a:cxn ang="0">
                    <a:pos x="0" y="66"/>
                  </a:cxn>
                  <a:cxn ang="0">
                    <a:pos x="2" y="66"/>
                  </a:cxn>
                  <a:cxn ang="0">
                    <a:pos x="6" y="66"/>
                  </a:cxn>
                  <a:cxn ang="0">
                    <a:pos x="9" y="66"/>
                  </a:cxn>
                  <a:cxn ang="0">
                    <a:pos x="12" y="66"/>
                  </a:cxn>
                  <a:cxn ang="0">
                    <a:pos x="11" y="54"/>
                  </a:cxn>
                  <a:cxn ang="0">
                    <a:pos x="11" y="40"/>
                  </a:cxn>
                  <a:cxn ang="0">
                    <a:pos x="11" y="30"/>
                  </a:cxn>
                  <a:cxn ang="0">
                    <a:pos x="11" y="22"/>
                  </a:cxn>
                  <a:cxn ang="0">
                    <a:pos x="14" y="15"/>
                  </a:cxn>
                  <a:cxn ang="0">
                    <a:pos x="17" y="12"/>
                  </a:cxn>
                  <a:cxn ang="0">
                    <a:pos x="22" y="8"/>
                  </a:cxn>
                  <a:cxn ang="0">
                    <a:pos x="29" y="7"/>
                  </a:cxn>
                  <a:cxn ang="0">
                    <a:pos x="34" y="8"/>
                  </a:cxn>
                  <a:cxn ang="0">
                    <a:pos x="37" y="10"/>
                  </a:cxn>
                  <a:cxn ang="0">
                    <a:pos x="41" y="15"/>
                  </a:cxn>
                  <a:cxn ang="0">
                    <a:pos x="42" y="20"/>
                  </a:cxn>
                  <a:cxn ang="0">
                    <a:pos x="42" y="29"/>
                  </a:cxn>
                </a:cxnLst>
                <a:rect l="0" t="0" r="r" b="b"/>
                <a:pathLst>
                  <a:path w="53" h="66">
                    <a:moveTo>
                      <a:pt x="42" y="29"/>
                    </a:moveTo>
                    <a:lnTo>
                      <a:pt x="42" y="37"/>
                    </a:lnTo>
                    <a:lnTo>
                      <a:pt x="42" y="52"/>
                    </a:lnTo>
                    <a:lnTo>
                      <a:pt x="42" y="66"/>
                    </a:lnTo>
                    <a:lnTo>
                      <a:pt x="44" y="66"/>
                    </a:lnTo>
                    <a:lnTo>
                      <a:pt x="47" y="66"/>
                    </a:lnTo>
                    <a:lnTo>
                      <a:pt x="49" y="66"/>
                    </a:lnTo>
                    <a:lnTo>
                      <a:pt x="53" y="66"/>
                    </a:lnTo>
                    <a:lnTo>
                      <a:pt x="53" y="57"/>
                    </a:lnTo>
                    <a:lnTo>
                      <a:pt x="53" y="49"/>
                    </a:lnTo>
                    <a:lnTo>
                      <a:pt x="53" y="35"/>
                    </a:lnTo>
                    <a:lnTo>
                      <a:pt x="53" y="24"/>
                    </a:lnTo>
                    <a:lnTo>
                      <a:pt x="53" y="17"/>
                    </a:lnTo>
                    <a:lnTo>
                      <a:pt x="51" y="12"/>
                    </a:lnTo>
                    <a:lnTo>
                      <a:pt x="49" y="8"/>
                    </a:lnTo>
                    <a:lnTo>
                      <a:pt x="46" y="5"/>
                    </a:lnTo>
                    <a:lnTo>
                      <a:pt x="39" y="2"/>
                    </a:lnTo>
                    <a:lnTo>
                      <a:pt x="32" y="0"/>
                    </a:lnTo>
                    <a:lnTo>
                      <a:pt x="26" y="2"/>
                    </a:lnTo>
                    <a:lnTo>
                      <a:pt x="19" y="3"/>
                    </a:lnTo>
                    <a:lnTo>
                      <a:pt x="14" y="7"/>
                    </a:lnTo>
                    <a:lnTo>
                      <a:pt x="11" y="12"/>
                    </a:lnTo>
                    <a:lnTo>
                      <a:pt x="11" y="12"/>
                    </a:lnTo>
                    <a:lnTo>
                      <a:pt x="11" y="7"/>
                    </a:lnTo>
                    <a:lnTo>
                      <a:pt x="11" y="2"/>
                    </a:lnTo>
                    <a:lnTo>
                      <a:pt x="7" y="2"/>
                    </a:lnTo>
                    <a:lnTo>
                      <a:pt x="6" y="2"/>
                    </a:lnTo>
                    <a:lnTo>
                      <a:pt x="2" y="2"/>
                    </a:lnTo>
                    <a:lnTo>
                      <a:pt x="0" y="2"/>
                    </a:lnTo>
                    <a:lnTo>
                      <a:pt x="0" y="13"/>
                    </a:lnTo>
                    <a:lnTo>
                      <a:pt x="0" y="27"/>
                    </a:lnTo>
                    <a:lnTo>
                      <a:pt x="0" y="40"/>
                    </a:lnTo>
                    <a:lnTo>
                      <a:pt x="0" y="54"/>
                    </a:lnTo>
                    <a:lnTo>
                      <a:pt x="0" y="66"/>
                    </a:lnTo>
                    <a:lnTo>
                      <a:pt x="2" y="66"/>
                    </a:lnTo>
                    <a:lnTo>
                      <a:pt x="6" y="66"/>
                    </a:lnTo>
                    <a:lnTo>
                      <a:pt x="9" y="66"/>
                    </a:lnTo>
                    <a:lnTo>
                      <a:pt x="12" y="66"/>
                    </a:lnTo>
                    <a:lnTo>
                      <a:pt x="11" y="54"/>
                    </a:lnTo>
                    <a:lnTo>
                      <a:pt x="11" y="40"/>
                    </a:lnTo>
                    <a:lnTo>
                      <a:pt x="11" y="30"/>
                    </a:lnTo>
                    <a:lnTo>
                      <a:pt x="11" y="22"/>
                    </a:lnTo>
                    <a:lnTo>
                      <a:pt x="14" y="15"/>
                    </a:lnTo>
                    <a:lnTo>
                      <a:pt x="17" y="12"/>
                    </a:lnTo>
                    <a:lnTo>
                      <a:pt x="22" y="8"/>
                    </a:lnTo>
                    <a:lnTo>
                      <a:pt x="29" y="7"/>
                    </a:lnTo>
                    <a:lnTo>
                      <a:pt x="34" y="8"/>
                    </a:lnTo>
                    <a:lnTo>
                      <a:pt x="37" y="10"/>
                    </a:lnTo>
                    <a:lnTo>
                      <a:pt x="41" y="15"/>
                    </a:lnTo>
                    <a:lnTo>
                      <a:pt x="42" y="20"/>
                    </a:lnTo>
                    <a:lnTo>
                      <a:pt x="42" y="2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815" name="Freeform 607"/>
              <p:cNvSpPr>
                <a:spLocks/>
              </p:cNvSpPr>
              <p:nvPr/>
            </p:nvSpPr>
            <p:spPr bwMode="auto">
              <a:xfrm>
                <a:off x="4435" y="499"/>
                <a:ext cx="11" cy="103"/>
              </a:xfrm>
              <a:custGeom>
                <a:avLst/>
                <a:gdLst/>
                <a:ahLst/>
                <a:cxnLst>
                  <a:cxn ang="0">
                    <a:pos x="1" y="64"/>
                  </a:cxn>
                  <a:cxn ang="0">
                    <a:pos x="1" y="86"/>
                  </a:cxn>
                  <a:cxn ang="0">
                    <a:pos x="0" y="103"/>
                  </a:cxn>
                  <a:cxn ang="0">
                    <a:pos x="3" y="103"/>
                  </a:cxn>
                  <a:cxn ang="0">
                    <a:pos x="6" y="103"/>
                  </a:cxn>
                  <a:cxn ang="0">
                    <a:pos x="8" y="103"/>
                  </a:cxn>
                  <a:cxn ang="0">
                    <a:pos x="11" y="103"/>
                  </a:cxn>
                  <a:cxn ang="0">
                    <a:pos x="11" y="86"/>
                  </a:cxn>
                  <a:cxn ang="0">
                    <a:pos x="10" y="64"/>
                  </a:cxn>
                  <a:cxn ang="0">
                    <a:pos x="10" y="40"/>
                  </a:cxn>
                  <a:cxn ang="0">
                    <a:pos x="11" y="19"/>
                  </a:cxn>
                  <a:cxn ang="0">
                    <a:pos x="11" y="0"/>
                  </a:cxn>
                  <a:cxn ang="0">
                    <a:pos x="8" y="2"/>
                  </a:cxn>
                  <a:cxn ang="0">
                    <a:pos x="6" y="2"/>
                  </a:cxn>
                  <a:cxn ang="0">
                    <a:pos x="3" y="2"/>
                  </a:cxn>
                  <a:cxn ang="0">
                    <a:pos x="0" y="0"/>
                  </a:cxn>
                  <a:cxn ang="0">
                    <a:pos x="1" y="19"/>
                  </a:cxn>
                  <a:cxn ang="0">
                    <a:pos x="1" y="40"/>
                  </a:cxn>
                  <a:cxn ang="0">
                    <a:pos x="1" y="64"/>
                  </a:cxn>
                </a:cxnLst>
                <a:rect l="0" t="0" r="r" b="b"/>
                <a:pathLst>
                  <a:path w="11" h="103">
                    <a:moveTo>
                      <a:pt x="1" y="64"/>
                    </a:moveTo>
                    <a:lnTo>
                      <a:pt x="1" y="86"/>
                    </a:lnTo>
                    <a:lnTo>
                      <a:pt x="0" y="103"/>
                    </a:lnTo>
                    <a:lnTo>
                      <a:pt x="3" y="103"/>
                    </a:lnTo>
                    <a:lnTo>
                      <a:pt x="6" y="103"/>
                    </a:lnTo>
                    <a:lnTo>
                      <a:pt x="8" y="103"/>
                    </a:lnTo>
                    <a:lnTo>
                      <a:pt x="11" y="103"/>
                    </a:lnTo>
                    <a:lnTo>
                      <a:pt x="11" y="86"/>
                    </a:lnTo>
                    <a:lnTo>
                      <a:pt x="10" y="64"/>
                    </a:lnTo>
                    <a:lnTo>
                      <a:pt x="10" y="40"/>
                    </a:lnTo>
                    <a:lnTo>
                      <a:pt x="11" y="19"/>
                    </a:lnTo>
                    <a:lnTo>
                      <a:pt x="11" y="0"/>
                    </a:lnTo>
                    <a:lnTo>
                      <a:pt x="8" y="2"/>
                    </a:lnTo>
                    <a:lnTo>
                      <a:pt x="6" y="2"/>
                    </a:lnTo>
                    <a:lnTo>
                      <a:pt x="3" y="2"/>
                    </a:lnTo>
                    <a:lnTo>
                      <a:pt x="0" y="0"/>
                    </a:lnTo>
                    <a:lnTo>
                      <a:pt x="1" y="19"/>
                    </a:lnTo>
                    <a:lnTo>
                      <a:pt x="1" y="40"/>
                    </a:lnTo>
                    <a:lnTo>
                      <a:pt x="1" y="6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734816" name="Freeform 608"/>
            <p:cNvSpPr>
              <a:spLocks noEditPoints="1"/>
            </p:cNvSpPr>
            <p:nvPr/>
          </p:nvSpPr>
          <p:spPr bwMode="auto">
            <a:xfrm>
              <a:off x="4465" y="536"/>
              <a:ext cx="57" cy="67"/>
            </a:xfrm>
            <a:custGeom>
              <a:avLst/>
              <a:gdLst/>
              <a:ahLst/>
              <a:cxnLst>
                <a:cxn ang="0">
                  <a:pos x="0" y="35"/>
                </a:cxn>
                <a:cxn ang="0">
                  <a:pos x="0" y="44"/>
                </a:cxn>
                <a:cxn ang="0">
                  <a:pos x="3" y="52"/>
                </a:cxn>
                <a:cxn ang="0">
                  <a:pos x="8" y="59"/>
                </a:cxn>
                <a:cxn ang="0">
                  <a:pos x="15" y="64"/>
                </a:cxn>
                <a:cxn ang="0">
                  <a:pos x="22" y="67"/>
                </a:cxn>
                <a:cxn ang="0">
                  <a:pos x="30" y="67"/>
                </a:cxn>
                <a:cxn ang="0">
                  <a:pos x="37" y="67"/>
                </a:cxn>
                <a:cxn ang="0">
                  <a:pos x="43" y="66"/>
                </a:cxn>
                <a:cxn ang="0">
                  <a:pos x="49" y="62"/>
                </a:cxn>
                <a:cxn ang="0">
                  <a:pos x="54" y="59"/>
                </a:cxn>
                <a:cxn ang="0">
                  <a:pos x="54" y="52"/>
                </a:cxn>
                <a:cxn ang="0">
                  <a:pos x="54" y="52"/>
                </a:cxn>
                <a:cxn ang="0">
                  <a:pos x="49" y="55"/>
                </a:cxn>
                <a:cxn ang="0">
                  <a:pos x="43" y="59"/>
                </a:cxn>
                <a:cxn ang="0">
                  <a:pos x="38" y="62"/>
                </a:cxn>
                <a:cxn ang="0">
                  <a:pos x="33" y="62"/>
                </a:cxn>
                <a:cxn ang="0">
                  <a:pos x="27" y="60"/>
                </a:cxn>
                <a:cxn ang="0">
                  <a:pos x="22" y="59"/>
                </a:cxn>
                <a:cxn ang="0">
                  <a:pos x="17" y="55"/>
                </a:cxn>
                <a:cxn ang="0">
                  <a:pos x="13" y="50"/>
                </a:cxn>
                <a:cxn ang="0">
                  <a:pos x="12" y="44"/>
                </a:cxn>
                <a:cxn ang="0">
                  <a:pos x="10" y="37"/>
                </a:cxn>
                <a:cxn ang="0">
                  <a:pos x="10" y="35"/>
                </a:cxn>
                <a:cxn ang="0">
                  <a:pos x="10" y="34"/>
                </a:cxn>
                <a:cxn ang="0">
                  <a:pos x="20" y="34"/>
                </a:cxn>
                <a:cxn ang="0">
                  <a:pos x="28" y="32"/>
                </a:cxn>
                <a:cxn ang="0">
                  <a:pos x="42" y="34"/>
                </a:cxn>
                <a:cxn ang="0">
                  <a:pos x="55" y="34"/>
                </a:cxn>
                <a:cxn ang="0">
                  <a:pos x="57" y="30"/>
                </a:cxn>
                <a:cxn ang="0">
                  <a:pos x="57" y="29"/>
                </a:cxn>
                <a:cxn ang="0">
                  <a:pos x="55" y="20"/>
                </a:cxn>
                <a:cxn ang="0">
                  <a:pos x="54" y="13"/>
                </a:cxn>
                <a:cxn ang="0">
                  <a:pos x="50" y="8"/>
                </a:cxn>
                <a:cxn ang="0">
                  <a:pos x="45" y="3"/>
                </a:cxn>
                <a:cxn ang="0">
                  <a:pos x="37" y="2"/>
                </a:cxn>
                <a:cxn ang="0">
                  <a:pos x="28" y="0"/>
                </a:cxn>
                <a:cxn ang="0">
                  <a:pos x="17" y="3"/>
                </a:cxn>
                <a:cxn ang="0">
                  <a:pos x="7" y="10"/>
                </a:cxn>
                <a:cxn ang="0">
                  <a:pos x="2" y="20"/>
                </a:cxn>
                <a:cxn ang="0">
                  <a:pos x="0" y="35"/>
                </a:cxn>
                <a:cxn ang="0">
                  <a:pos x="28" y="5"/>
                </a:cxn>
                <a:cxn ang="0">
                  <a:pos x="33" y="5"/>
                </a:cxn>
                <a:cxn ang="0">
                  <a:pos x="37" y="7"/>
                </a:cxn>
                <a:cxn ang="0">
                  <a:pos x="40" y="10"/>
                </a:cxn>
                <a:cxn ang="0">
                  <a:pos x="42" y="12"/>
                </a:cxn>
                <a:cxn ang="0">
                  <a:pos x="43" y="17"/>
                </a:cxn>
                <a:cxn ang="0">
                  <a:pos x="45" y="20"/>
                </a:cxn>
                <a:cxn ang="0">
                  <a:pos x="45" y="24"/>
                </a:cxn>
                <a:cxn ang="0">
                  <a:pos x="45" y="29"/>
                </a:cxn>
                <a:cxn ang="0">
                  <a:pos x="37" y="29"/>
                </a:cxn>
                <a:cxn ang="0">
                  <a:pos x="28" y="29"/>
                </a:cxn>
                <a:cxn ang="0">
                  <a:pos x="20" y="29"/>
                </a:cxn>
                <a:cxn ang="0">
                  <a:pos x="12" y="29"/>
                </a:cxn>
                <a:cxn ang="0">
                  <a:pos x="12" y="24"/>
                </a:cxn>
                <a:cxn ang="0">
                  <a:pos x="12" y="20"/>
                </a:cxn>
                <a:cxn ang="0">
                  <a:pos x="13" y="17"/>
                </a:cxn>
                <a:cxn ang="0">
                  <a:pos x="15" y="12"/>
                </a:cxn>
                <a:cxn ang="0">
                  <a:pos x="18" y="10"/>
                </a:cxn>
                <a:cxn ang="0">
                  <a:pos x="22" y="7"/>
                </a:cxn>
                <a:cxn ang="0">
                  <a:pos x="25" y="5"/>
                </a:cxn>
                <a:cxn ang="0">
                  <a:pos x="28" y="5"/>
                </a:cxn>
              </a:cxnLst>
              <a:rect l="0" t="0" r="r" b="b"/>
              <a:pathLst>
                <a:path w="57" h="67">
                  <a:moveTo>
                    <a:pt x="0" y="35"/>
                  </a:moveTo>
                  <a:lnTo>
                    <a:pt x="0" y="44"/>
                  </a:lnTo>
                  <a:lnTo>
                    <a:pt x="3" y="52"/>
                  </a:lnTo>
                  <a:lnTo>
                    <a:pt x="8" y="59"/>
                  </a:lnTo>
                  <a:lnTo>
                    <a:pt x="15" y="64"/>
                  </a:lnTo>
                  <a:lnTo>
                    <a:pt x="22" y="67"/>
                  </a:lnTo>
                  <a:lnTo>
                    <a:pt x="30" y="67"/>
                  </a:lnTo>
                  <a:lnTo>
                    <a:pt x="37" y="67"/>
                  </a:lnTo>
                  <a:lnTo>
                    <a:pt x="43" y="66"/>
                  </a:lnTo>
                  <a:lnTo>
                    <a:pt x="49" y="62"/>
                  </a:lnTo>
                  <a:lnTo>
                    <a:pt x="54" y="59"/>
                  </a:lnTo>
                  <a:lnTo>
                    <a:pt x="54" y="52"/>
                  </a:lnTo>
                  <a:lnTo>
                    <a:pt x="54" y="52"/>
                  </a:lnTo>
                  <a:lnTo>
                    <a:pt x="49" y="55"/>
                  </a:lnTo>
                  <a:lnTo>
                    <a:pt x="43" y="59"/>
                  </a:lnTo>
                  <a:lnTo>
                    <a:pt x="38" y="62"/>
                  </a:lnTo>
                  <a:lnTo>
                    <a:pt x="33" y="62"/>
                  </a:lnTo>
                  <a:lnTo>
                    <a:pt x="27" y="60"/>
                  </a:lnTo>
                  <a:lnTo>
                    <a:pt x="22" y="59"/>
                  </a:lnTo>
                  <a:lnTo>
                    <a:pt x="17" y="55"/>
                  </a:lnTo>
                  <a:lnTo>
                    <a:pt x="13" y="50"/>
                  </a:lnTo>
                  <a:lnTo>
                    <a:pt x="12" y="44"/>
                  </a:lnTo>
                  <a:lnTo>
                    <a:pt x="10" y="37"/>
                  </a:lnTo>
                  <a:lnTo>
                    <a:pt x="10" y="35"/>
                  </a:lnTo>
                  <a:lnTo>
                    <a:pt x="10" y="34"/>
                  </a:lnTo>
                  <a:lnTo>
                    <a:pt x="20" y="34"/>
                  </a:lnTo>
                  <a:lnTo>
                    <a:pt x="28" y="32"/>
                  </a:lnTo>
                  <a:lnTo>
                    <a:pt x="42" y="34"/>
                  </a:lnTo>
                  <a:lnTo>
                    <a:pt x="55" y="34"/>
                  </a:lnTo>
                  <a:lnTo>
                    <a:pt x="57" y="30"/>
                  </a:lnTo>
                  <a:lnTo>
                    <a:pt x="57" y="29"/>
                  </a:lnTo>
                  <a:lnTo>
                    <a:pt x="55" y="20"/>
                  </a:lnTo>
                  <a:lnTo>
                    <a:pt x="54" y="13"/>
                  </a:lnTo>
                  <a:lnTo>
                    <a:pt x="50" y="8"/>
                  </a:lnTo>
                  <a:lnTo>
                    <a:pt x="45" y="3"/>
                  </a:lnTo>
                  <a:lnTo>
                    <a:pt x="37" y="2"/>
                  </a:lnTo>
                  <a:lnTo>
                    <a:pt x="28" y="0"/>
                  </a:lnTo>
                  <a:lnTo>
                    <a:pt x="17" y="3"/>
                  </a:lnTo>
                  <a:lnTo>
                    <a:pt x="7" y="10"/>
                  </a:lnTo>
                  <a:lnTo>
                    <a:pt x="2" y="20"/>
                  </a:lnTo>
                  <a:lnTo>
                    <a:pt x="0" y="35"/>
                  </a:lnTo>
                  <a:close/>
                  <a:moveTo>
                    <a:pt x="28" y="5"/>
                  </a:moveTo>
                  <a:lnTo>
                    <a:pt x="33" y="5"/>
                  </a:lnTo>
                  <a:lnTo>
                    <a:pt x="37" y="7"/>
                  </a:lnTo>
                  <a:lnTo>
                    <a:pt x="40" y="10"/>
                  </a:lnTo>
                  <a:lnTo>
                    <a:pt x="42" y="12"/>
                  </a:lnTo>
                  <a:lnTo>
                    <a:pt x="43" y="17"/>
                  </a:lnTo>
                  <a:lnTo>
                    <a:pt x="45" y="20"/>
                  </a:lnTo>
                  <a:lnTo>
                    <a:pt x="45" y="24"/>
                  </a:lnTo>
                  <a:lnTo>
                    <a:pt x="45" y="29"/>
                  </a:lnTo>
                  <a:lnTo>
                    <a:pt x="37" y="29"/>
                  </a:lnTo>
                  <a:lnTo>
                    <a:pt x="28" y="29"/>
                  </a:lnTo>
                  <a:lnTo>
                    <a:pt x="20" y="29"/>
                  </a:lnTo>
                  <a:lnTo>
                    <a:pt x="12" y="29"/>
                  </a:lnTo>
                  <a:lnTo>
                    <a:pt x="12" y="24"/>
                  </a:lnTo>
                  <a:lnTo>
                    <a:pt x="12" y="20"/>
                  </a:lnTo>
                  <a:lnTo>
                    <a:pt x="13" y="17"/>
                  </a:lnTo>
                  <a:lnTo>
                    <a:pt x="15" y="12"/>
                  </a:lnTo>
                  <a:lnTo>
                    <a:pt x="18" y="10"/>
                  </a:lnTo>
                  <a:lnTo>
                    <a:pt x="22" y="7"/>
                  </a:lnTo>
                  <a:lnTo>
                    <a:pt x="25" y="5"/>
                  </a:lnTo>
                  <a:lnTo>
                    <a:pt x="28" y="5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4817" name="Freeform 609"/>
            <p:cNvSpPr>
              <a:spLocks/>
            </p:cNvSpPr>
            <p:nvPr/>
          </p:nvSpPr>
          <p:spPr bwMode="auto">
            <a:xfrm>
              <a:off x="4530" y="538"/>
              <a:ext cx="59" cy="64"/>
            </a:xfrm>
            <a:custGeom>
              <a:avLst/>
              <a:gdLst/>
              <a:ahLst/>
              <a:cxnLst>
                <a:cxn ang="0">
                  <a:pos x="25" y="64"/>
                </a:cxn>
                <a:cxn ang="0">
                  <a:pos x="27" y="64"/>
                </a:cxn>
                <a:cxn ang="0">
                  <a:pos x="29" y="64"/>
                </a:cxn>
                <a:cxn ang="0">
                  <a:pos x="32" y="64"/>
                </a:cxn>
                <a:cxn ang="0">
                  <a:pos x="34" y="64"/>
                </a:cxn>
                <a:cxn ang="0">
                  <a:pos x="46" y="32"/>
                </a:cxn>
                <a:cxn ang="0">
                  <a:pos x="59" y="0"/>
                </a:cxn>
                <a:cxn ang="0">
                  <a:pos x="57" y="0"/>
                </a:cxn>
                <a:cxn ang="0">
                  <a:pos x="56" y="0"/>
                </a:cxn>
                <a:cxn ang="0">
                  <a:pos x="54" y="0"/>
                </a:cxn>
                <a:cxn ang="0">
                  <a:pos x="52" y="0"/>
                </a:cxn>
                <a:cxn ang="0">
                  <a:pos x="42" y="27"/>
                </a:cxn>
                <a:cxn ang="0">
                  <a:pos x="32" y="52"/>
                </a:cxn>
                <a:cxn ang="0">
                  <a:pos x="20" y="27"/>
                </a:cxn>
                <a:cxn ang="0">
                  <a:pos x="12" y="0"/>
                </a:cxn>
                <a:cxn ang="0">
                  <a:pos x="9" y="0"/>
                </a:cxn>
                <a:cxn ang="0">
                  <a:pos x="7" y="0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14" y="32"/>
                </a:cxn>
                <a:cxn ang="0">
                  <a:pos x="25" y="64"/>
                </a:cxn>
              </a:cxnLst>
              <a:rect l="0" t="0" r="r" b="b"/>
              <a:pathLst>
                <a:path w="59" h="64">
                  <a:moveTo>
                    <a:pt x="25" y="64"/>
                  </a:moveTo>
                  <a:lnTo>
                    <a:pt x="27" y="64"/>
                  </a:lnTo>
                  <a:lnTo>
                    <a:pt x="29" y="64"/>
                  </a:lnTo>
                  <a:lnTo>
                    <a:pt x="32" y="64"/>
                  </a:lnTo>
                  <a:lnTo>
                    <a:pt x="34" y="64"/>
                  </a:lnTo>
                  <a:lnTo>
                    <a:pt x="46" y="32"/>
                  </a:lnTo>
                  <a:lnTo>
                    <a:pt x="59" y="0"/>
                  </a:lnTo>
                  <a:lnTo>
                    <a:pt x="57" y="0"/>
                  </a:lnTo>
                  <a:lnTo>
                    <a:pt x="56" y="0"/>
                  </a:lnTo>
                  <a:lnTo>
                    <a:pt x="54" y="0"/>
                  </a:lnTo>
                  <a:lnTo>
                    <a:pt x="52" y="0"/>
                  </a:lnTo>
                  <a:lnTo>
                    <a:pt x="42" y="27"/>
                  </a:lnTo>
                  <a:lnTo>
                    <a:pt x="32" y="52"/>
                  </a:lnTo>
                  <a:lnTo>
                    <a:pt x="20" y="27"/>
                  </a:lnTo>
                  <a:lnTo>
                    <a:pt x="12" y="0"/>
                  </a:lnTo>
                  <a:lnTo>
                    <a:pt x="9" y="0"/>
                  </a:lnTo>
                  <a:lnTo>
                    <a:pt x="7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14" y="32"/>
                  </a:lnTo>
                  <a:lnTo>
                    <a:pt x="25" y="6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4818" name="Freeform 610"/>
            <p:cNvSpPr>
              <a:spLocks noEditPoints="1"/>
            </p:cNvSpPr>
            <p:nvPr/>
          </p:nvSpPr>
          <p:spPr bwMode="auto">
            <a:xfrm>
              <a:off x="4599" y="536"/>
              <a:ext cx="57" cy="67"/>
            </a:xfrm>
            <a:custGeom>
              <a:avLst/>
              <a:gdLst/>
              <a:ahLst/>
              <a:cxnLst>
                <a:cxn ang="0">
                  <a:pos x="0" y="35"/>
                </a:cxn>
                <a:cxn ang="0">
                  <a:pos x="2" y="44"/>
                </a:cxn>
                <a:cxn ang="0">
                  <a:pos x="3" y="52"/>
                </a:cxn>
                <a:cxn ang="0">
                  <a:pos x="9" y="59"/>
                </a:cxn>
                <a:cxn ang="0">
                  <a:pos x="15" y="64"/>
                </a:cxn>
                <a:cxn ang="0">
                  <a:pos x="24" y="67"/>
                </a:cxn>
                <a:cxn ang="0">
                  <a:pos x="32" y="67"/>
                </a:cxn>
                <a:cxn ang="0">
                  <a:pos x="39" y="67"/>
                </a:cxn>
                <a:cxn ang="0">
                  <a:pos x="44" y="66"/>
                </a:cxn>
                <a:cxn ang="0">
                  <a:pos x="50" y="62"/>
                </a:cxn>
                <a:cxn ang="0">
                  <a:pos x="54" y="59"/>
                </a:cxn>
                <a:cxn ang="0">
                  <a:pos x="56" y="52"/>
                </a:cxn>
                <a:cxn ang="0">
                  <a:pos x="54" y="52"/>
                </a:cxn>
                <a:cxn ang="0">
                  <a:pos x="50" y="55"/>
                </a:cxn>
                <a:cxn ang="0">
                  <a:pos x="45" y="59"/>
                </a:cxn>
                <a:cxn ang="0">
                  <a:pos x="40" y="62"/>
                </a:cxn>
                <a:cxn ang="0">
                  <a:pos x="34" y="62"/>
                </a:cxn>
                <a:cxn ang="0">
                  <a:pos x="27" y="60"/>
                </a:cxn>
                <a:cxn ang="0">
                  <a:pos x="22" y="59"/>
                </a:cxn>
                <a:cxn ang="0">
                  <a:pos x="19" y="55"/>
                </a:cxn>
                <a:cxn ang="0">
                  <a:pos x="14" y="50"/>
                </a:cxn>
                <a:cxn ang="0">
                  <a:pos x="12" y="44"/>
                </a:cxn>
                <a:cxn ang="0">
                  <a:pos x="12" y="37"/>
                </a:cxn>
                <a:cxn ang="0">
                  <a:pos x="12" y="35"/>
                </a:cxn>
                <a:cxn ang="0">
                  <a:pos x="12" y="34"/>
                </a:cxn>
                <a:cxn ang="0">
                  <a:pos x="20" y="34"/>
                </a:cxn>
                <a:cxn ang="0">
                  <a:pos x="29" y="32"/>
                </a:cxn>
                <a:cxn ang="0">
                  <a:pos x="44" y="34"/>
                </a:cxn>
                <a:cxn ang="0">
                  <a:pos x="57" y="34"/>
                </a:cxn>
                <a:cxn ang="0">
                  <a:pos x="57" y="30"/>
                </a:cxn>
                <a:cxn ang="0">
                  <a:pos x="57" y="29"/>
                </a:cxn>
                <a:cxn ang="0">
                  <a:pos x="57" y="20"/>
                </a:cxn>
                <a:cxn ang="0">
                  <a:pos x="54" y="13"/>
                </a:cxn>
                <a:cxn ang="0">
                  <a:pos x="50" y="8"/>
                </a:cxn>
                <a:cxn ang="0">
                  <a:pos x="45" y="3"/>
                </a:cxn>
                <a:cxn ang="0">
                  <a:pos x="39" y="2"/>
                </a:cxn>
                <a:cxn ang="0">
                  <a:pos x="30" y="0"/>
                </a:cxn>
                <a:cxn ang="0">
                  <a:pos x="17" y="3"/>
                </a:cxn>
                <a:cxn ang="0">
                  <a:pos x="9" y="10"/>
                </a:cxn>
                <a:cxn ang="0">
                  <a:pos x="2" y="20"/>
                </a:cxn>
                <a:cxn ang="0">
                  <a:pos x="0" y="35"/>
                </a:cxn>
                <a:cxn ang="0">
                  <a:pos x="30" y="5"/>
                </a:cxn>
                <a:cxn ang="0">
                  <a:pos x="35" y="5"/>
                </a:cxn>
                <a:cxn ang="0">
                  <a:pos x="39" y="7"/>
                </a:cxn>
                <a:cxn ang="0">
                  <a:pos x="42" y="10"/>
                </a:cxn>
                <a:cxn ang="0">
                  <a:pos x="44" y="12"/>
                </a:cxn>
                <a:cxn ang="0">
                  <a:pos x="45" y="17"/>
                </a:cxn>
                <a:cxn ang="0">
                  <a:pos x="45" y="20"/>
                </a:cxn>
                <a:cxn ang="0">
                  <a:pos x="47" y="24"/>
                </a:cxn>
                <a:cxn ang="0">
                  <a:pos x="47" y="29"/>
                </a:cxn>
                <a:cxn ang="0">
                  <a:pos x="39" y="29"/>
                </a:cxn>
                <a:cxn ang="0">
                  <a:pos x="29" y="29"/>
                </a:cxn>
                <a:cxn ang="0">
                  <a:pos x="20" y="29"/>
                </a:cxn>
                <a:cxn ang="0">
                  <a:pos x="12" y="29"/>
                </a:cxn>
                <a:cxn ang="0">
                  <a:pos x="12" y="24"/>
                </a:cxn>
                <a:cxn ang="0">
                  <a:pos x="14" y="20"/>
                </a:cxn>
                <a:cxn ang="0">
                  <a:pos x="15" y="17"/>
                </a:cxn>
                <a:cxn ang="0">
                  <a:pos x="17" y="12"/>
                </a:cxn>
                <a:cxn ang="0">
                  <a:pos x="19" y="10"/>
                </a:cxn>
                <a:cxn ang="0">
                  <a:pos x="22" y="7"/>
                </a:cxn>
                <a:cxn ang="0">
                  <a:pos x="25" y="5"/>
                </a:cxn>
                <a:cxn ang="0">
                  <a:pos x="30" y="5"/>
                </a:cxn>
              </a:cxnLst>
              <a:rect l="0" t="0" r="r" b="b"/>
              <a:pathLst>
                <a:path w="57" h="67">
                  <a:moveTo>
                    <a:pt x="0" y="35"/>
                  </a:moveTo>
                  <a:lnTo>
                    <a:pt x="2" y="44"/>
                  </a:lnTo>
                  <a:lnTo>
                    <a:pt x="3" y="52"/>
                  </a:lnTo>
                  <a:lnTo>
                    <a:pt x="9" y="59"/>
                  </a:lnTo>
                  <a:lnTo>
                    <a:pt x="15" y="64"/>
                  </a:lnTo>
                  <a:lnTo>
                    <a:pt x="24" y="67"/>
                  </a:lnTo>
                  <a:lnTo>
                    <a:pt x="32" y="67"/>
                  </a:lnTo>
                  <a:lnTo>
                    <a:pt x="39" y="67"/>
                  </a:lnTo>
                  <a:lnTo>
                    <a:pt x="44" y="66"/>
                  </a:lnTo>
                  <a:lnTo>
                    <a:pt x="50" y="62"/>
                  </a:lnTo>
                  <a:lnTo>
                    <a:pt x="54" y="59"/>
                  </a:lnTo>
                  <a:lnTo>
                    <a:pt x="56" y="52"/>
                  </a:lnTo>
                  <a:lnTo>
                    <a:pt x="54" y="52"/>
                  </a:lnTo>
                  <a:lnTo>
                    <a:pt x="50" y="55"/>
                  </a:lnTo>
                  <a:lnTo>
                    <a:pt x="45" y="59"/>
                  </a:lnTo>
                  <a:lnTo>
                    <a:pt x="40" y="62"/>
                  </a:lnTo>
                  <a:lnTo>
                    <a:pt x="34" y="62"/>
                  </a:lnTo>
                  <a:lnTo>
                    <a:pt x="27" y="60"/>
                  </a:lnTo>
                  <a:lnTo>
                    <a:pt x="22" y="59"/>
                  </a:lnTo>
                  <a:lnTo>
                    <a:pt x="19" y="55"/>
                  </a:lnTo>
                  <a:lnTo>
                    <a:pt x="14" y="50"/>
                  </a:lnTo>
                  <a:lnTo>
                    <a:pt x="12" y="44"/>
                  </a:lnTo>
                  <a:lnTo>
                    <a:pt x="12" y="37"/>
                  </a:lnTo>
                  <a:lnTo>
                    <a:pt x="12" y="35"/>
                  </a:lnTo>
                  <a:lnTo>
                    <a:pt x="12" y="34"/>
                  </a:lnTo>
                  <a:lnTo>
                    <a:pt x="20" y="34"/>
                  </a:lnTo>
                  <a:lnTo>
                    <a:pt x="29" y="32"/>
                  </a:lnTo>
                  <a:lnTo>
                    <a:pt x="44" y="34"/>
                  </a:lnTo>
                  <a:lnTo>
                    <a:pt x="57" y="34"/>
                  </a:lnTo>
                  <a:lnTo>
                    <a:pt x="57" y="30"/>
                  </a:lnTo>
                  <a:lnTo>
                    <a:pt x="57" y="29"/>
                  </a:lnTo>
                  <a:lnTo>
                    <a:pt x="57" y="20"/>
                  </a:lnTo>
                  <a:lnTo>
                    <a:pt x="54" y="13"/>
                  </a:lnTo>
                  <a:lnTo>
                    <a:pt x="50" y="8"/>
                  </a:lnTo>
                  <a:lnTo>
                    <a:pt x="45" y="3"/>
                  </a:lnTo>
                  <a:lnTo>
                    <a:pt x="39" y="2"/>
                  </a:lnTo>
                  <a:lnTo>
                    <a:pt x="30" y="0"/>
                  </a:lnTo>
                  <a:lnTo>
                    <a:pt x="17" y="3"/>
                  </a:lnTo>
                  <a:lnTo>
                    <a:pt x="9" y="10"/>
                  </a:lnTo>
                  <a:lnTo>
                    <a:pt x="2" y="20"/>
                  </a:lnTo>
                  <a:lnTo>
                    <a:pt x="0" y="35"/>
                  </a:lnTo>
                  <a:close/>
                  <a:moveTo>
                    <a:pt x="30" y="5"/>
                  </a:moveTo>
                  <a:lnTo>
                    <a:pt x="35" y="5"/>
                  </a:lnTo>
                  <a:lnTo>
                    <a:pt x="39" y="7"/>
                  </a:lnTo>
                  <a:lnTo>
                    <a:pt x="42" y="10"/>
                  </a:lnTo>
                  <a:lnTo>
                    <a:pt x="44" y="12"/>
                  </a:lnTo>
                  <a:lnTo>
                    <a:pt x="45" y="17"/>
                  </a:lnTo>
                  <a:lnTo>
                    <a:pt x="45" y="20"/>
                  </a:lnTo>
                  <a:lnTo>
                    <a:pt x="47" y="24"/>
                  </a:lnTo>
                  <a:lnTo>
                    <a:pt x="47" y="29"/>
                  </a:lnTo>
                  <a:lnTo>
                    <a:pt x="39" y="29"/>
                  </a:lnTo>
                  <a:lnTo>
                    <a:pt x="29" y="29"/>
                  </a:lnTo>
                  <a:lnTo>
                    <a:pt x="20" y="29"/>
                  </a:lnTo>
                  <a:lnTo>
                    <a:pt x="12" y="29"/>
                  </a:lnTo>
                  <a:lnTo>
                    <a:pt x="12" y="24"/>
                  </a:lnTo>
                  <a:lnTo>
                    <a:pt x="14" y="20"/>
                  </a:lnTo>
                  <a:lnTo>
                    <a:pt x="15" y="17"/>
                  </a:lnTo>
                  <a:lnTo>
                    <a:pt x="17" y="12"/>
                  </a:lnTo>
                  <a:lnTo>
                    <a:pt x="19" y="10"/>
                  </a:lnTo>
                  <a:lnTo>
                    <a:pt x="22" y="7"/>
                  </a:lnTo>
                  <a:lnTo>
                    <a:pt x="25" y="5"/>
                  </a:lnTo>
                  <a:lnTo>
                    <a:pt x="30" y="5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4819" name="Freeform 611"/>
            <p:cNvSpPr>
              <a:spLocks/>
            </p:cNvSpPr>
            <p:nvPr/>
          </p:nvSpPr>
          <p:spPr bwMode="auto">
            <a:xfrm>
              <a:off x="4675" y="499"/>
              <a:ext cx="11" cy="103"/>
            </a:xfrm>
            <a:custGeom>
              <a:avLst/>
              <a:gdLst/>
              <a:ahLst/>
              <a:cxnLst>
                <a:cxn ang="0">
                  <a:pos x="1" y="64"/>
                </a:cxn>
                <a:cxn ang="0">
                  <a:pos x="1" y="86"/>
                </a:cxn>
                <a:cxn ang="0">
                  <a:pos x="0" y="103"/>
                </a:cxn>
                <a:cxn ang="0">
                  <a:pos x="3" y="103"/>
                </a:cxn>
                <a:cxn ang="0">
                  <a:pos x="5" y="103"/>
                </a:cxn>
                <a:cxn ang="0">
                  <a:pos x="8" y="103"/>
                </a:cxn>
                <a:cxn ang="0">
                  <a:pos x="11" y="103"/>
                </a:cxn>
                <a:cxn ang="0">
                  <a:pos x="10" y="86"/>
                </a:cxn>
                <a:cxn ang="0">
                  <a:pos x="10" y="64"/>
                </a:cxn>
                <a:cxn ang="0">
                  <a:pos x="10" y="40"/>
                </a:cxn>
                <a:cxn ang="0">
                  <a:pos x="10" y="19"/>
                </a:cxn>
                <a:cxn ang="0">
                  <a:pos x="11" y="0"/>
                </a:cxn>
                <a:cxn ang="0">
                  <a:pos x="8" y="2"/>
                </a:cxn>
                <a:cxn ang="0">
                  <a:pos x="5" y="2"/>
                </a:cxn>
                <a:cxn ang="0">
                  <a:pos x="3" y="2"/>
                </a:cxn>
                <a:cxn ang="0">
                  <a:pos x="0" y="0"/>
                </a:cxn>
                <a:cxn ang="0">
                  <a:pos x="1" y="19"/>
                </a:cxn>
                <a:cxn ang="0">
                  <a:pos x="1" y="40"/>
                </a:cxn>
                <a:cxn ang="0">
                  <a:pos x="1" y="64"/>
                </a:cxn>
              </a:cxnLst>
              <a:rect l="0" t="0" r="r" b="b"/>
              <a:pathLst>
                <a:path w="11" h="103">
                  <a:moveTo>
                    <a:pt x="1" y="64"/>
                  </a:moveTo>
                  <a:lnTo>
                    <a:pt x="1" y="86"/>
                  </a:lnTo>
                  <a:lnTo>
                    <a:pt x="0" y="103"/>
                  </a:lnTo>
                  <a:lnTo>
                    <a:pt x="3" y="103"/>
                  </a:lnTo>
                  <a:lnTo>
                    <a:pt x="5" y="103"/>
                  </a:lnTo>
                  <a:lnTo>
                    <a:pt x="8" y="103"/>
                  </a:lnTo>
                  <a:lnTo>
                    <a:pt x="11" y="103"/>
                  </a:lnTo>
                  <a:lnTo>
                    <a:pt x="10" y="86"/>
                  </a:lnTo>
                  <a:lnTo>
                    <a:pt x="10" y="64"/>
                  </a:lnTo>
                  <a:lnTo>
                    <a:pt x="10" y="40"/>
                  </a:lnTo>
                  <a:lnTo>
                    <a:pt x="10" y="19"/>
                  </a:lnTo>
                  <a:lnTo>
                    <a:pt x="11" y="0"/>
                  </a:lnTo>
                  <a:lnTo>
                    <a:pt x="8" y="2"/>
                  </a:lnTo>
                  <a:lnTo>
                    <a:pt x="5" y="2"/>
                  </a:lnTo>
                  <a:lnTo>
                    <a:pt x="3" y="2"/>
                  </a:lnTo>
                  <a:lnTo>
                    <a:pt x="0" y="0"/>
                  </a:lnTo>
                  <a:lnTo>
                    <a:pt x="1" y="19"/>
                  </a:lnTo>
                  <a:lnTo>
                    <a:pt x="1" y="40"/>
                  </a:lnTo>
                  <a:lnTo>
                    <a:pt x="1" y="6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A28FD-0D3A-4C2E-93FE-BAB486F2C604}" type="slidenum">
              <a:rPr lang="de-DE" smtClean="0"/>
              <a:pPr/>
              <a:t>13</a:t>
            </a:fld>
            <a:endParaRPr lang="de-DE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xmlns="" id="{1AFBC385-C38A-4509-BCA4-B48BA7A4D40A}"/>
              </a:ext>
            </a:extLst>
          </p:cNvPr>
          <p:cNvSpPr txBox="1"/>
          <p:nvPr/>
        </p:nvSpPr>
        <p:spPr>
          <a:xfrm>
            <a:off x="7473937" y="693465"/>
            <a:ext cx="7906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effectLst/>
              </a:rPr>
              <a:t>(2005)</a:t>
            </a:r>
            <a:endParaRPr lang="de-DE" dirty="0">
              <a:effectLst/>
            </a:endParaRPr>
          </a:p>
        </p:txBody>
      </p:sp>
    </p:spTree>
  </p:cSld>
  <p:clrMapOvr>
    <a:masterClrMapping/>
  </p:clrMapOvr>
  <p:transition advTm="48747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234" name="Rectangle 2"/>
          <p:cNvSpPr>
            <a:spLocks noChangeArrowheads="1"/>
          </p:cNvSpPr>
          <p:nvPr/>
        </p:nvSpPr>
        <p:spPr bwMode="auto">
          <a:xfrm>
            <a:off x="107504" y="0"/>
            <a:ext cx="8893175" cy="685800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735235" name="Picture 3" descr="kenya_dists_fgt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4438" y="0"/>
            <a:ext cx="4454525" cy="6453188"/>
          </a:xfrm>
          <a:prstGeom prst="rect">
            <a:avLst/>
          </a:prstGeom>
          <a:noFill/>
        </p:spPr>
      </p:pic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A28FD-0D3A-4C2E-93FE-BAB486F2C604}" type="slidenum">
              <a:rPr lang="de-DE" smtClean="0"/>
              <a:pPr/>
              <a:t>14</a:t>
            </a:fld>
            <a:endParaRPr lang="de-DE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xmlns="" id="{2A3708A5-117D-4E5A-80B0-67C0E8F3C84D}"/>
              </a:ext>
            </a:extLst>
          </p:cNvPr>
          <p:cNvSpPr txBox="1"/>
          <p:nvPr/>
        </p:nvSpPr>
        <p:spPr>
          <a:xfrm>
            <a:off x="7473937" y="693465"/>
            <a:ext cx="7906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effectLst/>
              </a:rPr>
              <a:t>(2005)</a:t>
            </a:r>
            <a:endParaRPr lang="de-DE" dirty="0">
              <a:effectLst/>
            </a:endParaRPr>
          </a:p>
        </p:txBody>
      </p:sp>
    </p:spTree>
  </p:cSld>
  <p:clrMapOvr>
    <a:masterClrMapping/>
  </p:clrMapOvr>
  <p:transition advTm="17278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258" name="Rectangle 2"/>
          <p:cNvSpPr>
            <a:spLocks noChangeArrowheads="1"/>
          </p:cNvSpPr>
          <p:nvPr/>
        </p:nvSpPr>
        <p:spPr bwMode="auto">
          <a:xfrm>
            <a:off x="107504" y="0"/>
            <a:ext cx="8893175" cy="685800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736259" name="Picture 3" descr="kenya_divs_fgt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49525" y="260350"/>
            <a:ext cx="4192588" cy="6121400"/>
          </a:xfrm>
          <a:prstGeom prst="rect">
            <a:avLst/>
          </a:prstGeom>
          <a:noFill/>
        </p:spPr>
      </p:pic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A28FD-0D3A-4C2E-93FE-BAB486F2C604}" type="slidenum">
              <a:rPr lang="de-DE" smtClean="0"/>
              <a:pPr/>
              <a:t>15</a:t>
            </a:fld>
            <a:endParaRPr lang="de-DE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xmlns="" id="{1F79BA5B-D047-4F00-A8CE-995835A0CFDC}"/>
              </a:ext>
            </a:extLst>
          </p:cNvPr>
          <p:cNvSpPr txBox="1"/>
          <p:nvPr/>
        </p:nvSpPr>
        <p:spPr>
          <a:xfrm>
            <a:off x="7473937" y="693465"/>
            <a:ext cx="7906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effectLst/>
              </a:rPr>
              <a:t>(2005)</a:t>
            </a:r>
            <a:endParaRPr lang="de-DE" dirty="0">
              <a:effectLst/>
            </a:endParaRPr>
          </a:p>
        </p:txBody>
      </p:sp>
    </p:spTree>
  </p:cSld>
  <p:clrMapOvr>
    <a:masterClrMapping/>
  </p:clrMapOvr>
  <p:transition advTm="39298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8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cs typeface="Times New Roman" pitchFamily="18" charset="0"/>
              </a:rPr>
              <a:t>Development of Catchment Areas</a:t>
            </a:r>
            <a:endParaRPr lang="en-US" sz="4000" dirty="0"/>
          </a:p>
        </p:txBody>
      </p:sp>
      <p:graphicFrame>
        <p:nvGraphicFramePr>
          <p:cNvPr id="546819" name="Object 3"/>
          <p:cNvGraphicFramePr>
            <a:graphicFrameLocks noChangeAspect="1"/>
          </p:cNvGraphicFramePr>
          <p:nvPr/>
        </p:nvGraphicFramePr>
        <p:xfrm>
          <a:off x="2286000" y="1700808"/>
          <a:ext cx="4648200" cy="464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6861" name="Microsoft Drawing" r:id="rId3" imgW="5369040" imgH="5369040" progId="">
                  <p:embed/>
                </p:oleObj>
              </mc:Choice>
              <mc:Fallback>
                <p:oleObj name="Microsoft Drawing" r:id="rId3" imgW="5369040" imgH="5369040" progId="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0" y="1700808"/>
                        <a:ext cx="4648200" cy="4648200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4A1B0-1B90-4CA3-97F5-2536538F7685}" type="slidenum">
              <a:rPr lang="de-DE" smtClean="0"/>
              <a:pPr/>
              <a:t>16</a:t>
            </a:fld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256"/>
    </mc:Choice>
    <mc:Fallback xmlns="">
      <p:transition spd="slow" advTm="37256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49890" name="Object 2"/>
          <p:cNvGraphicFramePr>
            <a:graphicFrameLocks noChangeAspect="1"/>
          </p:cNvGraphicFramePr>
          <p:nvPr/>
        </p:nvGraphicFramePr>
        <p:xfrm>
          <a:off x="1619672" y="1031006"/>
          <a:ext cx="6091238" cy="5494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9932" name="Microsoft Drawing" r:id="rId3" imgW="20180520" imgH="18205560" progId="">
                  <p:embed/>
                </p:oleObj>
              </mc:Choice>
              <mc:Fallback>
                <p:oleObj name="Microsoft Drawing" r:id="rId3" imgW="20180520" imgH="18205560" progId="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9672" y="1031006"/>
                        <a:ext cx="6091238" cy="5494338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49891" name="Rectangle 3"/>
          <p:cNvSpPr>
            <a:spLocks noChangeArrowheads="1"/>
          </p:cNvSpPr>
          <p:nvPr/>
        </p:nvSpPr>
        <p:spPr bwMode="auto">
          <a:xfrm>
            <a:off x="468313" y="0"/>
            <a:ext cx="8229600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n-US" sz="4400" dirty="0">
                <a:effectLst/>
                <a:cs typeface="Times New Roman" pitchFamily="18" charset="0"/>
              </a:rPr>
              <a:t>Formation of Hexagons</a:t>
            </a:r>
            <a:endParaRPr lang="en-US" sz="4400" dirty="0">
              <a:effectLst/>
            </a:endParaRP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A28FD-0D3A-4C2E-93FE-BAB486F2C604}" type="slidenum">
              <a:rPr lang="de-DE" smtClean="0"/>
              <a:pPr/>
              <a:t>17</a:t>
            </a:fld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684"/>
    </mc:Choice>
    <mc:Fallback xmlns="">
      <p:transition spd="slow" advTm="34684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52962" name="Object 2"/>
          <p:cNvGraphicFramePr>
            <a:graphicFrameLocks noChangeAspect="1"/>
          </p:cNvGraphicFramePr>
          <p:nvPr/>
        </p:nvGraphicFramePr>
        <p:xfrm>
          <a:off x="673224" y="669880"/>
          <a:ext cx="7859216" cy="60373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004" name="Microsoft Drawing" r:id="rId3" imgW="51010200" imgH="39161160" progId="">
                  <p:embed/>
                </p:oleObj>
              </mc:Choice>
              <mc:Fallback>
                <p:oleObj name="Microsoft Drawing" r:id="rId3" imgW="51010200" imgH="39161160" progId="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3224" y="669880"/>
                        <a:ext cx="7859216" cy="6037307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2964" name="Rectangle 4"/>
          <p:cNvSpPr>
            <a:spLocks noChangeArrowheads="1"/>
          </p:cNvSpPr>
          <p:nvPr/>
        </p:nvSpPr>
        <p:spPr bwMode="auto">
          <a:xfrm>
            <a:off x="539750" y="0"/>
            <a:ext cx="822960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n-US" sz="4400" dirty="0">
                <a:effectLst/>
                <a:cs typeface="Times New Roman" pitchFamily="18" charset="0"/>
              </a:rPr>
              <a:t>Hierarchical Structures</a:t>
            </a:r>
            <a:endParaRPr lang="en-US" sz="4400" dirty="0">
              <a:effectLst/>
            </a:endParaRP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A28FD-0D3A-4C2E-93FE-BAB486F2C604}" type="slidenum">
              <a:rPr lang="de-DE" smtClean="0"/>
              <a:pPr/>
              <a:t>18</a:t>
            </a:fld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909"/>
    </mc:Choice>
    <mc:Fallback xmlns="">
      <p:transition spd="slow" advTm="88909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Accessibility</a:t>
            </a:r>
          </a:p>
        </p:txBody>
      </p:sp>
      <p:sp>
        <p:nvSpPr>
          <p:cNvPr id="793603" name="Rectangle 3"/>
          <p:cNvSpPr>
            <a:spLocks noGrp="1" noChangeArrowheads="1"/>
          </p:cNvSpPr>
          <p:nvPr>
            <p:ph idx="1"/>
          </p:nvPr>
        </p:nvSpPr>
        <p:spPr>
          <a:xfrm>
            <a:off x="611188" y="1341438"/>
            <a:ext cx="8075612" cy="4678362"/>
          </a:xfrm>
        </p:spPr>
        <p:txBody>
          <a:bodyPr/>
          <a:lstStyle/>
          <a:p>
            <a:pPr>
              <a:buFontTx/>
              <a:buNone/>
            </a:pPr>
            <a:r>
              <a:rPr lang="en-GB" sz="2000" dirty="0"/>
              <a:t>A: Distance 2003</a:t>
            </a:r>
          </a:p>
          <a:p>
            <a:pPr>
              <a:buFontTx/>
              <a:buNone/>
            </a:pPr>
            <a:r>
              <a:rPr lang="en-GB" sz="2000" dirty="0"/>
              <a:t>B: Distance 2008</a:t>
            </a:r>
          </a:p>
          <a:p>
            <a:pPr>
              <a:buFontTx/>
              <a:buNone/>
            </a:pPr>
            <a:r>
              <a:rPr lang="en-GB" sz="2000" dirty="0"/>
              <a:t>C: Improvement</a:t>
            </a:r>
          </a:p>
          <a:p>
            <a:pPr>
              <a:buFontTx/>
              <a:buNone/>
            </a:pPr>
            <a:r>
              <a:rPr lang="en-GB" sz="2000" dirty="0"/>
              <a:t>D: Share of population &gt; 5 km</a:t>
            </a:r>
            <a:endParaRPr lang="de-DE" sz="2000" dirty="0"/>
          </a:p>
        </p:txBody>
      </p:sp>
      <p:pic>
        <p:nvPicPr>
          <p:cNvPr id="79360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5888" y="3070225"/>
            <a:ext cx="9028112" cy="378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6AA66-A04A-42B7-B62F-87CCD5A5605F}" type="slidenum">
              <a:rPr lang="de-DE" smtClean="0"/>
              <a:pPr/>
              <a:t>19</a:t>
            </a:fld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640"/>
    </mc:Choice>
    <mc:Fallback xmlns="">
      <p:transition spd="slow" advTm="12264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4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000" b="1" dirty="0"/>
              <a:t>Supply of Health Services: Structure</a:t>
            </a:r>
          </a:p>
        </p:txBody>
      </p:sp>
      <p:sp>
        <p:nvSpPr>
          <p:cNvPr id="57241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 eaLnBrk="1" hangingPunct="1">
              <a:lnSpc>
                <a:spcPct val="80000"/>
              </a:lnSpc>
              <a:buFont typeface="+mj-lt"/>
              <a:buAutoNum type="arabicPeriod"/>
              <a:defRPr/>
            </a:pPr>
            <a:r>
              <a:rPr lang="en-US" dirty="0"/>
              <a:t>Demand </a:t>
            </a:r>
            <a:r>
              <a:rPr lang="en-US" dirty="0"/>
              <a:t>for Health Services</a:t>
            </a:r>
          </a:p>
          <a:p>
            <a:pPr marL="514350" indent="-514350" eaLnBrk="1" hangingPunct="1">
              <a:lnSpc>
                <a:spcPct val="80000"/>
              </a:lnSpc>
              <a:buFont typeface="+mj-lt"/>
              <a:buAutoNum type="arabicPeriod"/>
              <a:defRPr/>
            </a:pPr>
            <a:r>
              <a:rPr lang="en-US" dirty="0"/>
              <a:t>Supply </a:t>
            </a:r>
            <a:r>
              <a:rPr lang="en-US" dirty="0"/>
              <a:t>of Health Services</a:t>
            </a:r>
          </a:p>
          <a:p>
            <a:pPr marL="914400" lvl="1" indent="-514350">
              <a:lnSpc>
                <a:spcPct val="80000"/>
              </a:lnSpc>
              <a:buFont typeface="+mj-lt"/>
              <a:buAutoNum type="arabicPeriod"/>
              <a:defRPr/>
            </a:pPr>
            <a:r>
              <a:rPr lang="en-US" dirty="0"/>
              <a:t>Factors </a:t>
            </a:r>
            <a:r>
              <a:rPr lang="en-US" dirty="0"/>
              <a:t>of Production</a:t>
            </a:r>
          </a:p>
          <a:p>
            <a:pPr marL="1314450" lvl="2" indent="-514350">
              <a:lnSpc>
                <a:spcPct val="80000"/>
              </a:lnSpc>
              <a:buFont typeface="+mj-lt"/>
              <a:buAutoNum type="arabicPeriod"/>
              <a:defRPr/>
            </a:pPr>
            <a:r>
              <a:rPr lang="en-US" dirty="0"/>
              <a:t>Buildings </a:t>
            </a:r>
            <a:r>
              <a:rPr lang="en-US" dirty="0"/>
              <a:t>and Equipment</a:t>
            </a:r>
          </a:p>
          <a:p>
            <a:pPr marL="1314450" lvl="2" indent="-514350">
              <a:lnSpc>
                <a:spcPct val="80000"/>
              </a:lnSpc>
              <a:buFont typeface="+mj-lt"/>
              <a:buAutoNum type="arabicPeriod"/>
              <a:defRPr/>
            </a:pPr>
            <a:r>
              <a:rPr lang="en-US" dirty="0"/>
              <a:t>Staff</a:t>
            </a:r>
            <a:endParaRPr lang="en-US" dirty="0"/>
          </a:p>
          <a:p>
            <a:pPr marL="1314450" lvl="2" indent="-514350">
              <a:lnSpc>
                <a:spcPct val="80000"/>
              </a:lnSpc>
              <a:buFont typeface="+mj-lt"/>
              <a:buAutoNum type="arabicPeriod"/>
              <a:defRPr/>
            </a:pPr>
            <a:r>
              <a:rPr lang="en-US" dirty="0"/>
              <a:t>Problems </a:t>
            </a:r>
            <a:r>
              <a:rPr lang="en-US" dirty="0"/>
              <a:t>of Donations</a:t>
            </a:r>
          </a:p>
          <a:p>
            <a:pPr marL="914400" lvl="1" indent="-514350">
              <a:lnSpc>
                <a:spcPct val="80000"/>
              </a:lnSpc>
              <a:buFont typeface="+mj-lt"/>
              <a:buAutoNum type="arabicPeriod"/>
              <a:defRPr/>
            </a:pPr>
            <a:r>
              <a:rPr lang="en-US" b="1" dirty="0"/>
              <a:t>Spatial </a:t>
            </a:r>
            <a:r>
              <a:rPr lang="en-US" b="1" dirty="0"/>
              <a:t>Structure of Supply</a:t>
            </a:r>
          </a:p>
          <a:p>
            <a:pPr marL="914400" lvl="1" indent="-514350">
              <a:lnSpc>
                <a:spcPct val="80000"/>
              </a:lnSpc>
              <a:buFont typeface="+mj-lt"/>
              <a:buAutoNum type="arabicPeriod"/>
              <a:defRPr/>
            </a:pPr>
            <a:r>
              <a:rPr lang="en-US" dirty="0"/>
              <a:t>Levels </a:t>
            </a:r>
            <a:r>
              <a:rPr lang="en-US" dirty="0"/>
              <a:t>of Care</a:t>
            </a:r>
          </a:p>
          <a:p>
            <a:pPr marL="914400" lvl="1" indent="-514350">
              <a:lnSpc>
                <a:spcPct val="80000"/>
              </a:lnSpc>
              <a:buFont typeface="+mj-lt"/>
              <a:buAutoNum type="arabicPeriod"/>
              <a:defRPr/>
            </a:pPr>
            <a:r>
              <a:rPr lang="en-US" dirty="0"/>
              <a:t>Provider </a:t>
            </a:r>
            <a:r>
              <a:rPr lang="en-US" dirty="0"/>
              <a:t>Portfolio</a:t>
            </a:r>
          </a:p>
          <a:p>
            <a:pPr marL="514350" indent="-514350" eaLnBrk="1" hangingPunct="1">
              <a:lnSpc>
                <a:spcPct val="80000"/>
              </a:lnSpc>
              <a:buFont typeface="+mj-lt"/>
              <a:buAutoNum type="arabicPeriod"/>
              <a:defRPr/>
            </a:pPr>
            <a:r>
              <a:rPr lang="en-US" dirty="0"/>
              <a:t>Health </a:t>
            </a:r>
            <a:r>
              <a:rPr lang="en-US" dirty="0"/>
              <a:t>Care Systems and Reforms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E2D2-3C70-433C-AD3F-ABFF6BFE02C6}" type="slidenum">
              <a:rPr lang="de-DE" smtClean="0"/>
              <a:pPr>
                <a:defRPr/>
              </a:pPr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56181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731"/>
    </mc:Choice>
    <mc:Fallback xmlns="">
      <p:transition spd="slow" advTm="38731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1403648" y="0"/>
            <a:ext cx="6265863" cy="692150"/>
          </a:xfrm>
        </p:spPr>
        <p:txBody>
          <a:bodyPr>
            <a:normAutofit/>
          </a:bodyPr>
          <a:lstStyle/>
          <a:p>
            <a:r>
              <a:rPr lang="en-GB" sz="2400" dirty="0"/>
              <a:t>Why are they not coming from there?</a:t>
            </a:r>
          </a:p>
        </p:txBody>
      </p:sp>
      <p:graphicFrame>
        <p:nvGraphicFramePr>
          <p:cNvPr id="662531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1835696" y="836613"/>
          <a:ext cx="5426075" cy="5589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2573" name="Bild" r:id="rId4" imgW="3694176" imgH="3796284" progId="Word.Picture.8">
                  <p:embed/>
                </p:oleObj>
              </mc:Choice>
              <mc:Fallback>
                <p:oleObj name="Bild" r:id="rId4" imgW="3694176" imgH="3796284" progId="Word.Picture.8">
                  <p:embed/>
                  <p:pic>
                    <p:nvPicPr>
                      <p:cNvPr id="0" name="Picture 1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5696" y="836613"/>
                        <a:ext cx="5426075" cy="5589587"/>
                      </a:xfrm>
                      <a:prstGeom prst="rect">
                        <a:avLst/>
                      </a:prstGeom>
                      <a:solidFill>
                        <a:srgbClr val="FFFFCC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6AA66-A04A-42B7-B62F-87CCD5A5605F}" type="slidenum">
              <a:rPr lang="de-DE" smtClean="0"/>
              <a:pPr/>
              <a:t>20</a:t>
            </a:fld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782"/>
    </mc:Choice>
    <mc:Fallback xmlns="">
      <p:transition spd="slow" advTm="43782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1619250" y="0"/>
            <a:ext cx="6265863" cy="692150"/>
          </a:xfrm>
        </p:spPr>
        <p:txBody>
          <a:bodyPr/>
          <a:lstStyle/>
          <a:p>
            <a:r>
              <a:rPr lang="en-GB" sz="2400" dirty="0"/>
              <a:t>Why are they not coming from there?</a:t>
            </a:r>
          </a:p>
        </p:txBody>
      </p:sp>
      <p:graphicFrame>
        <p:nvGraphicFramePr>
          <p:cNvPr id="664579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1907704" y="836613"/>
          <a:ext cx="5426075" cy="5589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4621" name="Bild" r:id="rId4" imgW="3694176" imgH="3796284" progId="Word.Picture.8">
                  <p:embed/>
                </p:oleObj>
              </mc:Choice>
              <mc:Fallback>
                <p:oleObj name="Bild" r:id="rId4" imgW="3694176" imgH="3796284" progId="Word.Picture.8">
                  <p:embed/>
                  <p:pic>
                    <p:nvPicPr>
                      <p:cNvPr id="0" name="Picture 1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7704" y="836613"/>
                        <a:ext cx="5426075" cy="5589587"/>
                      </a:xfrm>
                      <a:prstGeom prst="rect">
                        <a:avLst/>
                      </a:prstGeom>
                      <a:solidFill>
                        <a:srgbClr val="FFFFCC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6AA66-A04A-42B7-B62F-87CCD5A5605F}" type="slidenum">
              <a:rPr lang="de-DE" smtClean="0"/>
              <a:pPr/>
              <a:t>21</a:t>
            </a:fld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426"/>
    </mc:Choice>
    <mc:Fallback xmlns="">
      <p:transition spd="slow" advTm="109426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66627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1810221" y="836613"/>
          <a:ext cx="5426075" cy="5589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6669" name="Bild" r:id="rId4" imgW="3694176" imgH="3796284" progId="Word.Picture.8">
                  <p:embed/>
                </p:oleObj>
              </mc:Choice>
              <mc:Fallback>
                <p:oleObj name="Bild" r:id="rId4" imgW="3694176" imgH="3796284" progId="Word.Picture.8">
                  <p:embed/>
                  <p:pic>
                    <p:nvPicPr>
                      <p:cNvPr id="0" name="Picture 1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10221" y="836613"/>
                        <a:ext cx="5426075" cy="5589587"/>
                      </a:xfrm>
                      <a:prstGeom prst="rect">
                        <a:avLst/>
                      </a:prstGeom>
                      <a:solidFill>
                        <a:srgbClr val="FFFFCC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403648" y="0"/>
            <a:ext cx="6265863" cy="692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Why are they not coming from there?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6AA66-A04A-42B7-B62F-87CCD5A5605F}" type="slidenum">
              <a:rPr lang="de-DE" smtClean="0"/>
              <a:pPr/>
              <a:t>22</a:t>
            </a:fld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012"/>
    </mc:Choice>
    <mc:Fallback xmlns="">
      <p:transition spd="slow" advTm="42012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1475656" y="0"/>
            <a:ext cx="6265863" cy="692150"/>
          </a:xfrm>
        </p:spPr>
        <p:txBody>
          <a:bodyPr>
            <a:normAutofit fontScale="90000"/>
          </a:bodyPr>
          <a:lstStyle/>
          <a:p>
            <a:r>
              <a:rPr lang="en-GB" sz="2400" dirty="0"/>
              <a:t>Where should we start investing and where stop?</a:t>
            </a:r>
          </a:p>
        </p:txBody>
      </p:sp>
      <p:sp>
        <p:nvSpPr>
          <p:cNvPr id="668675" name="Rectangle 3"/>
          <p:cNvSpPr>
            <a:spLocks noChangeArrowheads="1"/>
          </p:cNvSpPr>
          <p:nvPr/>
        </p:nvSpPr>
        <p:spPr bwMode="auto">
          <a:xfrm>
            <a:off x="0" y="16478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668676" name="Object 4"/>
          <p:cNvGraphicFramePr>
            <a:graphicFrameLocks noChangeAspect="1"/>
          </p:cNvGraphicFramePr>
          <p:nvPr/>
        </p:nvGraphicFramePr>
        <p:xfrm>
          <a:off x="0" y="950913"/>
          <a:ext cx="9144000" cy="5907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8718" name="Bild" r:id="rId4" imgW="6307836" imgH="4066032" progId="Word.Picture.8">
                  <p:embed/>
                </p:oleObj>
              </mc:Choice>
              <mc:Fallback>
                <p:oleObj name="Bild" r:id="rId4" imgW="6307836" imgH="4066032" progId="Word.Picture.8">
                  <p:embed/>
                  <p:pic>
                    <p:nvPicPr>
                      <p:cNvPr id="0" name="Picture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50913"/>
                        <a:ext cx="9144000" cy="5907087"/>
                      </a:xfrm>
                      <a:prstGeom prst="rect">
                        <a:avLst/>
                      </a:prstGeom>
                      <a:solidFill>
                        <a:srgbClr val="FFFFCC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6AA66-A04A-42B7-B62F-87CCD5A5605F}" type="slidenum">
              <a:rPr lang="de-DE" smtClean="0"/>
              <a:pPr/>
              <a:t>23</a:t>
            </a:fld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453"/>
    </mc:Choice>
    <mc:Fallback xmlns="">
      <p:transition spd="slow" advTm="136453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74146" name="Object 2"/>
          <p:cNvGraphicFramePr>
            <a:graphicFrameLocks noChangeAspect="1"/>
          </p:cNvGraphicFramePr>
          <p:nvPr/>
        </p:nvGraphicFramePr>
        <p:xfrm>
          <a:off x="439489" y="628650"/>
          <a:ext cx="8308975" cy="6229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4188" name="Acrobat Document" r:id="rId4" imgW="30618000" imgH="21524040" progId="AcroExch.Document.11">
                  <p:embed/>
                </p:oleObj>
              </mc:Choice>
              <mc:Fallback>
                <p:oleObj name="Acrobat Document" r:id="rId4" imgW="30618000" imgH="21524040" progId="AcroExch.Document.11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9489" y="628650"/>
                        <a:ext cx="8308975" cy="6229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74147" name="Rectangle 3"/>
          <p:cNvSpPr>
            <a:spLocks noChangeArrowheads="1"/>
          </p:cNvSpPr>
          <p:nvPr/>
        </p:nvSpPr>
        <p:spPr bwMode="auto">
          <a:xfrm>
            <a:off x="0" y="0"/>
            <a:ext cx="9144000" cy="6921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n-GB" sz="2400" dirty="0">
                <a:effectLst/>
              </a:rPr>
              <a:t>Example: Health Facilities in Three Kenyan Districts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A28FD-0D3A-4C2E-93FE-BAB486F2C604}" type="slidenum">
              <a:rPr lang="de-DE" smtClean="0"/>
              <a:pPr/>
              <a:t>24</a:t>
            </a:fld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591"/>
    </mc:Choice>
    <mc:Fallback xmlns="">
      <p:transition spd="slow" advTm="49591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76194" name="Object 2"/>
          <p:cNvGraphicFramePr>
            <a:graphicFrameLocks noChangeAspect="1"/>
          </p:cNvGraphicFramePr>
          <p:nvPr/>
        </p:nvGraphicFramePr>
        <p:xfrm>
          <a:off x="457200" y="342900"/>
          <a:ext cx="8382000" cy="6286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6236" name="Acrobat Document" r:id="rId4" imgW="43247880" imgH="32371920" progId="AcroExch.Document.11">
                  <p:embed/>
                </p:oleObj>
              </mc:Choice>
              <mc:Fallback>
                <p:oleObj name="Acrobat Document" r:id="rId4" imgW="43247880" imgH="32371920" progId="AcroExch.Document.11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342900"/>
                        <a:ext cx="8382000" cy="6286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A28FD-0D3A-4C2E-93FE-BAB486F2C604}" type="slidenum">
              <a:rPr lang="de-DE" smtClean="0"/>
              <a:pPr/>
              <a:t>25</a:t>
            </a:fld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529"/>
    </mc:Choice>
    <mc:Fallback xmlns="">
      <p:transition spd="slow" advTm="38529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78242" name="Object 2"/>
          <p:cNvGraphicFramePr>
            <a:graphicFrameLocks noChangeAspect="1"/>
          </p:cNvGraphicFramePr>
          <p:nvPr/>
        </p:nvGraphicFramePr>
        <p:xfrm>
          <a:off x="304800" y="228600"/>
          <a:ext cx="8382000" cy="6286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8284" name="Acrobat Document" r:id="rId4" imgW="43247880" imgH="32371920" progId="AcroExch.Document.11">
                  <p:embed/>
                </p:oleObj>
              </mc:Choice>
              <mc:Fallback>
                <p:oleObj name="Acrobat Document" r:id="rId4" imgW="43247880" imgH="32371920" progId="AcroExch.Document.11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228600"/>
                        <a:ext cx="8382000" cy="6286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A28FD-0D3A-4C2E-93FE-BAB486F2C604}" type="slidenum">
              <a:rPr lang="de-DE" smtClean="0"/>
              <a:pPr/>
              <a:t>26</a:t>
            </a:fld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269"/>
    </mc:Choice>
    <mc:Fallback xmlns="">
      <p:transition spd="slow" advTm="58269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80290" name="Object 2"/>
          <p:cNvGraphicFramePr>
            <a:graphicFrameLocks noChangeAspect="1"/>
          </p:cNvGraphicFramePr>
          <p:nvPr/>
        </p:nvGraphicFramePr>
        <p:xfrm>
          <a:off x="457200" y="342900"/>
          <a:ext cx="8458200" cy="6343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0332" name="Acrobat Document" r:id="rId4" imgW="43247880" imgH="32371920" progId="AcroExch.Document.11">
                  <p:embed/>
                </p:oleObj>
              </mc:Choice>
              <mc:Fallback>
                <p:oleObj name="Acrobat Document" r:id="rId4" imgW="43247880" imgH="32371920" progId="AcroExch.Document.11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342900"/>
                        <a:ext cx="8458200" cy="6343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A28FD-0D3A-4C2E-93FE-BAB486F2C604}" type="slidenum">
              <a:rPr lang="de-DE" smtClean="0"/>
              <a:pPr/>
              <a:t>27</a:t>
            </a:fld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420"/>
    </mc:Choice>
    <mc:Fallback xmlns="">
      <p:transition spd="slow" advTm="3242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15616" y="0"/>
            <a:ext cx="6985000" cy="1384300"/>
          </a:xfrm>
        </p:spPr>
        <p:txBody>
          <a:bodyPr>
            <a:normAutofit/>
          </a:bodyPr>
          <a:lstStyle/>
          <a:p>
            <a:r>
              <a:rPr lang="en-US" dirty="0"/>
              <a:t>Quality in Structure</a:t>
            </a:r>
            <a:endParaRPr lang="en-US" sz="2000" dirty="0"/>
          </a:p>
        </p:txBody>
      </p:sp>
      <p:graphicFrame>
        <p:nvGraphicFramePr>
          <p:cNvPr id="162" name="Objekt 161"/>
          <p:cNvGraphicFramePr>
            <a:graphicFrameLocks noChangeAspect="1"/>
          </p:cNvGraphicFramePr>
          <p:nvPr/>
        </p:nvGraphicFramePr>
        <p:xfrm>
          <a:off x="107950" y="1052513"/>
          <a:ext cx="8899525" cy="5522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6109" name="Arbeitsblatt" r:id="rId4" imgW="5924662" imgH="3676765" progId="Excel.Sheet.12">
                  <p:embed/>
                </p:oleObj>
              </mc:Choice>
              <mc:Fallback>
                <p:oleObj name="Arbeitsblatt" r:id="rId4" imgW="5924662" imgH="3676765" progId="Excel.Sheet.12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950" y="1052513"/>
                        <a:ext cx="8899525" cy="55229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6AA66-A04A-42B7-B62F-87CCD5A5605F}" type="slidenum">
              <a:rPr lang="de-DE" smtClean="0"/>
              <a:pPr/>
              <a:t>28</a:t>
            </a:fld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405"/>
    </mc:Choice>
    <mc:Fallback xmlns="">
      <p:transition spd="slow" advTm="60405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4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000" b="1" dirty="0"/>
              <a:t>Supply of Health Services: Structure</a:t>
            </a:r>
          </a:p>
        </p:txBody>
      </p:sp>
      <p:sp>
        <p:nvSpPr>
          <p:cNvPr id="57241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 eaLnBrk="1" hangingPunct="1">
              <a:lnSpc>
                <a:spcPct val="80000"/>
              </a:lnSpc>
              <a:buFont typeface="+mj-lt"/>
              <a:buAutoNum type="arabicPeriod"/>
              <a:defRPr/>
            </a:pPr>
            <a:r>
              <a:rPr lang="en-US" dirty="0"/>
              <a:t>Demand </a:t>
            </a:r>
            <a:r>
              <a:rPr lang="en-US" dirty="0"/>
              <a:t>for Health Services</a:t>
            </a:r>
          </a:p>
          <a:p>
            <a:pPr marL="514350" indent="-514350" eaLnBrk="1" hangingPunct="1">
              <a:lnSpc>
                <a:spcPct val="80000"/>
              </a:lnSpc>
              <a:buFont typeface="+mj-lt"/>
              <a:buAutoNum type="arabicPeriod"/>
              <a:defRPr/>
            </a:pPr>
            <a:r>
              <a:rPr lang="en-US" dirty="0"/>
              <a:t>Supply </a:t>
            </a:r>
            <a:r>
              <a:rPr lang="en-US" dirty="0"/>
              <a:t>of Health Services</a:t>
            </a:r>
          </a:p>
          <a:p>
            <a:pPr marL="914400" lvl="1" indent="-514350">
              <a:lnSpc>
                <a:spcPct val="80000"/>
              </a:lnSpc>
              <a:buFont typeface="+mj-lt"/>
              <a:buAutoNum type="arabicPeriod"/>
              <a:defRPr/>
            </a:pPr>
            <a:r>
              <a:rPr lang="en-US" dirty="0"/>
              <a:t>Factors </a:t>
            </a:r>
            <a:r>
              <a:rPr lang="en-US" dirty="0"/>
              <a:t>of Production</a:t>
            </a:r>
          </a:p>
          <a:p>
            <a:pPr marL="1314450" lvl="2" indent="-514350">
              <a:lnSpc>
                <a:spcPct val="80000"/>
              </a:lnSpc>
              <a:buFont typeface="+mj-lt"/>
              <a:buAutoNum type="arabicPeriod"/>
              <a:defRPr/>
            </a:pPr>
            <a:r>
              <a:rPr lang="en-US" dirty="0"/>
              <a:t>Buildings </a:t>
            </a:r>
            <a:r>
              <a:rPr lang="en-US" dirty="0"/>
              <a:t>and Equipment</a:t>
            </a:r>
          </a:p>
          <a:p>
            <a:pPr marL="1314450" lvl="2" indent="-514350">
              <a:lnSpc>
                <a:spcPct val="80000"/>
              </a:lnSpc>
              <a:buFont typeface="+mj-lt"/>
              <a:buAutoNum type="arabicPeriod"/>
              <a:defRPr/>
            </a:pPr>
            <a:r>
              <a:rPr lang="en-US" dirty="0"/>
              <a:t>Staff</a:t>
            </a:r>
            <a:endParaRPr lang="en-US" dirty="0"/>
          </a:p>
          <a:p>
            <a:pPr marL="1314450" lvl="2" indent="-514350">
              <a:lnSpc>
                <a:spcPct val="80000"/>
              </a:lnSpc>
              <a:buFont typeface="+mj-lt"/>
              <a:buAutoNum type="arabicPeriod"/>
              <a:defRPr/>
            </a:pPr>
            <a:r>
              <a:rPr lang="en-US" dirty="0"/>
              <a:t>Problems </a:t>
            </a:r>
            <a:r>
              <a:rPr lang="en-US" dirty="0"/>
              <a:t>of Donations</a:t>
            </a:r>
          </a:p>
          <a:p>
            <a:pPr marL="914400" lvl="1" indent="-514350">
              <a:lnSpc>
                <a:spcPct val="80000"/>
              </a:lnSpc>
              <a:buFont typeface="+mj-lt"/>
              <a:buAutoNum type="arabicPeriod"/>
              <a:defRPr/>
            </a:pPr>
            <a:r>
              <a:rPr lang="en-US" b="1" dirty="0"/>
              <a:t>Spatial </a:t>
            </a:r>
            <a:r>
              <a:rPr lang="en-US" b="1" dirty="0"/>
              <a:t>Structure of Supply</a:t>
            </a:r>
          </a:p>
          <a:p>
            <a:pPr marL="914400" lvl="1" indent="-514350">
              <a:lnSpc>
                <a:spcPct val="80000"/>
              </a:lnSpc>
              <a:buFont typeface="+mj-lt"/>
              <a:buAutoNum type="arabicPeriod"/>
              <a:defRPr/>
            </a:pPr>
            <a:r>
              <a:rPr lang="en-US" dirty="0"/>
              <a:t>Levels </a:t>
            </a:r>
            <a:r>
              <a:rPr lang="en-US" dirty="0"/>
              <a:t>of Care</a:t>
            </a:r>
          </a:p>
          <a:p>
            <a:pPr marL="914400" lvl="1" indent="-514350">
              <a:lnSpc>
                <a:spcPct val="80000"/>
              </a:lnSpc>
              <a:buFont typeface="+mj-lt"/>
              <a:buAutoNum type="arabicPeriod"/>
              <a:defRPr/>
            </a:pPr>
            <a:r>
              <a:rPr lang="en-US" dirty="0"/>
              <a:t>Provider </a:t>
            </a:r>
            <a:r>
              <a:rPr lang="en-US" dirty="0"/>
              <a:t>Portfolio</a:t>
            </a:r>
          </a:p>
          <a:p>
            <a:pPr marL="514350" indent="-514350" eaLnBrk="1" hangingPunct="1">
              <a:lnSpc>
                <a:spcPct val="80000"/>
              </a:lnSpc>
              <a:buFont typeface="+mj-lt"/>
              <a:buAutoNum type="arabicPeriod"/>
              <a:defRPr/>
            </a:pPr>
            <a:r>
              <a:rPr lang="en-US" dirty="0"/>
              <a:t>Health </a:t>
            </a:r>
            <a:r>
              <a:rPr lang="en-US" dirty="0"/>
              <a:t>Care Systems and Reforms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E2D2-3C70-433C-AD3F-ABFF6BFE02C6}" type="slidenum">
              <a:rPr lang="de-DE" smtClean="0"/>
              <a:pPr>
                <a:defRPr/>
              </a:pPr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1268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731"/>
    </mc:Choice>
    <mc:Fallback xmlns="">
      <p:transition spd="slow" advTm="38731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8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cs typeface="Times New Roman" pitchFamily="18" charset="0"/>
              </a:rPr>
              <a:t>2.2 </a:t>
            </a:r>
            <a:r>
              <a:rPr lang="en-US" dirty="0">
                <a:cs typeface="Times New Roman" pitchFamily="18" charset="0"/>
              </a:rPr>
              <a:t>Spatial Structure of Supply</a:t>
            </a:r>
            <a:r>
              <a:rPr lang="en-US" dirty="0"/>
              <a:t> </a:t>
            </a:r>
          </a:p>
        </p:txBody>
      </p:sp>
      <p:sp>
        <p:nvSpPr>
          <p:cNvPr id="737283" name="Rectangle 3"/>
          <p:cNvSpPr>
            <a:spLocks noChangeArrowheads="1"/>
          </p:cNvSpPr>
          <p:nvPr/>
        </p:nvSpPr>
        <p:spPr bwMode="auto">
          <a:xfrm>
            <a:off x="457200" y="1628800"/>
            <a:ext cx="82296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609600" indent="-609600" algn="l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3200" dirty="0">
                <a:effectLst/>
                <a:cs typeface="Times New Roman" pitchFamily="18" charset="0"/>
              </a:rPr>
              <a:t>Spatial Disparity: uneven distribution of resources in developing countries</a:t>
            </a:r>
          </a:p>
          <a:p>
            <a:pPr marL="1066800" lvl="1" indent="-609600" algn="l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3200" dirty="0">
                <a:effectLst/>
                <a:cs typeface="Times New Roman" pitchFamily="18" charset="0"/>
              </a:rPr>
              <a:t>Total country</a:t>
            </a:r>
          </a:p>
          <a:p>
            <a:pPr marL="1066800" lvl="1" indent="-609600" algn="l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3200" dirty="0">
                <a:effectLst/>
                <a:cs typeface="Times New Roman" pitchFamily="18" charset="0"/>
              </a:rPr>
              <a:t>Districts and cities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4A1B0-1B90-4CA3-97F5-2536538F7685}" type="slidenum">
              <a:rPr lang="de-DE" smtClean="0"/>
              <a:pPr/>
              <a:t>3</a:t>
            </a:fld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061"/>
    </mc:Choice>
    <mc:Fallback xmlns="">
      <p:transition spd="slow" advTm="122061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Health Expenditure per capita</a:t>
            </a:r>
            <a:br>
              <a:rPr lang="en-US" dirty="0"/>
            </a:br>
            <a:r>
              <a:rPr lang="en-US" sz="1800" dirty="0"/>
              <a:t>(1,000 p.a., at 2010 prices)</a:t>
            </a:r>
            <a:endParaRPr lang="en-US" dirty="0"/>
          </a:p>
        </p:txBody>
      </p:sp>
      <p:pic>
        <p:nvPicPr>
          <p:cNvPr id="3" name="Bild 5" descr="tan_health.jpg"/>
          <p:cNvPicPr/>
          <p:nvPr/>
        </p:nvPicPr>
        <p:blipFill>
          <a:blip r:embed="rId2" cstate="print">
            <a:grayscl/>
          </a:blip>
          <a:srcRect l="3431" t="17271" r="4551" b="22797"/>
          <a:stretch>
            <a:fillRect/>
          </a:stretch>
        </p:blipFill>
        <p:spPr>
          <a:xfrm>
            <a:off x="20798" y="2667635"/>
            <a:ext cx="4911242" cy="4190365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251520" y="1670611"/>
            <a:ext cx="132760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/>
              <a:t>Source: Simon 2014</a:t>
            </a:r>
          </a:p>
        </p:txBody>
      </p:sp>
      <p:pic>
        <p:nvPicPr>
          <p:cNvPr id="5" name="Grafik 4" descr="tan_GDP.jpg"/>
          <p:cNvPicPr/>
          <p:nvPr/>
        </p:nvPicPr>
        <p:blipFill>
          <a:blip r:embed="rId3" cstate="print">
            <a:grayscl/>
          </a:blip>
          <a:srcRect l="3010" t="19877" r="6050" b="21284"/>
          <a:stretch>
            <a:fillRect/>
          </a:stretch>
        </p:blipFill>
        <p:spPr>
          <a:xfrm>
            <a:off x="4544452" y="2667635"/>
            <a:ext cx="4584065" cy="4190365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363751" y="2167139"/>
            <a:ext cx="36281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Health Expenditure per capita </a:t>
            </a:r>
          </a:p>
          <a:p>
            <a:r>
              <a:rPr lang="en-US" sz="800" dirty="0"/>
              <a:t>(</a:t>
            </a:r>
            <a:r>
              <a:rPr lang="en-US" sz="800" dirty="0" err="1"/>
              <a:t>Tshs</a:t>
            </a:r>
            <a:r>
              <a:rPr lang="en-US" sz="800" dirty="0"/>
              <a:t>. p.a., at 2010 prices)</a:t>
            </a:r>
            <a:endParaRPr lang="en-US" sz="1000" dirty="0"/>
          </a:p>
        </p:txBody>
      </p:sp>
      <p:sp>
        <p:nvSpPr>
          <p:cNvPr id="8" name="Textfeld 7"/>
          <p:cNvSpPr txBox="1"/>
          <p:nvPr/>
        </p:nvSpPr>
        <p:spPr>
          <a:xfrm>
            <a:off x="5163975" y="2185700"/>
            <a:ext cx="3296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GDP per capita </a:t>
            </a:r>
          </a:p>
          <a:p>
            <a:r>
              <a:rPr lang="en-US" sz="800" dirty="0"/>
              <a:t>(1,000 </a:t>
            </a:r>
            <a:r>
              <a:rPr lang="en-US" sz="800" dirty="0" err="1"/>
              <a:t>Tshs</a:t>
            </a:r>
            <a:r>
              <a:rPr lang="en-US" sz="800" dirty="0"/>
              <a:t>. p.a., at 2010 prices)</a:t>
            </a:r>
            <a:endParaRPr lang="en-US" sz="1000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4A1B0-1B90-4CA3-97F5-2536538F7685}" type="slidenum">
              <a:rPr lang="de-DE" smtClean="0"/>
              <a:pPr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33232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993"/>
    </mc:Choice>
    <mc:Fallback xmlns="">
      <p:transition spd="slow" advTm="91993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57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052513"/>
          </a:xfrm>
        </p:spPr>
        <p:txBody>
          <a:bodyPr/>
          <a:lstStyle/>
          <a:p>
            <a:r>
              <a:rPr lang="en-GB" sz="3200" dirty="0"/>
              <a:t>Health Facilities </a:t>
            </a:r>
            <a:br>
              <a:rPr lang="en-GB" sz="3200" dirty="0"/>
            </a:br>
            <a:r>
              <a:rPr lang="en-GB" sz="2400" dirty="0"/>
              <a:t>(1959=308; 2002=2052)</a:t>
            </a:r>
            <a:endParaRPr lang="de-DE" sz="2400" dirty="0"/>
          </a:p>
        </p:txBody>
      </p:sp>
      <p:sp>
        <p:nvSpPr>
          <p:cNvPr id="79257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79258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01713"/>
            <a:ext cx="9144000" cy="5856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6AA66-A04A-42B7-B62F-87CCD5A5605F}" type="slidenum">
              <a:rPr lang="de-DE" smtClean="0"/>
              <a:pPr/>
              <a:t>5</a:t>
            </a:fld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868"/>
    </mc:Choice>
    <mc:Fallback xmlns="">
      <p:transition spd="slow" advTm="71868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208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72090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2263" y="47625"/>
            <a:ext cx="8499475" cy="676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6AA66-A04A-42B7-B62F-87CCD5A5605F}" type="slidenum">
              <a:rPr lang="de-DE" smtClean="0"/>
              <a:pPr/>
              <a:t>6</a:t>
            </a:fld>
            <a:endParaRPr lang="de-DE"/>
          </a:p>
        </p:txBody>
      </p:sp>
    </p:spTree>
  </p:cSld>
  <p:clrMapOvr>
    <a:masterClrMapping/>
  </p:clrMapOvr>
  <p:transition advTm="86028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2192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72192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2263" y="47625"/>
            <a:ext cx="8499475" cy="676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6AA66-A04A-42B7-B62F-87CCD5A5605F}" type="slidenum">
              <a:rPr lang="de-DE" smtClean="0"/>
              <a:pPr/>
              <a:t>7</a:t>
            </a:fld>
            <a:endParaRPr lang="de-DE"/>
          </a:p>
        </p:txBody>
      </p:sp>
    </p:spTree>
  </p:cSld>
  <p:clrMapOvr>
    <a:masterClrMapping/>
  </p:clrMapOvr>
  <p:transition advTm="3962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29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2263" y="47625"/>
            <a:ext cx="8499475" cy="676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A28FD-0D3A-4C2E-93FE-BAB486F2C604}" type="slidenum">
              <a:rPr lang="de-DE" smtClean="0"/>
              <a:pPr/>
              <a:t>8</a:t>
            </a:fld>
            <a:endParaRPr lang="de-DE"/>
          </a:p>
        </p:txBody>
      </p:sp>
    </p:spTree>
  </p:cSld>
  <p:clrMapOvr>
    <a:masterClrMapping/>
  </p:clrMapOvr>
  <p:transition advTm="41975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49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2984" y="0"/>
            <a:ext cx="8375480" cy="6853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A28FD-0D3A-4C2E-93FE-BAB486F2C604}" type="slidenum">
              <a:rPr lang="de-DE" smtClean="0"/>
              <a:pPr/>
              <a:t>9</a:t>
            </a:fld>
            <a:endParaRPr lang="de-DE"/>
          </a:p>
        </p:txBody>
      </p:sp>
    </p:spTree>
  </p:cSld>
  <p:clrMapOvr>
    <a:masterClrMapping/>
  </p:clrMapOvr>
  <p:transition advTm="35604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271</Words>
  <Application>Microsoft Office PowerPoint</Application>
  <PresentationFormat>Bildschirmpräsentation (4:3)</PresentationFormat>
  <Paragraphs>96</Paragraphs>
  <Slides>29</Slides>
  <Notes>12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4</vt:i4>
      </vt:variant>
      <vt:variant>
        <vt:lpstr>Folientitel</vt:lpstr>
      </vt:variant>
      <vt:variant>
        <vt:i4>29</vt:i4>
      </vt:variant>
    </vt:vector>
  </HeadingPairs>
  <TitlesOfParts>
    <vt:vector size="38" baseType="lpstr">
      <vt:lpstr>Arial</vt:lpstr>
      <vt:lpstr>Calibri</vt:lpstr>
      <vt:lpstr>Tahoma</vt:lpstr>
      <vt:lpstr>Times New Roman</vt:lpstr>
      <vt:lpstr>Larissa</vt:lpstr>
      <vt:lpstr>Microsoft Drawing</vt:lpstr>
      <vt:lpstr>Bild</vt:lpstr>
      <vt:lpstr>Acrobat Document</vt:lpstr>
      <vt:lpstr>Arbeitsblatt</vt:lpstr>
      <vt:lpstr>International Health Care Management II Part 2.2</vt:lpstr>
      <vt:lpstr>Supply of Health Services: Structure</vt:lpstr>
      <vt:lpstr>2.2 Spatial Structure of Supply </vt:lpstr>
      <vt:lpstr>Health Expenditure per capita (1,000 p.a., at 2010 prices)</vt:lpstr>
      <vt:lpstr>Health Facilities  (1959=308; 2002=2052)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Development of Catchment Areas</vt:lpstr>
      <vt:lpstr>PowerPoint-Präsentation</vt:lpstr>
      <vt:lpstr>PowerPoint-Präsentation</vt:lpstr>
      <vt:lpstr>Accessibility</vt:lpstr>
      <vt:lpstr>Why are they not coming from there?</vt:lpstr>
      <vt:lpstr>Why are they not coming from there?</vt:lpstr>
      <vt:lpstr>PowerPoint-Präsentation</vt:lpstr>
      <vt:lpstr>Where should we start investing and where stop?</vt:lpstr>
      <vt:lpstr>PowerPoint-Präsentation</vt:lpstr>
      <vt:lpstr>PowerPoint-Präsentation</vt:lpstr>
      <vt:lpstr>PowerPoint-Präsentation</vt:lpstr>
      <vt:lpstr>PowerPoint-Präsentation</vt:lpstr>
      <vt:lpstr>Quality in Structure</vt:lpstr>
      <vt:lpstr>Supply of Health Services: Structure</vt:lpstr>
    </vt:vector>
  </TitlesOfParts>
  <Company>ATHOEG Klinikum HD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Grundlagen der Gesundheitsökonomik</dc:title>
  <dc:creator>SteffenF</dc:creator>
  <cp:lastModifiedBy>Steffen Flessa</cp:lastModifiedBy>
  <cp:revision>373</cp:revision>
  <cp:lastPrinted>1601-01-01T00:00:00Z</cp:lastPrinted>
  <dcterms:created xsi:type="dcterms:W3CDTF">2003-05-27T08:12:45Z</dcterms:created>
  <dcterms:modified xsi:type="dcterms:W3CDTF">2023-07-13T13:21:35Z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6</vt:i4>
  </property>
</Properties>
</file>