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5"/>
  </p:notesMasterIdLst>
  <p:sldIdLst>
    <p:sldId id="285" r:id="rId2"/>
    <p:sldId id="260" r:id="rId3"/>
    <p:sldId id="261" r:id="rId4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05" autoAdjust="0"/>
  </p:normalViewPr>
  <p:slideViewPr>
    <p:cSldViewPr>
      <p:cViewPr varScale="1">
        <p:scale>
          <a:sx n="88" d="100"/>
          <a:sy n="88" d="100"/>
        </p:scale>
        <p:origin x="1334" y="67"/>
      </p:cViewPr>
      <p:guideLst>
        <p:guide orient="horz" pos="436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9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350E780-8C9A-4DE9-951A-9D79E4CA01C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469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441325"/>
            <a:ext cx="9144000" cy="75565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1925" y="1557338"/>
            <a:ext cx="3598863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z="2800"/>
              <a:t>Skript zur Vorlesung</a:t>
            </a:r>
            <a:br>
              <a:rPr lang="de-DE" altLang="de-DE" sz="2800"/>
            </a:br>
            <a:endParaRPr lang="de-DE" altLang="de-DE" sz="28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31913" y="4581525"/>
            <a:ext cx="6400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 dirty="0"/>
          </a:p>
          <a:p>
            <a:pPr algn="ctr" eaLnBrk="1" hangingPunct="1">
              <a:defRPr/>
            </a:pPr>
            <a:r>
              <a:rPr lang="de-DE" altLang="de-DE" dirty="0"/>
              <a:t>Sommersemester 2017</a:t>
            </a:r>
          </a:p>
          <a:p>
            <a:pPr algn="ctr" eaLnBrk="1" hangingPunct="1">
              <a:defRPr/>
            </a:pPr>
            <a:endParaRPr lang="de-DE" altLang="de-DE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825" y="441325"/>
            <a:ext cx="601453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600" dirty="0"/>
              <a:t>Ernst-Moritz-Arndt-Universität Greifswald</a:t>
            </a:r>
          </a:p>
          <a:p>
            <a:pPr>
              <a:defRPr/>
            </a:pPr>
            <a:r>
              <a:rPr lang="de-DE" sz="1400" dirty="0"/>
              <a:t>Rechts- und Staatswissenschaftliche Fakultät</a:t>
            </a:r>
          </a:p>
          <a:p>
            <a:pPr>
              <a:defRPr/>
            </a:pPr>
            <a:r>
              <a:rPr lang="de-DE" sz="1400" dirty="0"/>
              <a:t>Lehrstuhl für Allgemeine Betriebswirtschaftslehre, insbesondere Marketing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Prof. Dr. Hans Pechtl</a:t>
            </a:r>
            <a:endParaRPr lang="de-DE" sz="1600" dirty="0"/>
          </a:p>
        </p:txBody>
      </p:sp>
      <p:pic>
        <p:nvPicPr>
          <p:cNvPr id="7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0" y="350838"/>
            <a:ext cx="1066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195513" y="3213100"/>
            <a:ext cx="4681537" cy="10779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3200" dirty="0"/>
              <a:t>Internationales Marketing </a:t>
            </a:r>
          </a:p>
        </p:txBody>
      </p:sp>
      <p:pic>
        <p:nvPicPr>
          <p:cNvPr id="9" name="Picture 9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08725"/>
            <a:ext cx="468312" cy="4683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01675" y="6237288"/>
            <a:ext cx="82814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200" dirty="0"/>
              <a:t>Postadresse:	Postfach, 17487 Greifswald				Telefon: (0 38 34) 420 24 81</a:t>
            </a:r>
          </a:p>
          <a:p>
            <a:pPr>
              <a:defRPr/>
            </a:pPr>
            <a:r>
              <a:rPr lang="de-DE" sz="1200" dirty="0"/>
              <a:t>Hausadresse:	Friedrich-</a:t>
            </a:r>
            <a:r>
              <a:rPr lang="de-DE" sz="1200" dirty="0" err="1"/>
              <a:t>Loeffler</a:t>
            </a:r>
            <a:r>
              <a:rPr lang="de-DE" sz="1200" dirty="0"/>
              <a:t>-Straße 70, 17489 Greifswald		Fax:       (0 38 34) 420 24 82</a:t>
            </a:r>
          </a:p>
          <a:p>
            <a:pPr>
              <a:defRPr/>
            </a:pPr>
            <a:r>
              <a:rPr lang="de-DE" sz="1200" dirty="0"/>
              <a:t>E-Mail:		pechtl@uni-greifswald.de</a:t>
            </a:r>
          </a:p>
        </p:txBody>
      </p:sp>
    </p:spTree>
    <p:extLst>
      <p:ext uri="{BB962C8B-B14F-4D97-AF65-F5344CB8AC3E}">
        <p14:creationId xmlns:p14="http://schemas.microsoft.com/office/powerpoint/2010/main" val="254479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F94FA-0203-46CC-BD9D-848CD89BBB5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9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6054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60546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0C263-EF5C-42F0-B5C1-20374EB629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682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94E78-D698-4406-A330-D53C920787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00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D7636-E611-44F4-97E9-5E792FAFD17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455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5F147-EF47-4B0D-BB90-F71ECBA1199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645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A77CA-E397-4D07-A7B5-1D8463FBA9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57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650C1-667D-422D-A197-49C7E2F7984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450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E2CD7-5DB8-4472-BA16-6E90F2FD58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775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1AD06-F207-4502-AAE9-B96A3A29036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63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DEB96-F93C-4F26-92BD-DC76018604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28ACD06-FE2D-402C-B2ED-F2E39AACBF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7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08725"/>
            <a:ext cx="468312" cy="4683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65150" y="6308725"/>
            <a:ext cx="26638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DE" sz="11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Universität Greifswald</a:t>
            </a:r>
          </a:p>
          <a:p>
            <a:pPr>
              <a:defRPr/>
            </a:pPr>
            <a:r>
              <a:rPr lang="de-DE" sz="11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Lehrstuhl für ABWL, insb. Marketing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59499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53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75856" y="4869160"/>
            <a:ext cx="2520280" cy="4320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275856" y="479715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Sommersemester 2026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 txBox="1">
            <a:spLocks noGrp="1" noChangeArrowheads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CDF610E5-FE8B-4FF5-93C6-84D17C33D410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2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2957513" y="517525"/>
            <a:ext cx="295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/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914400" y="990600"/>
            <a:ext cx="7543800" cy="34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de-DE" sz="1050" b="1" i="1" dirty="0"/>
              <a:t>1.	Grundlagen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1.1	Das Phänomen der Globalisierung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1.2	Begriff des internationalen Marketings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1.3	Messung der Internationalisierung eines Unternehmens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 </a:t>
            </a:r>
            <a:endParaRPr lang="de-DE" sz="1050" dirty="0"/>
          </a:p>
          <a:p>
            <a:pPr>
              <a:buNone/>
            </a:pPr>
            <a:r>
              <a:rPr lang="de-DE" sz="1050" b="1" i="1" dirty="0"/>
              <a:t>2.	Strategien der Internationalisierung</a:t>
            </a:r>
            <a:r>
              <a:rPr lang="de-DE" sz="1050" i="1" dirty="0"/>
              <a:t> 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2.1	Grundorientierung der Internationalisierung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2.2	Marktauswahlentscheidungen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2.3	Markterschließungsstrategien I: Organisatorische Gestaltung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2.4	Markterschließungsstrategien II: Timing-Strategien</a:t>
            </a:r>
            <a:endParaRPr lang="de-DE" sz="1050" dirty="0"/>
          </a:p>
          <a:p>
            <a:pPr>
              <a:buNone/>
            </a:pPr>
            <a:r>
              <a:rPr lang="de-DE" sz="1050" b="1" i="1" dirty="0"/>
              <a:t> </a:t>
            </a:r>
            <a:endParaRPr lang="de-DE" sz="1050" dirty="0"/>
          </a:p>
          <a:p>
            <a:pPr>
              <a:buNone/>
            </a:pPr>
            <a:r>
              <a:rPr lang="de-DE" sz="1050" b="1" i="1" dirty="0"/>
              <a:t>3.	Gestaltungsaspekte im internationalen Marketing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3.1	Produktpolitik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3.2	Preisdifferenzierung</a:t>
            </a:r>
            <a:endParaRPr lang="de-DE" sz="1050" dirty="0"/>
          </a:p>
          <a:p>
            <a:pPr>
              <a:buNone/>
            </a:pPr>
            <a:r>
              <a:rPr lang="de-DE" sz="1050" i="1"/>
              <a:t>3.3.</a:t>
            </a:r>
            <a:r>
              <a:rPr lang="de-DE" sz="1050" i="1" dirty="0"/>
              <a:t>	Werbung</a:t>
            </a:r>
            <a:endParaRPr lang="de-DE" sz="1050" dirty="0"/>
          </a:p>
          <a:p>
            <a:pPr>
              <a:buNone/>
            </a:pPr>
            <a:r>
              <a:rPr lang="de-DE" sz="1050" i="1" dirty="0"/>
              <a:t> </a:t>
            </a:r>
            <a:endParaRPr lang="de-DE" sz="1050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450850" y="142875"/>
            <a:ext cx="6407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>
                <a:cs typeface="Arial" charset="0"/>
              </a:rPr>
              <a:t>Gliederung der SBWL/Marketing, Wahlmodul I;</a:t>
            </a:r>
            <a:br>
              <a:rPr lang="de-DE" altLang="de-DE" sz="2000">
                <a:cs typeface="Arial" charset="0"/>
              </a:rPr>
            </a:br>
            <a:r>
              <a:rPr lang="de-DE" altLang="de-DE" sz="2000">
                <a:cs typeface="Arial" charset="0"/>
              </a:rPr>
              <a:t>SBWL/Internationale BWL: </a:t>
            </a:r>
            <a:r>
              <a:rPr lang="de-DE" altLang="de-DE" sz="2000" b="1">
                <a:cs typeface="Arial" charset="0"/>
              </a:rPr>
              <a:t>Internationales Marketing</a:t>
            </a:r>
            <a:endParaRPr lang="de-DE" altLang="de-DE" sz="2000">
              <a:cs typeface="Arial" charset="0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B06A042-C253-436E-957B-03F568A145A2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2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CFE71B-0966-441E-955A-E5BE2A62064A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463DB9F7-7B04-445E-9F86-270E811D6868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3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881063" y="954088"/>
            <a:ext cx="6691312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dirty="0"/>
              <a:t>Backhaus, K./</a:t>
            </a:r>
            <a:r>
              <a:rPr lang="de-DE" altLang="de-DE" sz="1600" dirty="0" err="1"/>
              <a:t>Büschken</a:t>
            </a:r>
            <a:r>
              <a:rPr lang="de-DE" altLang="de-DE" sz="1600" dirty="0"/>
              <a:t>, J./</a:t>
            </a:r>
            <a:r>
              <a:rPr lang="de-DE" altLang="de-DE" sz="1600" dirty="0" err="1"/>
              <a:t>Voeth</a:t>
            </a:r>
            <a:r>
              <a:rPr lang="de-DE" altLang="de-DE" sz="1600" dirty="0"/>
              <a:t>, M.: Internationales Marketing, 6. Auflage, Stuttgart 2010.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>
              <a:spcBef>
                <a:spcPct val="0"/>
              </a:spcBef>
              <a:buNone/>
            </a:pPr>
            <a:r>
              <a:rPr lang="de-DE" sz="1600" dirty="0"/>
              <a:t>Berndt, R. / </a:t>
            </a:r>
            <a:r>
              <a:rPr lang="de-DE" sz="1600" dirty="0" err="1"/>
              <a:t>Fantapie-Altobelli</a:t>
            </a:r>
            <a:r>
              <a:rPr lang="de-DE" sz="1600" dirty="0"/>
              <a:t>, C. / Sander, M.: Internationales Marketing-Management, 6. Auflage, Heidelberg 2020.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dirty="0"/>
              <a:t>Swoboda, B./Schramm-Klein, H./ </a:t>
            </a:r>
            <a:r>
              <a:rPr lang="de-DE" altLang="de-DE" sz="1600"/>
              <a:t>Halaszovich</a:t>
            </a:r>
            <a:r>
              <a:rPr lang="de-DE" altLang="de-DE" sz="1600" dirty="0"/>
              <a:t>, T. : Internationales Marketing, 4.Auflage, Stuttgart 2022.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465138" y="500063"/>
            <a:ext cx="2749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2000">
                <a:cs typeface="Arial" charset="0"/>
              </a:rPr>
              <a:t>Literaturempfehlungen</a:t>
            </a:r>
          </a:p>
        </p:txBody>
      </p:sp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2CDC6F49-E6A2-4BC2-BE71-128418418D97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3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90A80C-483A-460A-B165-F4DB4FB4B147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</Words>
  <Application>Microsoft Office PowerPoint</Application>
  <PresentationFormat>Bildschirmpräsentation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Arial</vt:lpstr>
      <vt:lpstr>1_Standarddesign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Verwirrung</dc:creator>
  <cp:lastModifiedBy>PC-Benutzer</cp:lastModifiedBy>
  <cp:revision>280</cp:revision>
  <cp:lastPrinted>2012-10-11T07:43:40Z</cp:lastPrinted>
  <dcterms:created xsi:type="dcterms:W3CDTF">2007-04-01T10:29:49Z</dcterms:created>
  <dcterms:modified xsi:type="dcterms:W3CDTF">2026-04-01T08:29:35Z</dcterms:modified>
</cp:coreProperties>
</file>